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71" r:id="rId6"/>
    <p:sldMasterId id="2147483681" r:id="rId7"/>
    <p:sldMasterId id="2147483691" r:id="rId8"/>
    <p:sldMasterId id="2147483701" r:id="rId9"/>
    <p:sldMasterId id="2147483711" r:id="rId10"/>
  </p:sldMasterIdLst>
  <p:notesMasterIdLst>
    <p:notesMasterId r:id="rId72"/>
  </p:notesMasterIdLst>
  <p:sldIdLst>
    <p:sldId id="2147479255" r:id="rId11"/>
    <p:sldId id="292" r:id="rId12"/>
    <p:sldId id="2107" r:id="rId13"/>
    <p:sldId id="2147469203" r:id="rId14"/>
    <p:sldId id="2147474271" r:id="rId15"/>
    <p:sldId id="2147474304" r:id="rId16"/>
    <p:sldId id="2147377977" r:id="rId17"/>
    <p:sldId id="2147377801" r:id="rId18"/>
    <p:sldId id="2147377976" r:id="rId19"/>
    <p:sldId id="2147377813" r:id="rId20"/>
    <p:sldId id="2022" r:id="rId21"/>
    <p:sldId id="2147474349" r:id="rId22"/>
    <p:sldId id="2147482262" r:id="rId23"/>
    <p:sldId id="9762" r:id="rId24"/>
    <p:sldId id="2106" r:id="rId25"/>
    <p:sldId id="2147482276" r:id="rId26"/>
    <p:sldId id="324" r:id="rId27"/>
    <p:sldId id="297" r:id="rId28"/>
    <p:sldId id="342" r:id="rId29"/>
    <p:sldId id="344" r:id="rId30"/>
    <p:sldId id="348" r:id="rId31"/>
    <p:sldId id="345" r:id="rId32"/>
    <p:sldId id="322" r:id="rId33"/>
    <p:sldId id="2147482277" r:id="rId34"/>
    <p:sldId id="2147482278" r:id="rId35"/>
    <p:sldId id="347" r:id="rId36"/>
    <p:sldId id="2147479256" r:id="rId37"/>
    <p:sldId id="273" r:id="rId38"/>
    <p:sldId id="278" r:id="rId39"/>
    <p:sldId id="276" r:id="rId40"/>
    <p:sldId id="287" r:id="rId41"/>
    <p:sldId id="281" r:id="rId42"/>
    <p:sldId id="285" r:id="rId43"/>
    <p:sldId id="283" r:id="rId44"/>
    <p:sldId id="286" r:id="rId45"/>
    <p:sldId id="279" r:id="rId46"/>
    <p:sldId id="280" r:id="rId47"/>
    <p:sldId id="325" r:id="rId48"/>
    <p:sldId id="2147482264" r:id="rId49"/>
    <p:sldId id="2147482265" r:id="rId50"/>
    <p:sldId id="2147482266" r:id="rId51"/>
    <p:sldId id="2147482267" r:id="rId52"/>
    <p:sldId id="289" r:id="rId53"/>
    <p:sldId id="2147482268" r:id="rId54"/>
    <p:sldId id="2147482269" r:id="rId55"/>
    <p:sldId id="895" r:id="rId56"/>
    <p:sldId id="258" r:id="rId57"/>
    <p:sldId id="2147482270" r:id="rId58"/>
    <p:sldId id="2147482271" r:id="rId59"/>
    <p:sldId id="2147482272" r:id="rId60"/>
    <p:sldId id="2147482273" r:id="rId61"/>
    <p:sldId id="2147482274" r:id="rId62"/>
    <p:sldId id="2147482275" r:id="rId63"/>
    <p:sldId id="299" r:id="rId64"/>
    <p:sldId id="390" r:id="rId65"/>
    <p:sldId id="369" r:id="rId66"/>
    <p:sldId id="371" r:id="rId67"/>
    <p:sldId id="380" r:id="rId68"/>
    <p:sldId id="368" r:id="rId69"/>
    <p:sldId id="2147479254" r:id="rId70"/>
    <p:sldId id="897" r:id="rId71"/>
  </p:sldIdLst>
  <p:sldSz cx="9144000" cy="6858000" type="screen4x3"/>
  <p:notesSz cx="7010400" cy="9296400"/>
  <p:defaultTextStyle>
    <a:defPPr>
      <a:defRPr lang="en-US"/>
    </a:defPPr>
    <a:lvl1pPr algn="l" rtl="0" eaLnBrk="0" fontAlgn="base" hangingPunct="0">
      <a:spcBef>
        <a:spcPct val="0"/>
      </a:spcBef>
      <a:spcAft>
        <a:spcPct val="0"/>
      </a:spcAft>
      <a:defRPr sz="2400" i="1"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i="1"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i="1"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i="1"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i="1" kern="1200">
        <a:solidFill>
          <a:schemeClr val="tx1"/>
        </a:solidFill>
        <a:latin typeface="Arial" charset="0"/>
        <a:ea typeface="ＭＳ Ｐゴシック" pitchFamily="84" charset="-128"/>
        <a:cs typeface="+mn-cs"/>
      </a:defRPr>
    </a:lvl5pPr>
    <a:lvl6pPr marL="2286000" algn="l" defTabSz="914400" rtl="0" eaLnBrk="1" latinLnBrk="0" hangingPunct="1">
      <a:defRPr sz="2400" i="1" kern="1200">
        <a:solidFill>
          <a:schemeClr val="tx1"/>
        </a:solidFill>
        <a:latin typeface="Arial" charset="0"/>
        <a:ea typeface="ＭＳ Ｐゴシック" pitchFamily="84" charset="-128"/>
        <a:cs typeface="+mn-cs"/>
      </a:defRPr>
    </a:lvl6pPr>
    <a:lvl7pPr marL="2743200" algn="l" defTabSz="914400" rtl="0" eaLnBrk="1" latinLnBrk="0" hangingPunct="1">
      <a:defRPr sz="2400" i="1" kern="1200">
        <a:solidFill>
          <a:schemeClr val="tx1"/>
        </a:solidFill>
        <a:latin typeface="Arial" charset="0"/>
        <a:ea typeface="ＭＳ Ｐゴシック" pitchFamily="84" charset="-128"/>
        <a:cs typeface="+mn-cs"/>
      </a:defRPr>
    </a:lvl7pPr>
    <a:lvl8pPr marL="3200400" algn="l" defTabSz="914400" rtl="0" eaLnBrk="1" latinLnBrk="0" hangingPunct="1">
      <a:defRPr sz="2400" i="1" kern="1200">
        <a:solidFill>
          <a:schemeClr val="tx1"/>
        </a:solidFill>
        <a:latin typeface="Arial" charset="0"/>
        <a:ea typeface="ＭＳ Ｐゴシック" pitchFamily="84" charset="-128"/>
        <a:cs typeface="+mn-cs"/>
      </a:defRPr>
    </a:lvl8pPr>
    <a:lvl9pPr marL="3657600" algn="l" defTabSz="914400" rtl="0" eaLnBrk="1" latinLnBrk="0" hangingPunct="1">
      <a:defRPr sz="2400" i="1"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96E"/>
    <a:srgbClr val="AFCDE3"/>
    <a:srgbClr val="5D85A9"/>
    <a:srgbClr val="204C81"/>
    <a:srgbClr val="1F4C81"/>
    <a:srgbClr val="1B4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autoAdjust="0"/>
    <p:restoredTop sz="91744" autoAdjust="0"/>
  </p:normalViewPr>
  <p:slideViewPr>
    <p:cSldViewPr>
      <p:cViewPr varScale="1">
        <p:scale>
          <a:sx n="63" d="100"/>
          <a:sy n="63" d="100"/>
        </p:scale>
        <p:origin x="1268"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2" Type="http://schemas.openxmlformats.org/officeDocument/2006/relationships/customXml" Target="../customXml/item2.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1.xml"/><Relationship Id="rId72" Type="http://schemas.openxmlformats.org/officeDocument/2006/relationships/notesMaster" Target="notesMasters/notes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6"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5.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heme" Target="theme/theme1.xml"/><Relationship Id="rId7" Type="http://schemas.openxmlformats.org/officeDocument/2006/relationships/slideMaster" Target="slideMasters/slideMaster2.xml"/><Relationship Id="rId71"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Telos%20Energy,%20Main\Clients\NERC\6_PLEXOS\04192024\ITCS%20Region%20Report%20(2024%20Existing%20Tx%20+CAN%20Solution-Dual%20Reserv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Telos%20Energy,%20Main\Clients\NERC\6_PLEXOS\04192024\SERC-E%20Deep%20Dive%20-%202022%20W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G:\Shared%20drives\Telos%20Energy,%20Main\Clients\ESIG\ESIG%20Interregional\3g_Transfer%20Analysis\Mockup%20Transfer%20Result%20Report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02210388663483E-2"/>
          <c:y val="0.19536393799831625"/>
          <c:w val="0.89536168883342915"/>
          <c:h val="0.74262328529688504"/>
        </c:manualLayout>
      </c:layout>
      <c:barChart>
        <c:barDir val="col"/>
        <c:grouping val="stacked"/>
        <c:varyColors val="0"/>
        <c:ser>
          <c:idx val="0"/>
          <c:order val="0"/>
          <c:tx>
            <c:v>Reliability Interchange</c:v>
          </c:tx>
          <c:spPr>
            <a:solidFill>
              <a:schemeClr val="tx1"/>
            </a:solidFill>
            <a:ln>
              <a:noFill/>
            </a:ln>
            <a:effectLst/>
          </c:spPr>
          <c:invertIfNegative val="0"/>
          <c:val>
            <c:numRef>
              <c:f>'2022 SERCE Deep Dive'!$L$8:$L$8767</c:f>
              <c:numCache>
                <c:formatCode>General</c:formatCode>
                <c:ptCount val="87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733.15</c:v>
                </c:pt>
                <c:pt idx="534" formatCode="#,##0.00">
                  <c:v>1006.1</c:v>
                </c:pt>
                <c:pt idx="535" formatCode="#,##0.00">
                  <c:v>1006.1</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933</c:v>
                </c:pt>
                <c:pt idx="631">
                  <c:v>263.06</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580.33000000000004</c:v>
                </c:pt>
                <c:pt idx="703">
                  <c:v>192.39</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93.95</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996.7</c:v>
                </c:pt>
                <c:pt idx="8562">
                  <c:v>996.7</c:v>
                </c:pt>
                <c:pt idx="8563">
                  <c:v>996.7</c:v>
                </c:pt>
                <c:pt idx="8564">
                  <c:v>996.7</c:v>
                </c:pt>
                <c:pt idx="8565">
                  <c:v>996.7</c:v>
                </c:pt>
                <c:pt idx="8566">
                  <c:v>996.7</c:v>
                </c:pt>
                <c:pt idx="8567">
                  <c:v>996.7</c:v>
                </c:pt>
                <c:pt idx="8568" formatCode="#,##0.00">
                  <c:v>1006.1</c:v>
                </c:pt>
                <c:pt idx="8569" formatCode="#,##0.00">
                  <c:v>1006.1</c:v>
                </c:pt>
                <c:pt idx="8570" formatCode="#,##0.00">
                  <c:v>1006.1</c:v>
                </c:pt>
                <c:pt idx="8571">
                  <c:v>933</c:v>
                </c:pt>
                <c:pt idx="8572">
                  <c:v>933</c:v>
                </c:pt>
                <c:pt idx="8573">
                  <c:v>933</c:v>
                </c:pt>
                <c:pt idx="8574">
                  <c:v>933</c:v>
                </c:pt>
                <c:pt idx="8575">
                  <c:v>933</c:v>
                </c:pt>
                <c:pt idx="8576" formatCode="#,##0.00">
                  <c:v>1006.1</c:v>
                </c:pt>
                <c:pt idx="8577" formatCode="#,##0.00">
                  <c:v>1006.1</c:v>
                </c:pt>
                <c:pt idx="8578" formatCode="#,##0.00">
                  <c:v>1006.1</c:v>
                </c:pt>
                <c:pt idx="8579">
                  <c:v>847.98</c:v>
                </c:pt>
                <c:pt idx="8580">
                  <c:v>0</c:v>
                </c:pt>
                <c:pt idx="8581">
                  <c:v>0</c:v>
                </c:pt>
                <c:pt idx="8582">
                  <c:v>0</c:v>
                </c:pt>
                <c:pt idx="8583">
                  <c:v>0</c:v>
                </c:pt>
                <c:pt idx="8584">
                  <c:v>933</c:v>
                </c:pt>
                <c:pt idx="8585">
                  <c:v>933</c:v>
                </c:pt>
                <c:pt idx="8586">
                  <c:v>933</c:v>
                </c:pt>
                <c:pt idx="8587">
                  <c:v>933</c:v>
                </c:pt>
                <c:pt idx="8588">
                  <c:v>933</c:v>
                </c:pt>
                <c:pt idx="8589">
                  <c:v>933</c:v>
                </c:pt>
                <c:pt idx="8590" formatCode="#,##0.00">
                  <c:v>1006.1</c:v>
                </c:pt>
                <c:pt idx="8591">
                  <c:v>593.64</c:v>
                </c:pt>
                <c:pt idx="8592">
                  <c:v>119.74</c:v>
                </c:pt>
                <c:pt idx="8593">
                  <c:v>360.64</c:v>
                </c:pt>
                <c:pt idx="8594">
                  <c:v>818.24</c:v>
                </c:pt>
                <c:pt idx="8595" formatCode="#,##0.00">
                  <c:v>1006.1</c:v>
                </c:pt>
                <c:pt idx="8596">
                  <c:v>992.01</c:v>
                </c:pt>
                <c:pt idx="8597">
                  <c:v>933</c:v>
                </c:pt>
                <c:pt idx="8598" formatCode="#,##0.00">
                  <c:v>1006.1</c:v>
                </c:pt>
                <c:pt idx="8599" formatCode="#,##0.00">
                  <c:v>1006.1</c:v>
                </c:pt>
                <c:pt idx="8600" formatCode="#,##0.00">
                  <c:v>1006.1</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6.85</c:v>
                </c:pt>
                <c:pt idx="8620" formatCode="#,##0.00">
                  <c:v>1006.1</c:v>
                </c:pt>
                <c:pt idx="8621" formatCode="#,##0.00">
                  <c:v>1006.1</c:v>
                </c:pt>
                <c:pt idx="8622" formatCode="#,##0.00">
                  <c:v>1006.1</c:v>
                </c:pt>
                <c:pt idx="8623" formatCode="#,##0.00">
                  <c:v>1006.1</c:v>
                </c:pt>
                <c:pt idx="8624">
                  <c:v>125.11</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211.26</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numCache>
            </c:numRef>
          </c:val>
          <c:extLst>
            <c:ext xmlns:c16="http://schemas.microsoft.com/office/drawing/2014/chart" uri="{C3380CC4-5D6E-409C-BE32-E72D297353CC}">
              <c16:uniqueId val="{00000000-D2EA-4022-9E43-B6513921F976}"/>
            </c:ext>
          </c:extLst>
        </c:ser>
        <c:ser>
          <c:idx val="2"/>
          <c:order val="1"/>
          <c:tx>
            <c:v>Energy Reserves Deployed</c:v>
          </c:tx>
          <c:spPr>
            <a:solidFill>
              <a:srgbClr val="FFC000"/>
            </a:solidFill>
            <a:ln>
              <a:noFill/>
            </a:ln>
            <a:effectLst/>
          </c:spPr>
          <c:invertIfNegative val="0"/>
          <c:val>
            <c:numRef>
              <c:f>'2022 SERCE Deep Dive'!$AF$8:$AF$8767</c:f>
              <c:numCache>
                <c:formatCode>General</c:formatCode>
                <c:ptCount val="87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817.15</c:v>
                </c:pt>
                <c:pt idx="535">
                  <c:v>407.35</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122.69</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391.96</c:v>
                </c:pt>
                <c:pt idx="8562" formatCode="#,##0.00">
                  <c:v>1388.61</c:v>
                </c:pt>
                <c:pt idx="8563" formatCode="#,##0.00">
                  <c:v>2216.09</c:v>
                </c:pt>
                <c:pt idx="8564" formatCode="#,##0.00">
                  <c:v>2496.44</c:v>
                </c:pt>
                <c:pt idx="8565" formatCode="#,##0.00">
                  <c:v>2357.84</c:v>
                </c:pt>
                <c:pt idx="8566" formatCode="#,##0.00">
                  <c:v>2064.64</c:v>
                </c:pt>
                <c:pt idx="8567" formatCode="#,##0.00">
                  <c:v>2259.34</c:v>
                </c:pt>
                <c:pt idx="8568" formatCode="#,##0.00">
                  <c:v>3232.25</c:v>
                </c:pt>
                <c:pt idx="8569" formatCode="#,##0.00">
                  <c:v>3270.47</c:v>
                </c:pt>
                <c:pt idx="8570" formatCode="#,##0.00">
                  <c:v>3316.6</c:v>
                </c:pt>
                <c:pt idx="8571" formatCode="#,##0.00">
                  <c:v>3378.41</c:v>
                </c:pt>
                <c:pt idx="8572" formatCode="#,##0.00">
                  <c:v>3459.96</c:v>
                </c:pt>
                <c:pt idx="8573" formatCode="#,##0.00">
                  <c:v>3472.35</c:v>
                </c:pt>
                <c:pt idx="8574" formatCode="#,##0.00">
                  <c:v>3441.76</c:v>
                </c:pt>
                <c:pt idx="8575" formatCode="#,##0.00">
                  <c:v>3460.59</c:v>
                </c:pt>
                <c:pt idx="8576" formatCode="#,##0.00">
                  <c:v>3446.73</c:v>
                </c:pt>
                <c:pt idx="8577" formatCode="#,##0.00">
                  <c:v>3337.81</c:v>
                </c:pt>
                <c:pt idx="8578" formatCode="#,##0.00">
                  <c:v>2101.31</c:v>
                </c:pt>
                <c:pt idx="8579">
                  <c:v>0</c:v>
                </c:pt>
                <c:pt idx="8580">
                  <c:v>0</c:v>
                </c:pt>
                <c:pt idx="8581">
                  <c:v>0</c:v>
                </c:pt>
                <c:pt idx="8582">
                  <c:v>0</c:v>
                </c:pt>
                <c:pt idx="8583">
                  <c:v>0</c:v>
                </c:pt>
                <c:pt idx="8584">
                  <c:v>809.25</c:v>
                </c:pt>
                <c:pt idx="8585" formatCode="#,##0.00">
                  <c:v>2334.94</c:v>
                </c:pt>
                <c:pt idx="8586" formatCode="#,##0.00">
                  <c:v>2349.04</c:v>
                </c:pt>
                <c:pt idx="8587" formatCode="#,##0.00">
                  <c:v>1956.58</c:v>
                </c:pt>
                <c:pt idx="8588" formatCode="#,##0.00">
                  <c:v>1639.54</c:v>
                </c:pt>
                <c:pt idx="8589">
                  <c:v>828.84</c:v>
                </c:pt>
                <c:pt idx="8590">
                  <c:v>204.64</c:v>
                </c:pt>
                <c:pt idx="8591">
                  <c:v>0</c:v>
                </c:pt>
                <c:pt idx="8592">
                  <c:v>0</c:v>
                </c:pt>
                <c:pt idx="8593">
                  <c:v>0</c:v>
                </c:pt>
                <c:pt idx="8594">
                  <c:v>0</c:v>
                </c:pt>
                <c:pt idx="8595">
                  <c:v>519.44000000000005</c:v>
                </c:pt>
                <c:pt idx="8596" formatCode="#,##0.00">
                  <c:v>1553.23</c:v>
                </c:pt>
                <c:pt idx="8597" formatCode="#,##0.00">
                  <c:v>2921.24</c:v>
                </c:pt>
                <c:pt idx="8598" formatCode="#,##0.00">
                  <c:v>3254.58</c:v>
                </c:pt>
                <c:pt idx="8599" formatCode="#,##0.00">
                  <c:v>3241.42</c:v>
                </c:pt>
                <c:pt idx="8600">
                  <c:v>459.92</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557.25</c:v>
                </c:pt>
                <c:pt idx="8621" formatCode="#,##0.00">
                  <c:v>2181.9499999999998</c:v>
                </c:pt>
                <c:pt idx="8622" formatCode="#,##0.00">
                  <c:v>3265.92</c:v>
                </c:pt>
                <c:pt idx="8623" formatCode="#,##0.00">
                  <c:v>2889.76</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numCache>
            </c:numRef>
          </c:val>
          <c:extLst>
            <c:ext xmlns:c16="http://schemas.microsoft.com/office/drawing/2014/chart" uri="{C3380CC4-5D6E-409C-BE32-E72D297353CC}">
              <c16:uniqueId val="{00000001-D2EA-4022-9E43-B6513921F976}"/>
            </c:ext>
          </c:extLst>
        </c:ser>
        <c:ser>
          <c:idx val="1"/>
          <c:order val="2"/>
          <c:tx>
            <c:v>Scarcity (Unserved Energy)</c:v>
          </c:tx>
          <c:spPr>
            <a:solidFill>
              <a:srgbClr val="FF0000"/>
            </a:solidFill>
            <a:ln>
              <a:noFill/>
            </a:ln>
            <a:effectLst/>
          </c:spPr>
          <c:invertIfNegative val="0"/>
          <c:val>
            <c:numRef>
              <c:f>'2022 SERCE Deep Dive'!$P$8:$P$8767</c:f>
              <c:numCache>
                <c:formatCode>General</c:formatCode>
                <c:ptCount val="87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formatCode="#,##0.00">
                  <c:v>1114.99</c:v>
                </c:pt>
                <c:pt idx="8569" formatCode="#,##0.00">
                  <c:v>1677.37</c:v>
                </c:pt>
                <c:pt idx="8570" formatCode="#,##0.00">
                  <c:v>2356.14</c:v>
                </c:pt>
                <c:pt idx="8571" formatCode="#,##0.00">
                  <c:v>3338.73</c:v>
                </c:pt>
                <c:pt idx="8572" formatCode="#,##0.00">
                  <c:v>4538.68</c:v>
                </c:pt>
                <c:pt idx="8573" formatCode="#,##0.00">
                  <c:v>4720.99</c:v>
                </c:pt>
                <c:pt idx="8574" formatCode="#,##0.00">
                  <c:v>4270.88</c:v>
                </c:pt>
                <c:pt idx="8575" formatCode="#,##0.00">
                  <c:v>4458.13</c:v>
                </c:pt>
                <c:pt idx="8576" formatCode="#,##0.00">
                  <c:v>3681.82</c:v>
                </c:pt>
                <c:pt idx="8577" formatCode="#,##0.00">
                  <c:v>1502.09</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formatCode="#,##0.00">
                  <c:v>1091.76</c:v>
                </c:pt>
                <c:pt idx="8599">
                  <c:v>807.24</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265.73</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numCache>
            </c:numRef>
          </c:val>
          <c:extLst>
            <c:ext xmlns:c16="http://schemas.microsoft.com/office/drawing/2014/chart" uri="{C3380CC4-5D6E-409C-BE32-E72D297353CC}">
              <c16:uniqueId val="{00000002-D2EA-4022-9E43-B6513921F976}"/>
            </c:ext>
          </c:extLst>
        </c:ser>
        <c:dLbls>
          <c:showLegendKey val="0"/>
          <c:showVal val="0"/>
          <c:showCatName val="0"/>
          <c:showSerName val="0"/>
          <c:showPercent val="0"/>
          <c:showBubbleSize val="0"/>
        </c:dLbls>
        <c:gapWidth val="219"/>
        <c:overlap val="100"/>
        <c:axId val="1313837040"/>
        <c:axId val="745169952"/>
      </c:barChart>
      <c:catAx>
        <c:axId val="1313837040"/>
        <c:scaling>
          <c:orientation val="minMax"/>
        </c:scaling>
        <c:delete val="1"/>
        <c:axPos val="b"/>
        <c:majorTickMark val="none"/>
        <c:minorTickMark val="none"/>
        <c:tickLblPos val="nextTo"/>
        <c:crossAx val="745169952"/>
        <c:crosses val="autoZero"/>
        <c:auto val="1"/>
        <c:lblAlgn val="ctr"/>
        <c:lblOffset val="100"/>
        <c:noMultiLvlLbl val="0"/>
      </c:catAx>
      <c:valAx>
        <c:axId val="745169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Shortage (MW)</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138370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accent1"/>
              </a:solidFill>
              <a:round/>
            </a:ln>
            <a:effectLst/>
          </c:spPr>
          <c:marker>
            <c:symbol val="none"/>
          </c:marker>
          <c:val>
            <c:numRef>
              <c:f>'SERC-E All Data'!$X$7:$X$8766</c:f>
              <c:numCache>
                <c:formatCode>0%</c:formatCode>
                <c:ptCount val="8760"/>
                <c:pt idx="0">
                  <c:v>1.4083908656399364</c:v>
                </c:pt>
                <c:pt idx="1">
                  <c:v>1.4570627987473221</c:v>
                </c:pt>
                <c:pt idx="2">
                  <c:v>1.5048806588973558</c:v>
                </c:pt>
                <c:pt idx="3">
                  <c:v>1.529951904034403</c:v>
                </c:pt>
                <c:pt idx="4">
                  <c:v>1.5034779930563338</c:v>
                </c:pt>
                <c:pt idx="5">
                  <c:v>1.4563426688632624</c:v>
                </c:pt>
                <c:pt idx="6">
                  <c:v>1.4277254374158814</c:v>
                </c:pt>
                <c:pt idx="7">
                  <c:v>1.3573554099703147</c:v>
                </c:pt>
                <c:pt idx="8">
                  <c:v>1.2627368822016951</c:v>
                </c:pt>
                <c:pt idx="9">
                  <c:v>1.1839285714285719</c:v>
                </c:pt>
                <c:pt idx="10">
                  <c:v>1.1199201332536095</c:v>
                </c:pt>
                <c:pt idx="11">
                  <c:v>1.0947581116023022</c:v>
                </c:pt>
                <c:pt idx="12">
                  <c:v>1.0860594764744866</c:v>
                </c:pt>
                <c:pt idx="13">
                  <c:v>1.0861944409925024</c:v>
                </c:pt>
                <c:pt idx="14">
                  <c:v>1.090304781704782</c:v>
                </c:pt>
                <c:pt idx="15">
                  <c:v>1.0931223945305986</c:v>
                </c:pt>
                <c:pt idx="16">
                  <c:v>1.0592534841446173</c:v>
                </c:pt>
                <c:pt idx="17">
                  <c:v>0.90985896414342649</c:v>
                </c:pt>
                <c:pt idx="18">
                  <c:v>1.0457285216321512</c:v>
                </c:pt>
                <c:pt idx="19">
                  <c:v>1.0797345132743366</c:v>
                </c:pt>
                <c:pt idx="20">
                  <c:v>1.1190139547130071</c:v>
                </c:pt>
                <c:pt idx="21">
                  <c:v>1.1994474783167366</c:v>
                </c:pt>
                <c:pt idx="22">
                  <c:v>1.2936585365853657</c:v>
                </c:pt>
                <c:pt idx="23">
                  <c:v>1.3699762372145883</c:v>
                </c:pt>
                <c:pt idx="24">
                  <c:v>1.3214980972289223</c:v>
                </c:pt>
                <c:pt idx="25">
                  <c:v>1.3707763820485863</c:v>
                </c:pt>
                <c:pt idx="26">
                  <c:v>1.4052492701549517</c:v>
                </c:pt>
                <c:pt idx="27">
                  <c:v>1.4358824198317035</c:v>
                </c:pt>
                <c:pt idx="28">
                  <c:v>1.415603900129629</c:v>
                </c:pt>
                <c:pt idx="29">
                  <c:v>1.3659321846697594</c:v>
                </c:pt>
                <c:pt idx="30">
                  <c:v>1.3147331093691679</c:v>
                </c:pt>
                <c:pt idx="31">
                  <c:v>1.2353537428600059</c:v>
                </c:pt>
                <c:pt idx="32">
                  <c:v>1.1544849222700879</c:v>
                </c:pt>
                <c:pt idx="33">
                  <c:v>1.1125486214521003</c:v>
                </c:pt>
                <c:pt idx="34">
                  <c:v>1.0263473969252273</c:v>
                </c:pt>
                <c:pt idx="35">
                  <c:v>1.0061063094209159</c:v>
                </c:pt>
                <c:pt idx="36">
                  <c:v>1.0405495312567501</c:v>
                </c:pt>
                <c:pt idx="37">
                  <c:v>1.0540509780162717</c:v>
                </c:pt>
                <c:pt idx="38">
                  <c:v>1.0600143615632343</c:v>
                </c:pt>
                <c:pt idx="39">
                  <c:v>1.0358077822666383</c:v>
                </c:pt>
                <c:pt idx="40">
                  <c:v>0.9838036190322319</c:v>
                </c:pt>
                <c:pt idx="41">
                  <c:v>0.83682368882512326</c:v>
                </c:pt>
                <c:pt idx="42">
                  <c:v>0.96129173953715363</c:v>
                </c:pt>
                <c:pt idx="43">
                  <c:v>0.99668044193303529</c:v>
                </c:pt>
                <c:pt idx="44">
                  <c:v>1.0407891144480161</c:v>
                </c:pt>
                <c:pt idx="45">
                  <c:v>1.1440769875256005</c:v>
                </c:pt>
                <c:pt idx="46">
                  <c:v>1.2195276252658656</c:v>
                </c:pt>
                <c:pt idx="47">
                  <c:v>1.2815880029109055</c:v>
                </c:pt>
                <c:pt idx="48">
                  <c:v>1.2172416017199676</c:v>
                </c:pt>
                <c:pt idx="49">
                  <c:v>1.2352339914912189</c:v>
                </c:pt>
                <c:pt idx="50">
                  <c:v>1.2413956037932361</c:v>
                </c:pt>
                <c:pt idx="51">
                  <c:v>1.2159344966442958</c:v>
                </c:pt>
                <c:pt idx="52">
                  <c:v>1.152214703637751</c:v>
                </c:pt>
                <c:pt idx="53">
                  <c:v>1.0382594614601648</c:v>
                </c:pt>
                <c:pt idx="54">
                  <c:v>0.86365497694487936</c:v>
                </c:pt>
                <c:pt idx="55">
                  <c:v>0.75857216967955621</c:v>
                </c:pt>
                <c:pt idx="56">
                  <c:v>0.66542774195980847</c:v>
                </c:pt>
                <c:pt idx="57">
                  <c:v>0.59876461671719383</c:v>
                </c:pt>
                <c:pt idx="58">
                  <c:v>0.55966397188049211</c:v>
                </c:pt>
                <c:pt idx="59">
                  <c:v>0.55935135892406862</c:v>
                </c:pt>
                <c:pt idx="60">
                  <c:v>0.56240177417664938</c:v>
                </c:pt>
                <c:pt idx="61">
                  <c:v>0.57823724040830693</c:v>
                </c:pt>
                <c:pt idx="62">
                  <c:v>0.58131724502378024</c:v>
                </c:pt>
                <c:pt idx="63">
                  <c:v>0.53164311860695834</c:v>
                </c:pt>
                <c:pt idx="64">
                  <c:v>0.40671214621144824</c:v>
                </c:pt>
                <c:pt idx="65">
                  <c:v>0.3153649144801649</c:v>
                </c:pt>
                <c:pt idx="66">
                  <c:v>0.30979281234208278</c:v>
                </c:pt>
                <c:pt idx="67">
                  <c:v>0.3129060516671136</c:v>
                </c:pt>
                <c:pt idx="68">
                  <c:v>0.33462893995821608</c:v>
                </c:pt>
                <c:pt idx="69">
                  <c:v>0.37218064074223989</c:v>
                </c:pt>
                <c:pt idx="70">
                  <c:v>0.41097716426992936</c:v>
                </c:pt>
                <c:pt idx="71">
                  <c:v>0.42213635483246192</c:v>
                </c:pt>
                <c:pt idx="72">
                  <c:v>0.4208790996784566</c:v>
                </c:pt>
                <c:pt idx="73">
                  <c:v>0.39693800777668908</c:v>
                </c:pt>
                <c:pt idx="74">
                  <c:v>0.37199888226527578</c:v>
                </c:pt>
                <c:pt idx="75">
                  <c:v>0.34449122807017551</c:v>
                </c:pt>
                <c:pt idx="76">
                  <c:v>0.34620852272727265</c:v>
                </c:pt>
                <c:pt idx="77">
                  <c:v>0.24977687519780578</c:v>
                </c:pt>
                <c:pt idx="78">
                  <c:v>0.19286425965530252</c:v>
                </c:pt>
                <c:pt idx="79">
                  <c:v>0.19397174175382137</c:v>
                </c:pt>
                <c:pt idx="80">
                  <c:v>0.27556228902533042</c:v>
                </c:pt>
                <c:pt idx="81">
                  <c:v>0.39316703441556577</c:v>
                </c:pt>
                <c:pt idx="82">
                  <c:v>0.47257904715307952</c:v>
                </c:pt>
                <c:pt idx="83">
                  <c:v>0.4973699794026778</c:v>
                </c:pt>
                <c:pt idx="84">
                  <c:v>0.51903543240973993</c:v>
                </c:pt>
                <c:pt idx="85">
                  <c:v>0.53532474280369979</c:v>
                </c:pt>
                <c:pt idx="86">
                  <c:v>0.54032200545416398</c:v>
                </c:pt>
                <c:pt idx="87">
                  <c:v>0.52533414916037824</c:v>
                </c:pt>
                <c:pt idx="88">
                  <c:v>0.38618284255743052</c:v>
                </c:pt>
                <c:pt idx="89">
                  <c:v>0.28905106296112693</c:v>
                </c:pt>
                <c:pt idx="90">
                  <c:v>0.27170477094297318</c:v>
                </c:pt>
                <c:pt idx="91">
                  <c:v>0.27918326001389215</c:v>
                </c:pt>
                <c:pt idx="92">
                  <c:v>0.31512507808084722</c:v>
                </c:pt>
                <c:pt idx="93">
                  <c:v>0.38694993412384715</c:v>
                </c:pt>
                <c:pt idx="94">
                  <c:v>0.45829780212527238</c:v>
                </c:pt>
                <c:pt idx="95">
                  <c:v>0.5197874535699547</c:v>
                </c:pt>
                <c:pt idx="96">
                  <c:v>0.57403098046118628</c:v>
                </c:pt>
                <c:pt idx="97">
                  <c:v>0.59833947020341038</c:v>
                </c:pt>
                <c:pt idx="98">
                  <c:v>0.59925421182530303</c:v>
                </c:pt>
                <c:pt idx="99">
                  <c:v>0.57071315650799215</c:v>
                </c:pt>
                <c:pt idx="100">
                  <c:v>0.5396913476134253</c:v>
                </c:pt>
                <c:pt idx="101">
                  <c:v>0.50111629655150791</c:v>
                </c:pt>
                <c:pt idx="102">
                  <c:v>0.45362988784480129</c:v>
                </c:pt>
                <c:pt idx="103">
                  <c:v>0.46280039025580022</c:v>
                </c:pt>
                <c:pt idx="104">
                  <c:v>0.50345039176814854</c:v>
                </c:pt>
                <c:pt idx="105">
                  <c:v>0.52561319360031544</c:v>
                </c:pt>
                <c:pt idx="106">
                  <c:v>0.56898896171093472</c:v>
                </c:pt>
                <c:pt idx="107">
                  <c:v>0.59965293928226404</c:v>
                </c:pt>
                <c:pt idx="108">
                  <c:v>0.5886364974245768</c:v>
                </c:pt>
                <c:pt idx="109">
                  <c:v>0.60389449506739967</c:v>
                </c:pt>
                <c:pt idx="110">
                  <c:v>0.61176160297521909</c:v>
                </c:pt>
                <c:pt idx="111">
                  <c:v>0.60506542621586856</c:v>
                </c:pt>
                <c:pt idx="112">
                  <c:v>0.59380631907055803</c:v>
                </c:pt>
                <c:pt idx="113">
                  <c:v>0.53643386420787897</c:v>
                </c:pt>
                <c:pt idx="114">
                  <c:v>0.53514198749038333</c:v>
                </c:pt>
                <c:pt idx="115">
                  <c:v>0.54065761016490921</c:v>
                </c:pt>
                <c:pt idx="116">
                  <c:v>0.55527539652240288</c:v>
                </c:pt>
                <c:pt idx="117">
                  <c:v>0.58077319587628873</c:v>
                </c:pt>
                <c:pt idx="118">
                  <c:v>0.60488241965973533</c:v>
                </c:pt>
                <c:pt idx="119">
                  <c:v>0.62122932360021732</c:v>
                </c:pt>
                <c:pt idx="120">
                  <c:v>0.63475238651860533</c:v>
                </c:pt>
                <c:pt idx="121">
                  <c:v>0.62816842754684998</c:v>
                </c:pt>
                <c:pt idx="122">
                  <c:v>0.61593708646829759</c:v>
                </c:pt>
                <c:pt idx="123">
                  <c:v>0.59168706642937585</c:v>
                </c:pt>
                <c:pt idx="124">
                  <c:v>0.5505549172017572</c:v>
                </c:pt>
                <c:pt idx="125">
                  <c:v>0.48087397125660236</c:v>
                </c:pt>
                <c:pt idx="126">
                  <c:v>0.31724240828506245</c:v>
                </c:pt>
                <c:pt idx="127">
                  <c:v>0.38793362922900565</c:v>
                </c:pt>
                <c:pt idx="128">
                  <c:v>0.50947335501626223</c:v>
                </c:pt>
                <c:pt idx="129">
                  <c:v>0.5444826203208557</c:v>
                </c:pt>
                <c:pt idx="130">
                  <c:v>0.57728277817150975</c:v>
                </c:pt>
                <c:pt idx="131">
                  <c:v>0.59842522866693626</c:v>
                </c:pt>
                <c:pt idx="132">
                  <c:v>0.62198652694610823</c:v>
                </c:pt>
                <c:pt idx="133">
                  <c:v>0.64118073753370575</c:v>
                </c:pt>
                <c:pt idx="134">
                  <c:v>0.62004410434258173</c:v>
                </c:pt>
                <c:pt idx="135">
                  <c:v>0.60160751874146023</c:v>
                </c:pt>
                <c:pt idx="136">
                  <c:v>0.56867839564352307</c:v>
                </c:pt>
                <c:pt idx="137">
                  <c:v>0.54726316850309065</c:v>
                </c:pt>
                <c:pt idx="138">
                  <c:v>0.55178566589892952</c:v>
                </c:pt>
                <c:pt idx="139">
                  <c:v>0.56455919046298852</c:v>
                </c:pt>
                <c:pt idx="140">
                  <c:v>0.58461637838225822</c:v>
                </c:pt>
                <c:pt idx="141">
                  <c:v>0.61771205399461593</c:v>
                </c:pt>
                <c:pt idx="142">
                  <c:v>0.65912330833035715</c:v>
                </c:pt>
                <c:pt idx="143">
                  <c:v>0.6996637664660923</c:v>
                </c:pt>
                <c:pt idx="144">
                  <c:v>0.78587380230939341</c:v>
                </c:pt>
                <c:pt idx="145">
                  <c:v>0.77533317051329043</c:v>
                </c:pt>
                <c:pt idx="146">
                  <c:v>0.73392028294388845</c:v>
                </c:pt>
                <c:pt idx="147">
                  <c:v>0.68257787163436179</c:v>
                </c:pt>
                <c:pt idx="148">
                  <c:v>0.62666528181692271</c:v>
                </c:pt>
                <c:pt idx="149">
                  <c:v>0.45253876690236949</c:v>
                </c:pt>
                <c:pt idx="150">
                  <c:v>0.36504370629370642</c:v>
                </c:pt>
                <c:pt idx="151">
                  <c:v>0.43248206103570519</c:v>
                </c:pt>
                <c:pt idx="152">
                  <c:v>0.41660333519602388</c:v>
                </c:pt>
                <c:pt idx="153">
                  <c:v>0.50543074884029182</c:v>
                </c:pt>
                <c:pt idx="154">
                  <c:v>0.48940027246269113</c:v>
                </c:pt>
                <c:pt idx="155">
                  <c:v>0.55643133711925685</c:v>
                </c:pt>
                <c:pt idx="156">
                  <c:v>0.59880243482863582</c:v>
                </c:pt>
                <c:pt idx="157">
                  <c:v>0.61235495111471994</c:v>
                </c:pt>
                <c:pt idx="158">
                  <c:v>0.61570889176134425</c:v>
                </c:pt>
                <c:pt idx="159">
                  <c:v>0.58617983109786387</c:v>
                </c:pt>
                <c:pt idx="160">
                  <c:v>0.44574793261868306</c:v>
                </c:pt>
                <c:pt idx="161">
                  <c:v>0.35359192164340825</c:v>
                </c:pt>
                <c:pt idx="162">
                  <c:v>0.40414648064138792</c:v>
                </c:pt>
                <c:pt idx="163">
                  <c:v>0.40304253805662249</c:v>
                </c:pt>
                <c:pt idx="164">
                  <c:v>0.34176531255371589</c:v>
                </c:pt>
                <c:pt idx="165">
                  <c:v>0.37150897537263172</c:v>
                </c:pt>
                <c:pt idx="166">
                  <c:v>0.40302138877239235</c:v>
                </c:pt>
                <c:pt idx="167">
                  <c:v>0.41896143242342543</c:v>
                </c:pt>
                <c:pt idx="168">
                  <c:v>0.39712592817093495</c:v>
                </c:pt>
                <c:pt idx="169">
                  <c:v>0.38279299277079515</c:v>
                </c:pt>
                <c:pt idx="170">
                  <c:v>0.3631252587379501</c:v>
                </c:pt>
                <c:pt idx="171">
                  <c:v>0.3317781822384005</c:v>
                </c:pt>
                <c:pt idx="172">
                  <c:v>0.38121992886548828</c:v>
                </c:pt>
                <c:pt idx="173">
                  <c:v>0.30689887579866815</c:v>
                </c:pt>
                <c:pt idx="174">
                  <c:v>0.28733836235023857</c:v>
                </c:pt>
                <c:pt idx="175">
                  <c:v>0.27323326885880062</c:v>
                </c:pt>
                <c:pt idx="176">
                  <c:v>0.31794520547945182</c:v>
                </c:pt>
                <c:pt idx="177">
                  <c:v>0.40365000971116216</c:v>
                </c:pt>
                <c:pt idx="178">
                  <c:v>0.50404881508185095</c:v>
                </c:pt>
                <c:pt idx="179">
                  <c:v>0.54638775253319882</c:v>
                </c:pt>
                <c:pt idx="180">
                  <c:v>0.57566209137325131</c:v>
                </c:pt>
                <c:pt idx="181">
                  <c:v>0.59660894065903869</c:v>
                </c:pt>
                <c:pt idx="182">
                  <c:v>0.60475497196196559</c:v>
                </c:pt>
                <c:pt idx="183">
                  <c:v>0.58768387205957007</c:v>
                </c:pt>
                <c:pt idx="184">
                  <c:v>0.45320351876780518</c:v>
                </c:pt>
                <c:pt idx="185">
                  <c:v>0.37096545984186413</c:v>
                </c:pt>
                <c:pt idx="186">
                  <c:v>0.46093786114321267</c:v>
                </c:pt>
                <c:pt idx="187">
                  <c:v>0.47366302008608296</c:v>
                </c:pt>
                <c:pt idx="188">
                  <c:v>0.41072222052207974</c:v>
                </c:pt>
                <c:pt idx="189">
                  <c:v>0.47334984658655066</c:v>
                </c:pt>
                <c:pt idx="190">
                  <c:v>0.5377594772113492</c:v>
                </c:pt>
                <c:pt idx="191">
                  <c:v>0.60374213289752765</c:v>
                </c:pt>
                <c:pt idx="192">
                  <c:v>0.55831599270621046</c:v>
                </c:pt>
                <c:pt idx="193">
                  <c:v>0.56604705114727949</c:v>
                </c:pt>
                <c:pt idx="194">
                  <c:v>0.57229128490801151</c:v>
                </c:pt>
                <c:pt idx="195">
                  <c:v>0.57005585368524803</c:v>
                </c:pt>
                <c:pt idx="196">
                  <c:v>0.56136679009238954</c:v>
                </c:pt>
                <c:pt idx="197">
                  <c:v>0.55466996352413012</c:v>
                </c:pt>
                <c:pt idx="198">
                  <c:v>0.53302635172037127</c:v>
                </c:pt>
                <c:pt idx="199">
                  <c:v>0.52110892344657267</c:v>
                </c:pt>
                <c:pt idx="200">
                  <c:v>0.5267867624734337</c:v>
                </c:pt>
                <c:pt idx="201">
                  <c:v>0.54659036018061546</c:v>
                </c:pt>
                <c:pt idx="202">
                  <c:v>0.56930803164533894</c:v>
                </c:pt>
                <c:pt idx="203">
                  <c:v>0.58550993625796766</c:v>
                </c:pt>
                <c:pt idx="204">
                  <c:v>0.60735044369645075</c:v>
                </c:pt>
                <c:pt idx="205">
                  <c:v>0.63428917451263822</c:v>
                </c:pt>
                <c:pt idx="206">
                  <c:v>0.64343495855105504</c:v>
                </c:pt>
                <c:pt idx="207">
                  <c:v>0.72693752440452952</c:v>
                </c:pt>
                <c:pt idx="208">
                  <c:v>0.58186608041137244</c:v>
                </c:pt>
                <c:pt idx="209">
                  <c:v>0.567837818181818</c:v>
                </c:pt>
                <c:pt idx="210">
                  <c:v>0.57970598062144973</c:v>
                </c:pt>
                <c:pt idx="211">
                  <c:v>0.59564922184925218</c:v>
                </c:pt>
                <c:pt idx="212">
                  <c:v>0.64784976375430459</c:v>
                </c:pt>
                <c:pt idx="213">
                  <c:v>0.73782357163971124</c:v>
                </c:pt>
                <c:pt idx="214">
                  <c:v>0.83335857798369495</c:v>
                </c:pt>
                <c:pt idx="215">
                  <c:v>0.88181444053226032</c:v>
                </c:pt>
                <c:pt idx="216">
                  <c:v>0.95365785942344172</c:v>
                </c:pt>
                <c:pt idx="217">
                  <c:v>0.93716448726772206</c:v>
                </c:pt>
                <c:pt idx="218">
                  <c:v>0.89312617702448205</c:v>
                </c:pt>
                <c:pt idx="219">
                  <c:v>0.80559050064184867</c:v>
                </c:pt>
                <c:pt idx="220">
                  <c:v>0.6526854460093896</c:v>
                </c:pt>
                <c:pt idx="221">
                  <c:v>0.5814188129508937</c:v>
                </c:pt>
                <c:pt idx="222">
                  <c:v>0.54046846146369876</c:v>
                </c:pt>
                <c:pt idx="223">
                  <c:v>0.5286342607262815</c:v>
                </c:pt>
                <c:pt idx="224">
                  <c:v>0.52681805107226154</c:v>
                </c:pt>
                <c:pt idx="225">
                  <c:v>0.50328002088977364</c:v>
                </c:pt>
                <c:pt idx="226">
                  <c:v>0.55444433299899676</c:v>
                </c:pt>
                <c:pt idx="227">
                  <c:v>0.57502585137184625</c:v>
                </c:pt>
                <c:pt idx="228">
                  <c:v>0.58932598558711291</c:v>
                </c:pt>
                <c:pt idx="229">
                  <c:v>0.60100295410332127</c:v>
                </c:pt>
                <c:pt idx="230">
                  <c:v>0.600808513703317</c:v>
                </c:pt>
                <c:pt idx="231">
                  <c:v>0.58793480176211443</c:v>
                </c:pt>
                <c:pt idx="232">
                  <c:v>0.48716130288087189</c:v>
                </c:pt>
                <c:pt idx="233">
                  <c:v>0.36972176167365012</c:v>
                </c:pt>
                <c:pt idx="234">
                  <c:v>0.34094344078403571</c:v>
                </c:pt>
                <c:pt idx="235">
                  <c:v>0.339752248930836</c:v>
                </c:pt>
                <c:pt idx="236">
                  <c:v>0.36172758072737077</c:v>
                </c:pt>
                <c:pt idx="237">
                  <c:v>0.39811297521933198</c:v>
                </c:pt>
                <c:pt idx="238">
                  <c:v>0.43382055815128173</c:v>
                </c:pt>
                <c:pt idx="239">
                  <c:v>0.45259565898411269</c:v>
                </c:pt>
                <c:pt idx="240">
                  <c:v>0.43194636843108603</c:v>
                </c:pt>
                <c:pt idx="241">
                  <c:v>0.41738306299509631</c:v>
                </c:pt>
                <c:pt idx="242">
                  <c:v>0.38875669849091476</c:v>
                </c:pt>
                <c:pt idx="243">
                  <c:v>0.3373944894266987</c:v>
                </c:pt>
                <c:pt idx="244">
                  <c:v>0.25439329030822311</c:v>
                </c:pt>
                <c:pt idx="245">
                  <c:v>0.23164674498537918</c:v>
                </c:pt>
                <c:pt idx="246">
                  <c:v>0.19864986230679516</c:v>
                </c:pt>
                <c:pt idx="247">
                  <c:v>0.21465629313590151</c:v>
                </c:pt>
                <c:pt idx="248">
                  <c:v>0.23719519882334406</c:v>
                </c:pt>
                <c:pt idx="249">
                  <c:v>0.30243152222721159</c:v>
                </c:pt>
                <c:pt idx="250">
                  <c:v>0.3949207817395195</c:v>
                </c:pt>
                <c:pt idx="251">
                  <c:v>0.46515399768612631</c:v>
                </c:pt>
                <c:pt idx="252">
                  <c:v>0.51651107876435387</c:v>
                </c:pt>
                <c:pt idx="253">
                  <c:v>0.44604637277341053</c:v>
                </c:pt>
                <c:pt idx="254">
                  <c:v>0.45043433264338661</c:v>
                </c:pt>
                <c:pt idx="255">
                  <c:v>0.49496554847475172</c:v>
                </c:pt>
                <c:pt idx="256">
                  <c:v>0.35149879704161346</c:v>
                </c:pt>
                <c:pt idx="257">
                  <c:v>0.24873936155562282</c:v>
                </c:pt>
                <c:pt idx="258">
                  <c:v>0.24354736927267329</c:v>
                </c:pt>
                <c:pt idx="259">
                  <c:v>0.24248798431920071</c:v>
                </c:pt>
                <c:pt idx="260">
                  <c:v>0.24578107990420195</c:v>
                </c:pt>
                <c:pt idx="261">
                  <c:v>0.2639970832398475</c:v>
                </c:pt>
                <c:pt idx="262">
                  <c:v>0.29411136624569467</c:v>
                </c:pt>
                <c:pt idx="263">
                  <c:v>0.30212296313417308</c:v>
                </c:pt>
                <c:pt idx="264">
                  <c:v>0.29273772324628045</c:v>
                </c:pt>
                <c:pt idx="265">
                  <c:v>0.27306673818530847</c:v>
                </c:pt>
                <c:pt idx="266">
                  <c:v>0.25022711574061285</c:v>
                </c:pt>
                <c:pt idx="267">
                  <c:v>0.24163473852721462</c:v>
                </c:pt>
                <c:pt idx="268">
                  <c:v>0.21838613736609935</c:v>
                </c:pt>
                <c:pt idx="269">
                  <c:v>0.14491532649629324</c:v>
                </c:pt>
                <c:pt idx="270">
                  <c:v>0.11439984321682184</c:v>
                </c:pt>
                <c:pt idx="271">
                  <c:v>0.13973305713142326</c:v>
                </c:pt>
                <c:pt idx="272">
                  <c:v>0.23141586814871573</c:v>
                </c:pt>
                <c:pt idx="273">
                  <c:v>0.31244288622483607</c:v>
                </c:pt>
                <c:pt idx="274">
                  <c:v>0.43146104592383816</c:v>
                </c:pt>
                <c:pt idx="275">
                  <c:v>0.52684291162760366</c:v>
                </c:pt>
                <c:pt idx="276">
                  <c:v>0.5570490632756453</c:v>
                </c:pt>
                <c:pt idx="277">
                  <c:v>0.53507347499735691</c:v>
                </c:pt>
                <c:pt idx="278">
                  <c:v>0.54112694576728959</c:v>
                </c:pt>
                <c:pt idx="279">
                  <c:v>0.57116754985357665</c:v>
                </c:pt>
                <c:pt idx="280">
                  <c:v>0.48063492580057265</c:v>
                </c:pt>
                <c:pt idx="281">
                  <c:v>0.36966045636606371</c:v>
                </c:pt>
                <c:pt idx="282">
                  <c:v>0.34849151326798933</c:v>
                </c:pt>
                <c:pt idx="283">
                  <c:v>0.34652880971563271</c:v>
                </c:pt>
                <c:pt idx="284">
                  <c:v>0.36942422678847842</c:v>
                </c:pt>
                <c:pt idx="285">
                  <c:v>0.41193616022531687</c:v>
                </c:pt>
                <c:pt idx="286">
                  <c:v>0.45302303850491388</c:v>
                </c:pt>
                <c:pt idx="287">
                  <c:v>0.47037379827277159</c:v>
                </c:pt>
                <c:pt idx="288">
                  <c:v>0.43528778374183563</c:v>
                </c:pt>
                <c:pt idx="289">
                  <c:v>0.44928100830707551</c:v>
                </c:pt>
                <c:pt idx="290">
                  <c:v>0.38021486318407982</c:v>
                </c:pt>
                <c:pt idx="291">
                  <c:v>0.320434019514517</c:v>
                </c:pt>
                <c:pt idx="292">
                  <c:v>0.32829164805716848</c:v>
                </c:pt>
                <c:pt idx="293">
                  <c:v>0.2244585970871289</c:v>
                </c:pt>
                <c:pt idx="294">
                  <c:v>0.18050931091770206</c:v>
                </c:pt>
                <c:pt idx="295">
                  <c:v>0.20465318503538943</c:v>
                </c:pt>
                <c:pt idx="296">
                  <c:v>0.30111842818428203</c:v>
                </c:pt>
                <c:pt idx="297">
                  <c:v>0.33060826893126882</c:v>
                </c:pt>
                <c:pt idx="298">
                  <c:v>0.4348302970984752</c:v>
                </c:pt>
                <c:pt idx="299">
                  <c:v>0.49671455875568449</c:v>
                </c:pt>
                <c:pt idx="300">
                  <c:v>0.53402591660431287</c:v>
                </c:pt>
                <c:pt idx="301">
                  <c:v>0.54588985849876615</c:v>
                </c:pt>
                <c:pt idx="302">
                  <c:v>0.55214790589724672</c:v>
                </c:pt>
                <c:pt idx="303">
                  <c:v>0.54697345502682393</c:v>
                </c:pt>
                <c:pt idx="304">
                  <c:v>0.46895996834399534</c:v>
                </c:pt>
                <c:pt idx="305">
                  <c:v>0.40136155714691313</c:v>
                </c:pt>
                <c:pt idx="306">
                  <c:v>0.40105538733282886</c:v>
                </c:pt>
                <c:pt idx="307">
                  <c:v>0.42116487455197138</c:v>
                </c:pt>
                <c:pt idx="308">
                  <c:v>0.46779901458285122</c:v>
                </c:pt>
                <c:pt idx="309">
                  <c:v>0.53947594769881757</c:v>
                </c:pt>
                <c:pt idx="310">
                  <c:v>0.56788419110998611</c:v>
                </c:pt>
                <c:pt idx="311">
                  <c:v>0.5832409643029608</c:v>
                </c:pt>
                <c:pt idx="312">
                  <c:v>0.5752767403645056</c:v>
                </c:pt>
                <c:pt idx="313">
                  <c:v>0.57063088093650438</c:v>
                </c:pt>
                <c:pt idx="314">
                  <c:v>0.5598666085123396</c:v>
                </c:pt>
                <c:pt idx="315">
                  <c:v>0.53834306084646832</c:v>
                </c:pt>
                <c:pt idx="316">
                  <c:v>0.44974465148378195</c:v>
                </c:pt>
                <c:pt idx="317">
                  <c:v>0.32407719782693523</c:v>
                </c:pt>
                <c:pt idx="318">
                  <c:v>0.2568681115256457</c:v>
                </c:pt>
                <c:pt idx="319">
                  <c:v>0.26434361057087274</c:v>
                </c:pt>
                <c:pt idx="320">
                  <c:v>0.35739069710954574</c:v>
                </c:pt>
                <c:pt idx="321">
                  <c:v>0.46397043635424717</c:v>
                </c:pt>
                <c:pt idx="322">
                  <c:v>0.52254596648347951</c:v>
                </c:pt>
                <c:pt idx="323">
                  <c:v>0.54249524547439609</c:v>
                </c:pt>
                <c:pt idx="324">
                  <c:v>0.56205247026198646</c:v>
                </c:pt>
                <c:pt idx="325">
                  <c:v>0.57153980200956589</c:v>
                </c:pt>
                <c:pt idx="326">
                  <c:v>0.58412438502272135</c:v>
                </c:pt>
                <c:pt idx="327">
                  <c:v>0.57486881880947949</c:v>
                </c:pt>
                <c:pt idx="328">
                  <c:v>0.54232369820089432</c:v>
                </c:pt>
                <c:pt idx="329">
                  <c:v>0.46427079188221243</c:v>
                </c:pt>
                <c:pt idx="330">
                  <c:v>0.44167227577193269</c:v>
                </c:pt>
                <c:pt idx="331">
                  <c:v>0.43219008666861414</c:v>
                </c:pt>
                <c:pt idx="332">
                  <c:v>0.4416431372549019</c:v>
                </c:pt>
                <c:pt idx="333">
                  <c:v>0.47253755257360308</c:v>
                </c:pt>
                <c:pt idx="334">
                  <c:v>0.50663524590163922</c:v>
                </c:pt>
                <c:pt idx="335">
                  <c:v>0.52454658556815037</c:v>
                </c:pt>
                <c:pt idx="336">
                  <c:v>0.44158867885549014</c:v>
                </c:pt>
                <c:pt idx="337">
                  <c:v>0.43079967192946467</c:v>
                </c:pt>
                <c:pt idx="338">
                  <c:v>0.51990758853288344</c:v>
                </c:pt>
                <c:pt idx="339">
                  <c:v>0.48065645945590729</c:v>
                </c:pt>
                <c:pt idx="340">
                  <c:v>0.42513661548203241</c:v>
                </c:pt>
                <c:pt idx="341">
                  <c:v>0.36429099055461345</c:v>
                </c:pt>
                <c:pt idx="342">
                  <c:v>0.3135113235594158</c:v>
                </c:pt>
                <c:pt idx="343">
                  <c:v>0.28868599999999978</c:v>
                </c:pt>
                <c:pt idx="344">
                  <c:v>0.32393929684541667</c:v>
                </c:pt>
                <c:pt idx="345">
                  <c:v>0.3761524593611969</c:v>
                </c:pt>
                <c:pt idx="346">
                  <c:v>0.42467656908955576</c:v>
                </c:pt>
                <c:pt idx="347">
                  <c:v>0.45966379063325791</c:v>
                </c:pt>
                <c:pt idx="348">
                  <c:v>0.47488024531956108</c:v>
                </c:pt>
                <c:pt idx="349">
                  <c:v>0.38405040974240112</c:v>
                </c:pt>
                <c:pt idx="350">
                  <c:v>0.38364296936370779</c:v>
                </c:pt>
                <c:pt idx="351">
                  <c:v>0.35838652482269517</c:v>
                </c:pt>
                <c:pt idx="352">
                  <c:v>0.28574163705428246</c:v>
                </c:pt>
                <c:pt idx="353">
                  <c:v>0.34009156583524081</c:v>
                </c:pt>
                <c:pt idx="354">
                  <c:v>0.3475159197584381</c:v>
                </c:pt>
                <c:pt idx="355">
                  <c:v>0.35960605694980674</c:v>
                </c:pt>
                <c:pt idx="356">
                  <c:v>0.38436580345897453</c:v>
                </c:pt>
                <c:pt idx="357">
                  <c:v>0.42381788885027305</c:v>
                </c:pt>
                <c:pt idx="358">
                  <c:v>0.46816289297931246</c:v>
                </c:pt>
                <c:pt idx="359">
                  <c:v>0.50292679673169904</c:v>
                </c:pt>
                <c:pt idx="360">
                  <c:v>0.48996998819760607</c:v>
                </c:pt>
                <c:pt idx="361">
                  <c:v>0.47726713473754612</c:v>
                </c:pt>
                <c:pt idx="362">
                  <c:v>0.44362596791583631</c:v>
                </c:pt>
                <c:pt idx="363">
                  <c:v>0.40105463423914789</c:v>
                </c:pt>
                <c:pt idx="364">
                  <c:v>0.3419504343072346</c:v>
                </c:pt>
                <c:pt idx="365">
                  <c:v>0.27861388430708689</c:v>
                </c:pt>
                <c:pt idx="366">
                  <c:v>0.22249609685283112</c:v>
                </c:pt>
                <c:pt idx="367">
                  <c:v>0.21126423927178184</c:v>
                </c:pt>
                <c:pt idx="368">
                  <c:v>0.18853068691577057</c:v>
                </c:pt>
                <c:pt idx="369">
                  <c:v>0.17428239136890045</c:v>
                </c:pt>
                <c:pt idx="370">
                  <c:v>0.18072989977866749</c:v>
                </c:pt>
                <c:pt idx="371">
                  <c:v>0.20213101895194963</c:v>
                </c:pt>
                <c:pt idx="372">
                  <c:v>0.21333377104288687</c:v>
                </c:pt>
                <c:pt idx="373">
                  <c:v>0.22017428308126008</c:v>
                </c:pt>
                <c:pt idx="374">
                  <c:v>0.2421471106265205</c:v>
                </c:pt>
                <c:pt idx="375">
                  <c:v>0.25877355278093095</c:v>
                </c:pt>
                <c:pt idx="376">
                  <c:v>0.24485171038589026</c:v>
                </c:pt>
                <c:pt idx="377">
                  <c:v>0.23045800038978781</c:v>
                </c:pt>
                <c:pt idx="378">
                  <c:v>0.26352994996426027</c:v>
                </c:pt>
                <c:pt idx="379">
                  <c:v>0.28590973899380234</c:v>
                </c:pt>
                <c:pt idx="380">
                  <c:v>0.32223299518209303</c:v>
                </c:pt>
                <c:pt idx="381">
                  <c:v>0.36424169445473642</c:v>
                </c:pt>
                <c:pt idx="382">
                  <c:v>0.39901402653326179</c:v>
                </c:pt>
                <c:pt idx="383">
                  <c:v>0.41982840616966599</c:v>
                </c:pt>
                <c:pt idx="384">
                  <c:v>0.44855261459005824</c:v>
                </c:pt>
                <c:pt idx="385">
                  <c:v>0.44593890965330596</c:v>
                </c:pt>
                <c:pt idx="386">
                  <c:v>0.43686475409836079</c:v>
                </c:pt>
                <c:pt idx="387">
                  <c:v>0.41507142181439804</c:v>
                </c:pt>
                <c:pt idx="388">
                  <c:v>0.37085043988269795</c:v>
                </c:pt>
                <c:pt idx="389">
                  <c:v>0.31332045654082541</c:v>
                </c:pt>
                <c:pt idx="390">
                  <c:v>0.26643600959503333</c:v>
                </c:pt>
                <c:pt idx="391">
                  <c:v>0.24704223788644075</c:v>
                </c:pt>
                <c:pt idx="392">
                  <c:v>0.26574617899354558</c:v>
                </c:pt>
                <c:pt idx="393">
                  <c:v>0.31558819302733321</c:v>
                </c:pt>
                <c:pt idx="394">
                  <c:v>0.36305302402651218</c:v>
                </c:pt>
                <c:pt idx="395">
                  <c:v>0.39453237844861455</c:v>
                </c:pt>
                <c:pt idx="396">
                  <c:v>0.41771170782780076</c:v>
                </c:pt>
                <c:pt idx="397">
                  <c:v>0.42663157240908123</c:v>
                </c:pt>
                <c:pt idx="398">
                  <c:v>0.42746892232918987</c:v>
                </c:pt>
                <c:pt idx="399">
                  <c:v>0.39329956982030101</c:v>
                </c:pt>
                <c:pt idx="400">
                  <c:v>0.29416504632277274</c:v>
                </c:pt>
                <c:pt idx="401">
                  <c:v>0.23967940176750502</c:v>
                </c:pt>
                <c:pt idx="402">
                  <c:v>0.2403656940278156</c:v>
                </c:pt>
                <c:pt idx="403">
                  <c:v>0.24369515330808156</c:v>
                </c:pt>
                <c:pt idx="404">
                  <c:v>0.27435816570064797</c:v>
                </c:pt>
                <c:pt idx="405">
                  <c:v>0.31969298632554044</c:v>
                </c:pt>
                <c:pt idx="406">
                  <c:v>0.35893649880386413</c:v>
                </c:pt>
                <c:pt idx="407">
                  <c:v>0.37762578664620117</c:v>
                </c:pt>
                <c:pt idx="408">
                  <c:v>0.2784690474004714</c:v>
                </c:pt>
                <c:pt idx="409">
                  <c:v>0.34822411869364611</c:v>
                </c:pt>
                <c:pt idx="410">
                  <c:v>0.32092513211978857</c:v>
                </c:pt>
                <c:pt idx="411">
                  <c:v>0.25262683361126026</c:v>
                </c:pt>
                <c:pt idx="412">
                  <c:v>0.23881662970582718</c:v>
                </c:pt>
                <c:pt idx="413">
                  <c:v>0.19673375688688122</c:v>
                </c:pt>
                <c:pt idx="414">
                  <c:v>0.14176232419377732</c:v>
                </c:pt>
                <c:pt idx="415">
                  <c:v>0.15359481338204728</c:v>
                </c:pt>
                <c:pt idx="416">
                  <c:v>0.22811372278794351</c:v>
                </c:pt>
                <c:pt idx="417">
                  <c:v>0.27832270003038073</c:v>
                </c:pt>
                <c:pt idx="418">
                  <c:v>0.37598635437280326</c:v>
                </c:pt>
                <c:pt idx="419">
                  <c:v>0.4563948123207382</c:v>
                </c:pt>
                <c:pt idx="420">
                  <c:v>0.51965241424158681</c:v>
                </c:pt>
                <c:pt idx="421">
                  <c:v>0.45954936198791141</c:v>
                </c:pt>
                <c:pt idx="422">
                  <c:v>0.46913437086766385</c:v>
                </c:pt>
                <c:pt idx="423">
                  <c:v>0.44404953123424851</c:v>
                </c:pt>
                <c:pt idx="424">
                  <c:v>0.42146012308269021</c:v>
                </c:pt>
                <c:pt idx="425">
                  <c:v>0.2967313673539913</c:v>
                </c:pt>
                <c:pt idx="426">
                  <c:v>0.26714265604324439</c:v>
                </c:pt>
                <c:pt idx="427">
                  <c:v>0.26080735075776684</c:v>
                </c:pt>
                <c:pt idx="428">
                  <c:v>0.27389933722313486</c:v>
                </c:pt>
                <c:pt idx="429">
                  <c:v>0.3094759202677142</c:v>
                </c:pt>
                <c:pt idx="430">
                  <c:v>0.33527610456663015</c:v>
                </c:pt>
                <c:pt idx="431">
                  <c:v>0.34718857587641816</c:v>
                </c:pt>
                <c:pt idx="432">
                  <c:v>0.24220057034220543</c:v>
                </c:pt>
                <c:pt idx="433">
                  <c:v>0.29601560208809907</c:v>
                </c:pt>
                <c:pt idx="434">
                  <c:v>0.23484086523229353</c:v>
                </c:pt>
                <c:pt idx="435">
                  <c:v>0.22757173160656485</c:v>
                </c:pt>
                <c:pt idx="436">
                  <c:v>0.21638066930283162</c:v>
                </c:pt>
                <c:pt idx="437">
                  <c:v>0.18605925740717577</c:v>
                </c:pt>
                <c:pt idx="438">
                  <c:v>0.15092294254658367</c:v>
                </c:pt>
                <c:pt idx="439">
                  <c:v>0.17703142035880637</c:v>
                </c:pt>
                <c:pt idx="440">
                  <c:v>0.21883142328028127</c:v>
                </c:pt>
                <c:pt idx="441">
                  <c:v>0.3368124889230224</c:v>
                </c:pt>
                <c:pt idx="442">
                  <c:v>0.43933200870470257</c:v>
                </c:pt>
                <c:pt idx="443">
                  <c:v>0.51865614634636659</c:v>
                </c:pt>
                <c:pt idx="444">
                  <c:v>0.53695248005549789</c:v>
                </c:pt>
                <c:pt idx="445">
                  <c:v>0.55750819317895317</c:v>
                </c:pt>
                <c:pt idx="446">
                  <c:v>0.55984738345810281</c:v>
                </c:pt>
                <c:pt idx="447">
                  <c:v>0.55407602276387857</c:v>
                </c:pt>
                <c:pt idx="448">
                  <c:v>0.52373523588448134</c:v>
                </c:pt>
                <c:pt idx="449">
                  <c:v>0.40859785411824645</c:v>
                </c:pt>
                <c:pt idx="450">
                  <c:v>0.3970711442471726</c:v>
                </c:pt>
                <c:pt idx="451">
                  <c:v>0.40775418603170577</c:v>
                </c:pt>
                <c:pt idx="452">
                  <c:v>0.45493221454425803</c:v>
                </c:pt>
                <c:pt idx="453">
                  <c:v>0.5269854261638347</c:v>
                </c:pt>
                <c:pt idx="454">
                  <c:v>0.56259376362843438</c:v>
                </c:pt>
                <c:pt idx="455">
                  <c:v>0.58279986446803722</c:v>
                </c:pt>
                <c:pt idx="456">
                  <c:v>0.59693206999312287</c:v>
                </c:pt>
                <c:pt idx="457">
                  <c:v>0.61178524577513693</c:v>
                </c:pt>
                <c:pt idx="458">
                  <c:v>0.59999425485464775</c:v>
                </c:pt>
                <c:pt idx="459">
                  <c:v>0.56360119715675272</c:v>
                </c:pt>
                <c:pt idx="460">
                  <c:v>0.47140141514415457</c:v>
                </c:pt>
                <c:pt idx="461">
                  <c:v>0.35549682189648468</c:v>
                </c:pt>
                <c:pt idx="462">
                  <c:v>0.40141713644999522</c:v>
                </c:pt>
                <c:pt idx="463">
                  <c:v>0.30104421419459215</c:v>
                </c:pt>
                <c:pt idx="464">
                  <c:v>0.42490589869900219</c:v>
                </c:pt>
                <c:pt idx="465">
                  <c:v>0.447108233413269</c:v>
                </c:pt>
                <c:pt idx="466">
                  <c:v>0.36636613969158982</c:v>
                </c:pt>
                <c:pt idx="467">
                  <c:v>0.48825807930323162</c:v>
                </c:pt>
                <c:pt idx="468">
                  <c:v>0.46796178134456001</c:v>
                </c:pt>
                <c:pt idx="469">
                  <c:v>0.50822755366518235</c:v>
                </c:pt>
                <c:pt idx="470">
                  <c:v>0.49848454735168435</c:v>
                </c:pt>
                <c:pt idx="471">
                  <c:v>0.46562185337967321</c:v>
                </c:pt>
                <c:pt idx="472">
                  <c:v>0.29487187422629368</c:v>
                </c:pt>
                <c:pt idx="473">
                  <c:v>0.35690466140022914</c:v>
                </c:pt>
                <c:pt idx="474">
                  <c:v>0.2700529020556226</c:v>
                </c:pt>
                <c:pt idx="475">
                  <c:v>0.36667982629293316</c:v>
                </c:pt>
                <c:pt idx="476">
                  <c:v>0.39459769402429945</c:v>
                </c:pt>
                <c:pt idx="477">
                  <c:v>0.43961926091825299</c:v>
                </c:pt>
                <c:pt idx="478">
                  <c:v>0.47913543721236018</c:v>
                </c:pt>
                <c:pt idx="479">
                  <c:v>0.48867824648469793</c:v>
                </c:pt>
                <c:pt idx="480">
                  <c:v>0.37477387927062078</c:v>
                </c:pt>
                <c:pt idx="481">
                  <c:v>0.36957147977971117</c:v>
                </c:pt>
                <c:pt idx="482">
                  <c:v>0.38207172202936368</c:v>
                </c:pt>
                <c:pt idx="483">
                  <c:v>0.38881242857584075</c:v>
                </c:pt>
                <c:pt idx="484">
                  <c:v>0.26053050475493778</c:v>
                </c:pt>
                <c:pt idx="485">
                  <c:v>0.23460585925702193</c:v>
                </c:pt>
                <c:pt idx="486">
                  <c:v>0.16802815803828852</c:v>
                </c:pt>
                <c:pt idx="487">
                  <c:v>0.15758216138978698</c:v>
                </c:pt>
                <c:pt idx="488">
                  <c:v>0.10525764342150445</c:v>
                </c:pt>
                <c:pt idx="489">
                  <c:v>0.10033737171830426</c:v>
                </c:pt>
                <c:pt idx="490">
                  <c:v>0.13911222493887521</c:v>
                </c:pt>
                <c:pt idx="491">
                  <c:v>0.11329677895254475</c:v>
                </c:pt>
                <c:pt idx="492">
                  <c:v>0.11854554891008839</c:v>
                </c:pt>
                <c:pt idx="493">
                  <c:v>0.12510023379595081</c:v>
                </c:pt>
                <c:pt idx="494">
                  <c:v>0.11841744085222339</c:v>
                </c:pt>
                <c:pt idx="495">
                  <c:v>0.10240790567976132</c:v>
                </c:pt>
                <c:pt idx="496">
                  <c:v>0.13462874449860385</c:v>
                </c:pt>
                <c:pt idx="497">
                  <c:v>0.11586785147868239</c:v>
                </c:pt>
                <c:pt idx="498">
                  <c:v>0.11736239073942833</c:v>
                </c:pt>
                <c:pt idx="499">
                  <c:v>0.1348840737755439</c:v>
                </c:pt>
                <c:pt idx="500">
                  <c:v>8.3586283345783885E-2</c:v>
                </c:pt>
                <c:pt idx="501">
                  <c:v>0.1151347865982193</c:v>
                </c:pt>
                <c:pt idx="502">
                  <c:v>0.14073722664772426</c:v>
                </c:pt>
                <c:pt idx="503">
                  <c:v>0.16208145965782794</c:v>
                </c:pt>
                <c:pt idx="504">
                  <c:v>0.15147651181574218</c:v>
                </c:pt>
                <c:pt idx="505">
                  <c:v>0.15599435013470742</c:v>
                </c:pt>
                <c:pt idx="506">
                  <c:v>0.15744755519472009</c:v>
                </c:pt>
                <c:pt idx="507">
                  <c:v>0.14257549120992752</c:v>
                </c:pt>
                <c:pt idx="508">
                  <c:v>0.11411767671674911</c:v>
                </c:pt>
                <c:pt idx="509">
                  <c:v>8.6642079122716487E-2</c:v>
                </c:pt>
                <c:pt idx="510">
                  <c:v>7.2045955529997929E-2</c:v>
                </c:pt>
                <c:pt idx="511">
                  <c:v>0.11169916108168887</c:v>
                </c:pt>
                <c:pt idx="512">
                  <c:v>0.12359431024721634</c:v>
                </c:pt>
                <c:pt idx="513">
                  <c:v>8.1997432668087455E-2</c:v>
                </c:pt>
                <c:pt idx="514">
                  <c:v>0.20545332828091434</c:v>
                </c:pt>
                <c:pt idx="515">
                  <c:v>0.19816925321660683</c:v>
                </c:pt>
                <c:pt idx="516">
                  <c:v>0.22675681704120887</c:v>
                </c:pt>
                <c:pt idx="517">
                  <c:v>0.23708226445895519</c:v>
                </c:pt>
                <c:pt idx="518">
                  <c:v>0.25451922503725788</c:v>
                </c:pt>
                <c:pt idx="519">
                  <c:v>0.24422839689223652</c:v>
                </c:pt>
                <c:pt idx="520">
                  <c:v>0.22710535868867088</c:v>
                </c:pt>
                <c:pt idx="521">
                  <c:v>0.21071795004663696</c:v>
                </c:pt>
                <c:pt idx="522">
                  <c:v>0.20157726627458938</c:v>
                </c:pt>
                <c:pt idx="523">
                  <c:v>0.18548469387755095</c:v>
                </c:pt>
                <c:pt idx="524">
                  <c:v>0.10420797521487102</c:v>
                </c:pt>
                <c:pt idx="525">
                  <c:v>0.11131613357473347</c:v>
                </c:pt>
                <c:pt idx="526">
                  <c:v>0.11574905326937635</c:v>
                </c:pt>
                <c:pt idx="527">
                  <c:v>0.11408959136857488</c:v>
                </c:pt>
                <c:pt idx="528">
                  <c:v>0.10877918712153289</c:v>
                </c:pt>
                <c:pt idx="529">
                  <c:v>9.0918452410140738E-2</c:v>
                </c:pt>
                <c:pt idx="530">
                  <c:v>7.7289235388116717E-2</c:v>
                </c:pt>
                <c:pt idx="531">
                  <c:v>9.9999999999999867E-2</c:v>
                </c:pt>
                <c:pt idx="532">
                  <c:v>9.9999999999999867E-2</c:v>
                </c:pt>
                <c:pt idx="533">
                  <c:v>4.7537008446099316E-2</c:v>
                </c:pt>
                <c:pt idx="534">
                  <c:v>5.9514821805262352E-2</c:v>
                </c:pt>
                <c:pt idx="535">
                  <c:v>6.827536102293541E-2</c:v>
                </c:pt>
                <c:pt idx="536">
                  <c:v>9.1823429220287744E-2</c:v>
                </c:pt>
                <c:pt idx="537">
                  <c:v>0.19610573265118725</c:v>
                </c:pt>
                <c:pt idx="538">
                  <c:v>0.26252487883220033</c:v>
                </c:pt>
                <c:pt idx="539">
                  <c:v>0.4113046010483401</c:v>
                </c:pt>
                <c:pt idx="540">
                  <c:v>0.39318644287473292</c:v>
                </c:pt>
                <c:pt idx="541">
                  <c:v>0.45890261282660338</c:v>
                </c:pt>
                <c:pt idx="542">
                  <c:v>0.47107899078784565</c:v>
                </c:pt>
                <c:pt idx="543">
                  <c:v>0.52549010944191421</c:v>
                </c:pt>
                <c:pt idx="544">
                  <c:v>0.33991667200820475</c:v>
                </c:pt>
                <c:pt idx="545">
                  <c:v>0.25884784155597695</c:v>
                </c:pt>
                <c:pt idx="546">
                  <c:v>0.26569471453864701</c:v>
                </c:pt>
                <c:pt idx="547">
                  <c:v>0.28487411941332708</c:v>
                </c:pt>
                <c:pt idx="548">
                  <c:v>0.31065747613997874</c:v>
                </c:pt>
                <c:pt idx="549">
                  <c:v>0.34643224596017674</c:v>
                </c:pt>
                <c:pt idx="550">
                  <c:v>0.38425784774289884</c:v>
                </c:pt>
                <c:pt idx="551">
                  <c:v>0.40042175500440624</c:v>
                </c:pt>
                <c:pt idx="552">
                  <c:v>0.37395811190997175</c:v>
                </c:pt>
                <c:pt idx="553">
                  <c:v>0.35512447172779704</c:v>
                </c:pt>
                <c:pt idx="554">
                  <c:v>0.32856512408185479</c:v>
                </c:pt>
                <c:pt idx="555">
                  <c:v>0.27625424663898479</c:v>
                </c:pt>
                <c:pt idx="556">
                  <c:v>0.21452763504879946</c:v>
                </c:pt>
                <c:pt idx="557">
                  <c:v>0.18129839234737299</c:v>
                </c:pt>
                <c:pt idx="558">
                  <c:v>0.12501120862348558</c:v>
                </c:pt>
                <c:pt idx="559">
                  <c:v>0.1467807055854804</c:v>
                </c:pt>
                <c:pt idx="560">
                  <c:v>0.20852412663178477</c:v>
                </c:pt>
                <c:pt idx="561">
                  <c:v>0.31901377619520166</c:v>
                </c:pt>
                <c:pt idx="562">
                  <c:v>0.32653040095375552</c:v>
                </c:pt>
                <c:pt idx="563">
                  <c:v>0.49949762814600063</c:v>
                </c:pt>
                <c:pt idx="564">
                  <c:v>0.51918597113711584</c:v>
                </c:pt>
                <c:pt idx="565">
                  <c:v>0.53352978298215481</c:v>
                </c:pt>
                <c:pt idx="566">
                  <c:v>0.5367094589828596</c:v>
                </c:pt>
                <c:pt idx="567">
                  <c:v>0.53099794130988509</c:v>
                </c:pt>
                <c:pt idx="568">
                  <c:v>0.47135207540929391</c:v>
                </c:pt>
                <c:pt idx="569">
                  <c:v>0.33975301498355459</c:v>
                </c:pt>
                <c:pt idx="570">
                  <c:v>0.31445417850201829</c:v>
                </c:pt>
                <c:pt idx="571">
                  <c:v>0.31593139162450989</c:v>
                </c:pt>
                <c:pt idx="572">
                  <c:v>0.33340169280708665</c:v>
                </c:pt>
                <c:pt idx="573">
                  <c:v>0.3756782472613458</c:v>
                </c:pt>
                <c:pt idx="574">
                  <c:v>0.4254692871505481</c:v>
                </c:pt>
                <c:pt idx="575">
                  <c:v>0.45174131325142031</c:v>
                </c:pt>
                <c:pt idx="576">
                  <c:v>0.47096662100304054</c:v>
                </c:pt>
                <c:pt idx="577">
                  <c:v>0.469150370419809</c:v>
                </c:pt>
                <c:pt idx="578">
                  <c:v>0.45987757133377571</c:v>
                </c:pt>
                <c:pt idx="579">
                  <c:v>0.42709844727543844</c:v>
                </c:pt>
                <c:pt idx="580">
                  <c:v>0.35823774411501552</c:v>
                </c:pt>
                <c:pt idx="581">
                  <c:v>0.26209965024941217</c:v>
                </c:pt>
                <c:pt idx="582">
                  <c:v>0.22062591781884655</c:v>
                </c:pt>
                <c:pt idx="583">
                  <c:v>0.24354313144147954</c:v>
                </c:pt>
                <c:pt idx="584">
                  <c:v>0.2920278922901498</c:v>
                </c:pt>
                <c:pt idx="585">
                  <c:v>0.37578628033680017</c:v>
                </c:pt>
                <c:pt idx="586">
                  <c:v>0.4388573584410469</c:v>
                </c:pt>
                <c:pt idx="587">
                  <c:v>0.52481721758830191</c:v>
                </c:pt>
                <c:pt idx="588">
                  <c:v>0.54646341899281614</c:v>
                </c:pt>
                <c:pt idx="589">
                  <c:v>0.56343971108490565</c:v>
                </c:pt>
                <c:pt idx="590">
                  <c:v>0.56937772315942348</c:v>
                </c:pt>
                <c:pt idx="591">
                  <c:v>0.56168032034091331</c:v>
                </c:pt>
                <c:pt idx="592">
                  <c:v>0.53523419449695453</c:v>
                </c:pt>
                <c:pt idx="593">
                  <c:v>0.44481353930925893</c:v>
                </c:pt>
                <c:pt idx="594">
                  <c:v>0.42507799857595963</c:v>
                </c:pt>
                <c:pt idx="595">
                  <c:v>0.44173602698012493</c:v>
                </c:pt>
                <c:pt idx="596">
                  <c:v>0.46616578412761833</c:v>
                </c:pt>
                <c:pt idx="597">
                  <c:v>0.52118309664489826</c:v>
                </c:pt>
                <c:pt idx="598">
                  <c:v>0.54624866023579854</c:v>
                </c:pt>
                <c:pt idx="599">
                  <c:v>0.55230646967452945</c:v>
                </c:pt>
                <c:pt idx="600">
                  <c:v>0.51940005779094123</c:v>
                </c:pt>
                <c:pt idx="601">
                  <c:v>0.50053333333333327</c:v>
                </c:pt>
                <c:pt idx="602">
                  <c:v>0.57606584763164292</c:v>
                </c:pt>
                <c:pt idx="603">
                  <c:v>0.52487187257972168</c:v>
                </c:pt>
                <c:pt idx="604">
                  <c:v>0.32067106951704272</c:v>
                </c:pt>
                <c:pt idx="605">
                  <c:v>0.28455992057864132</c:v>
                </c:pt>
                <c:pt idx="606">
                  <c:v>0.2495120763800609</c:v>
                </c:pt>
                <c:pt idx="607">
                  <c:v>0.25101246190683479</c:v>
                </c:pt>
                <c:pt idx="608">
                  <c:v>0.29640220619431479</c:v>
                </c:pt>
                <c:pt idx="609">
                  <c:v>0.30034312998606127</c:v>
                </c:pt>
                <c:pt idx="610">
                  <c:v>0.3592907801418439</c:v>
                </c:pt>
                <c:pt idx="611">
                  <c:v>0.43395831285026065</c:v>
                </c:pt>
                <c:pt idx="612">
                  <c:v>0.4647817221553685</c:v>
                </c:pt>
                <c:pt idx="613">
                  <c:v>0.50711716677576035</c:v>
                </c:pt>
                <c:pt idx="614">
                  <c:v>0.51250693866222585</c:v>
                </c:pt>
                <c:pt idx="615">
                  <c:v>0.46326460945685599</c:v>
                </c:pt>
                <c:pt idx="616">
                  <c:v>0.43514966497589058</c:v>
                </c:pt>
                <c:pt idx="617">
                  <c:v>0.3038750503365355</c:v>
                </c:pt>
                <c:pt idx="618">
                  <c:v>0.27059437322936231</c:v>
                </c:pt>
                <c:pt idx="619">
                  <c:v>0.25620601549698652</c:v>
                </c:pt>
                <c:pt idx="620">
                  <c:v>0.27087863055984274</c:v>
                </c:pt>
                <c:pt idx="621">
                  <c:v>0.30582047807156654</c:v>
                </c:pt>
                <c:pt idx="622">
                  <c:v>0.33772638609764738</c:v>
                </c:pt>
                <c:pt idx="623">
                  <c:v>0.33959174013371984</c:v>
                </c:pt>
                <c:pt idx="624">
                  <c:v>0.30750519446314128</c:v>
                </c:pt>
                <c:pt idx="625">
                  <c:v>0.27975366636113663</c:v>
                </c:pt>
                <c:pt idx="626">
                  <c:v>0.25518531906019759</c:v>
                </c:pt>
                <c:pt idx="627">
                  <c:v>0.24519743521239667</c:v>
                </c:pt>
                <c:pt idx="628">
                  <c:v>0.20062395026447066</c:v>
                </c:pt>
                <c:pt idx="629">
                  <c:v>0.11384545623662912</c:v>
                </c:pt>
                <c:pt idx="630">
                  <c:v>7.6279294461296443E-2</c:v>
                </c:pt>
                <c:pt idx="631">
                  <c:v>9.4002143231719737E-2</c:v>
                </c:pt>
                <c:pt idx="632">
                  <c:v>0.178136474016513</c:v>
                </c:pt>
                <c:pt idx="633">
                  <c:v>0.24078444747612537</c:v>
                </c:pt>
                <c:pt idx="634">
                  <c:v>0.26032449297971905</c:v>
                </c:pt>
                <c:pt idx="635">
                  <c:v>0.30893195050946165</c:v>
                </c:pt>
                <c:pt idx="636">
                  <c:v>0.43598014337372315</c:v>
                </c:pt>
                <c:pt idx="637">
                  <c:v>0.4218535333596527</c:v>
                </c:pt>
                <c:pt idx="638">
                  <c:v>0.43659297789336793</c:v>
                </c:pt>
                <c:pt idx="639">
                  <c:v>0.39923046695919862</c:v>
                </c:pt>
                <c:pt idx="640">
                  <c:v>0.39536302003081669</c:v>
                </c:pt>
                <c:pt idx="641">
                  <c:v>0.26099568442727006</c:v>
                </c:pt>
                <c:pt idx="642">
                  <c:v>0.25060701217847203</c:v>
                </c:pt>
                <c:pt idx="643">
                  <c:v>0.24807357552167808</c:v>
                </c:pt>
                <c:pt idx="644">
                  <c:v>0.2510254095894533</c:v>
                </c:pt>
                <c:pt idx="645">
                  <c:v>0.26353959276018113</c:v>
                </c:pt>
                <c:pt idx="646">
                  <c:v>0.30466912086948916</c:v>
                </c:pt>
                <c:pt idx="647">
                  <c:v>0.32790858808136081</c:v>
                </c:pt>
                <c:pt idx="648">
                  <c:v>0.29172140464225893</c:v>
                </c:pt>
                <c:pt idx="649">
                  <c:v>0.28910980020157706</c:v>
                </c:pt>
                <c:pt idx="650">
                  <c:v>0.32694948489815023</c:v>
                </c:pt>
                <c:pt idx="651">
                  <c:v>0.27644075963718828</c:v>
                </c:pt>
                <c:pt idx="652">
                  <c:v>0.26197566347910151</c:v>
                </c:pt>
                <c:pt idx="653">
                  <c:v>0.21158333333333323</c:v>
                </c:pt>
                <c:pt idx="654">
                  <c:v>0.17278317152103551</c:v>
                </c:pt>
                <c:pt idx="655">
                  <c:v>0.19503147283009592</c:v>
                </c:pt>
                <c:pt idx="656">
                  <c:v>0.25143936268949174</c:v>
                </c:pt>
                <c:pt idx="657">
                  <c:v>0.26689371134584849</c:v>
                </c:pt>
                <c:pt idx="658">
                  <c:v>0.28243723031478951</c:v>
                </c:pt>
                <c:pt idx="659">
                  <c:v>0.30018280482629001</c:v>
                </c:pt>
                <c:pt idx="660">
                  <c:v>0.3349486365334331</c:v>
                </c:pt>
                <c:pt idx="661">
                  <c:v>0.35153597669115788</c:v>
                </c:pt>
                <c:pt idx="662">
                  <c:v>0.34435305283138251</c:v>
                </c:pt>
                <c:pt idx="663">
                  <c:v>0.36627449758529362</c:v>
                </c:pt>
                <c:pt idx="664">
                  <c:v>0.29453175489988825</c:v>
                </c:pt>
                <c:pt idx="665">
                  <c:v>0.2833312997501598</c:v>
                </c:pt>
                <c:pt idx="666">
                  <c:v>0.28414025171891377</c:v>
                </c:pt>
                <c:pt idx="667">
                  <c:v>0.28550439110070269</c:v>
                </c:pt>
                <c:pt idx="668">
                  <c:v>0.29084275191602305</c:v>
                </c:pt>
                <c:pt idx="669">
                  <c:v>0.298489012670625</c:v>
                </c:pt>
                <c:pt idx="670">
                  <c:v>0.32705661922156448</c:v>
                </c:pt>
                <c:pt idx="671">
                  <c:v>0.45162443540378638</c:v>
                </c:pt>
                <c:pt idx="672">
                  <c:v>0.37668980142664354</c:v>
                </c:pt>
                <c:pt idx="673">
                  <c:v>0.44507538009454439</c:v>
                </c:pt>
                <c:pt idx="674">
                  <c:v>0.41417916979244795</c:v>
                </c:pt>
                <c:pt idx="675">
                  <c:v>0.30762441172005461</c:v>
                </c:pt>
                <c:pt idx="676">
                  <c:v>0.29541666666666666</c:v>
                </c:pt>
                <c:pt idx="677">
                  <c:v>0.28302958348464946</c:v>
                </c:pt>
                <c:pt idx="678">
                  <c:v>0.26965852230384302</c:v>
                </c:pt>
                <c:pt idx="679">
                  <c:v>0.24306233826129287</c:v>
                </c:pt>
                <c:pt idx="680">
                  <c:v>0.24163911495422163</c:v>
                </c:pt>
                <c:pt idx="681">
                  <c:v>0.26465701896452631</c:v>
                </c:pt>
                <c:pt idx="682">
                  <c:v>0.26425133472451834</c:v>
                </c:pt>
                <c:pt idx="683">
                  <c:v>0.2834016783216784</c:v>
                </c:pt>
                <c:pt idx="684">
                  <c:v>0.29462632313597781</c:v>
                </c:pt>
                <c:pt idx="685">
                  <c:v>0.30205742054737317</c:v>
                </c:pt>
                <c:pt idx="686">
                  <c:v>0.30312380325514598</c:v>
                </c:pt>
                <c:pt idx="687">
                  <c:v>0.29533055442196687</c:v>
                </c:pt>
                <c:pt idx="688">
                  <c:v>0.27625385139740977</c:v>
                </c:pt>
                <c:pt idx="689">
                  <c:v>0.20457636169455329</c:v>
                </c:pt>
                <c:pt idx="690">
                  <c:v>0.21054943407540638</c:v>
                </c:pt>
                <c:pt idx="691">
                  <c:v>0.20530948353069944</c:v>
                </c:pt>
                <c:pt idx="692">
                  <c:v>0.20788020846320721</c:v>
                </c:pt>
                <c:pt idx="693">
                  <c:v>0.22353169992422317</c:v>
                </c:pt>
                <c:pt idx="694">
                  <c:v>0.23949897645854645</c:v>
                </c:pt>
                <c:pt idx="695">
                  <c:v>0.18027276918348534</c:v>
                </c:pt>
                <c:pt idx="696">
                  <c:v>0.17660062804769061</c:v>
                </c:pt>
                <c:pt idx="697">
                  <c:v>0.17153861686017136</c:v>
                </c:pt>
                <c:pt idx="698">
                  <c:v>0.16944725622678192</c:v>
                </c:pt>
                <c:pt idx="699">
                  <c:v>0.10245113369820169</c:v>
                </c:pt>
                <c:pt idx="700">
                  <c:v>7.0641609719058307E-2</c:v>
                </c:pt>
                <c:pt idx="701">
                  <c:v>9.9999999999999867E-2</c:v>
                </c:pt>
                <c:pt idx="702">
                  <c:v>8.6415289488476432E-2</c:v>
                </c:pt>
                <c:pt idx="703">
                  <c:v>9.5108471892319635E-2</c:v>
                </c:pt>
                <c:pt idx="704">
                  <c:v>0.14995289820244162</c:v>
                </c:pt>
                <c:pt idx="705">
                  <c:v>0.20137205081669673</c:v>
                </c:pt>
                <c:pt idx="706">
                  <c:v>0.30707568871682667</c:v>
                </c:pt>
                <c:pt idx="707">
                  <c:v>0.29717411310672404</c:v>
                </c:pt>
                <c:pt idx="708">
                  <c:v>0.3756801916832182</c:v>
                </c:pt>
                <c:pt idx="709">
                  <c:v>0.42797049663989495</c:v>
                </c:pt>
                <c:pt idx="710">
                  <c:v>0.4603414404413495</c:v>
                </c:pt>
                <c:pt idx="711">
                  <c:v>0.4367109302015213</c:v>
                </c:pt>
                <c:pt idx="712">
                  <c:v>0.35217268156068982</c:v>
                </c:pt>
                <c:pt idx="713">
                  <c:v>0.33517847644938215</c:v>
                </c:pt>
                <c:pt idx="714">
                  <c:v>0.3014251521181186</c:v>
                </c:pt>
                <c:pt idx="715">
                  <c:v>0.28723988522238142</c:v>
                </c:pt>
                <c:pt idx="716">
                  <c:v>0.31349324639031195</c:v>
                </c:pt>
                <c:pt idx="717">
                  <c:v>0.34758295254308136</c:v>
                </c:pt>
                <c:pt idx="718">
                  <c:v>0.37909163151781877</c:v>
                </c:pt>
                <c:pt idx="719">
                  <c:v>0.30816124861470251</c:v>
                </c:pt>
                <c:pt idx="720">
                  <c:v>0.26933698278234797</c:v>
                </c:pt>
                <c:pt idx="721">
                  <c:v>0.26393700551426513</c:v>
                </c:pt>
                <c:pt idx="722">
                  <c:v>0.25805936474449109</c:v>
                </c:pt>
                <c:pt idx="723">
                  <c:v>0.2491597589611565</c:v>
                </c:pt>
                <c:pt idx="724">
                  <c:v>0.23474199051122091</c:v>
                </c:pt>
                <c:pt idx="725">
                  <c:v>0.16340663408855294</c:v>
                </c:pt>
                <c:pt idx="726">
                  <c:v>0.12222140221402178</c:v>
                </c:pt>
                <c:pt idx="727">
                  <c:v>0.14851804092357823</c:v>
                </c:pt>
                <c:pt idx="728">
                  <c:v>0.2297751050118706</c:v>
                </c:pt>
                <c:pt idx="729">
                  <c:v>0.25124236891652862</c:v>
                </c:pt>
                <c:pt idx="730">
                  <c:v>0.40345599404780352</c:v>
                </c:pt>
                <c:pt idx="731">
                  <c:v>0.4060288400837293</c:v>
                </c:pt>
                <c:pt idx="732">
                  <c:v>0.56086873392199088</c:v>
                </c:pt>
                <c:pt idx="733">
                  <c:v>0.54111444585065982</c:v>
                </c:pt>
                <c:pt idx="734">
                  <c:v>0.54327899479815378</c:v>
                </c:pt>
                <c:pt idx="735">
                  <c:v>0.51516803530731092</c:v>
                </c:pt>
                <c:pt idx="736">
                  <c:v>0.51788352030552032</c:v>
                </c:pt>
                <c:pt idx="737">
                  <c:v>0.36914035743196938</c:v>
                </c:pt>
                <c:pt idx="738">
                  <c:v>0.32682776535975333</c:v>
                </c:pt>
                <c:pt idx="739">
                  <c:v>0.26422999609972653</c:v>
                </c:pt>
                <c:pt idx="740">
                  <c:v>0.33355643323712569</c:v>
                </c:pt>
                <c:pt idx="741">
                  <c:v>0.3774694978515194</c:v>
                </c:pt>
                <c:pt idx="742">
                  <c:v>0.41615697149490494</c:v>
                </c:pt>
                <c:pt idx="743">
                  <c:v>0.3274868785656071</c:v>
                </c:pt>
                <c:pt idx="744">
                  <c:v>0.31696617164397378</c:v>
                </c:pt>
                <c:pt idx="745">
                  <c:v>0.291109447665159</c:v>
                </c:pt>
                <c:pt idx="746">
                  <c:v>0.27893472925533591</c:v>
                </c:pt>
                <c:pt idx="747">
                  <c:v>0.30032250386766646</c:v>
                </c:pt>
                <c:pt idx="748">
                  <c:v>0.24135155424567634</c:v>
                </c:pt>
                <c:pt idx="749">
                  <c:v>0.20663411374675533</c:v>
                </c:pt>
                <c:pt idx="750">
                  <c:v>0.16869965649425001</c:v>
                </c:pt>
                <c:pt idx="751">
                  <c:v>0.20157118055555534</c:v>
                </c:pt>
                <c:pt idx="752">
                  <c:v>0.23700212963468603</c:v>
                </c:pt>
                <c:pt idx="753">
                  <c:v>0.33556477912837224</c:v>
                </c:pt>
                <c:pt idx="754">
                  <c:v>0.44564710008608865</c:v>
                </c:pt>
                <c:pt idx="755">
                  <c:v>0.42279395428686839</c:v>
                </c:pt>
                <c:pt idx="756">
                  <c:v>0.53174909103745271</c:v>
                </c:pt>
                <c:pt idx="757">
                  <c:v>0.5835283610382036</c:v>
                </c:pt>
                <c:pt idx="758">
                  <c:v>0.59011059500110585</c:v>
                </c:pt>
                <c:pt idx="759">
                  <c:v>0.58001811725487373</c:v>
                </c:pt>
                <c:pt idx="760">
                  <c:v>0.52852853059678373</c:v>
                </c:pt>
                <c:pt idx="761">
                  <c:v>0.38102898962177845</c:v>
                </c:pt>
                <c:pt idx="762">
                  <c:v>0.33987900508484969</c:v>
                </c:pt>
                <c:pt idx="763">
                  <c:v>0.26351476882911884</c:v>
                </c:pt>
                <c:pt idx="764">
                  <c:v>0.34187271778821082</c:v>
                </c:pt>
                <c:pt idx="765">
                  <c:v>0.38046246606477685</c:v>
                </c:pt>
                <c:pt idx="766">
                  <c:v>0.41457883159733466</c:v>
                </c:pt>
                <c:pt idx="767">
                  <c:v>0.42555385317512062</c:v>
                </c:pt>
                <c:pt idx="768">
                  <c:v>0.37083772000645876</c:v>
                </c:pt>
                <c:pt idx="769">
                  <c:v>0.44535129658360484</c:v>
                </c:pt>
                <c:pt idx="770">
                  <c:v>0.40521871633061379</c:v>
                </c:pt>
                <c:pt idx="771">
                  <c:v>0.25766812822184026</c:v>
                </c:pt>
                <c:pt idx="772">
                  <c:v>0.26586977621252861</c:v>
                </c:pt>
                <c:pt idx="773">
                  <c:v>0.16612316805392413</c:v>
                </c:pt>
                <c:pt idx="774">
                  <c:v>0.13533807298399103</c:v>
                </c:pt>
                <c:pt idx="775">
                  <c:v>0.16923039591315425</c:v>
                </c:pt>
                <c:pt idx="776">
                  <c:v>0.24150915182898114</c:v>
                </c:pt>
                <c:pt idx="777">
                  <c:v>0.30913244754403868</c:v>
                </c:pt>
                <c:pt idx="778">
                  <c:v>0.41590809203722867</c:v>
                </c:pt>
                <c:pt idx="779">
                  <c:v>0.50356784090137752</c:v>
                </c:pt>
                <c:pt idx="780">
                  <c:v>0.52619383666087449</c:v>
                </c:pt>
                <c:pt idx="781">
                  <c:v>0.54055118397085611</c:v>
                </c:pt>
                <c:pt idx="782">
                  <c:v>0.54606153166746418</c:v>
                </c:pt>
                <c:pt idx="783">
                  <c:v>0.53800326323422754</c:v>
                </c:pt>
                <c:pt idx="784">
                  <c:v>0.51327026185616931</c:v>
                </c:pt>
                <c:pt idx="785">
                  <c:v>0.3915670028818441</c:v>
                </c:pt>
                <c:pt idx="786">
                  <c:v>0.39673464688661553</c:v>
                </c:pt>
                <c:pt idx="787">
                  <c:v>0.49576158495634637</c:v>
                </c:pt>
                <c:pt idx="788">
                  <c:v>0.48578004757240789</c:v>
                </c:pt>
                <c:pt idx="789">
                  <c:v>0.55107071232266192</c:v>
                </c:pt>
                <c:pt idx="790">
                  <c:v>0.58195591638231936</c:v>
                </c:pt>
                <c:pt idx="791">
                  <c:v>0.6071993288865245</c:v>
                </c:pt>
                <c:pt idx="792">
                  <c:v>0.75285970922459877</c:v>
                </c:pt>
                <c:pt idx="793">
                  <c:v>0.6348495575221238</c:v>
                </c:pt>
                <c:pt idx="794">
                  <c:v>0.76209606252889017</c:v>
                </c:pt>
                <c:pt idx="795">
                  <c:v>0.71181417374265177</c:v>
                </c:pt>
                <c:pt idx="796">
                  <c:v>0.61789489929778529</c:v>
                </c:pt>
                <c:pt idx="797">
                  <c:v>0.50364338635485772</c:v>
                </c:pt>
                <c:pt idx="798">
                  <c:v>0.48452014998479886</c:v>
                </c:pt>
                <c:pt idx="799">
                  <c:v>0.4873186559304179</c:v>
                </c:pt>
                <c:pt idx="800">
                  <c:v>0.49531252158298211</c:v>
                </c:pt>
                <c:pt idx="801">
                  <c:v>0.5033782550712429</c:v>
                </c:pt>
                <c:pt idx="802">
                  <c:v>0.52691156413753482</c:v>
                </c:pt>
                <c:pt idx="803">
                  <c:v>0.5514233616571238</c:v>
                </c:pt>
                <c:pt idx="804">
                  <c:v>0.58721769239361077</c:v>
                </c:pt>
                <c:pt idx="805">
                  <c:v>0.54145904114760257</c:v>
                </c:pt>
                <c:pt idx="806">
                  <c:v>0.54381952606635053</c:v>
                </c:pt>
                <c:pt idx="807">
                  <c:v>0.53792604260426025</c:v>
                </c:pt>
                <c:pt idx="808">
                  <c:v>0.54317632850241515</c:v>
                </c:pt>
                <c:pt idx="809">
                  <c:v>0.50256657323055332</c:v>
                </c:pt>
                <c:pt idx="810">
                  <c:v>0.50851769127136048</c:v>
                </c:pt>
                <c:pt idx="811">
                  <c:v>0.52595866986829654</c:v>
                </c:pt>
                <c:pt idx="812">
                  <c:v>0.60421923988682424</c:v>
                </c:pt>
                <c:pt idx="813">
                  <c:v>0.714817918012016</c:v>
                </c:pt>
                <c:pt idx="814">
                  <c:v>0.70019081458086596</c:v>
                </c:pt>
                <c:pt idx="815">
                  <c:v>0.79598952782540189</c:v>
                </c:pt>
                <c:pt idx="816">
                  <c:v>1.0194344894026974</c:v>
                </c:pt>
                <c:pt idx="817">
                  <c:v>0.98185425898572132</c:v>
                </c:pt>
                <c:pt idx="818">
                  <c:v>1.0019712351945853</c:v>
                </c:pt>
                <c:pt idx="819">
                  <c:v>0.97611370219451121</c:v>
                </c:pt>
                <c:pt idx="820">
                  <c:v>1.0168342384997446</c:v>
                </c:pt>
                <c:pt idx="821">
                  <c:v>0.82964837663704882</c:v>
                </c:pt>
                <c:pt idx="822">
                  <c:v>0.73517012779552693</c:v>
                </c:pt>
                <c:pt idx="823">
                  <c:v>0.71901549284641519</c:v>
                </c:pt>
                <c:pt idx="824">
                  <c:v>0.70476382105880053</c:v>
                </c:pt>
                <c:pt idx="825">
                  <c:v>0.59792530316531689</c:v>
                </c:pt>
                <c:pt idx="826">
                  <c:v>0.59964448070870735</c:v>
                </c:pt>
                <c:pt idx="827">
                  <c:v>0.72359887094244923</c:v>
                </c:pt>
                <c:pt idx="828">
                  <c:v>0.60846278189559988</c:v>
                </c:pt>
                <c:pt idx="829">
                  <c:v>0.62666439673129282</c:v>
                </c:pt>
                <c:pt idx="830">
                  <c:v>0.62207099643415198</c:v>
                </c:pt>
                <c:pt idx="831">
                  <c:v>0.61408005729746917</c:v>
                </c:pt>
                <c:pt idx="832">
                  <c:v>0.59587104247104228</c:v>
                </c:pt>
                <c:pt idx="833">
                  <c:v>0.57929732367403619</c:v>
                </c:pt>
                <c:pt idx="834">
                  <c:v>0.5868526123659592</c:v>
                </c:pt>
                <c:pt idx="835">
                  <c:v>0.59855142724170007</c:v>
                </c:pt>
                <c:pt idx="836">
                  <c:v>0.73926824386533752</c:v>
                </c:pt>
                <c:pt idx="837">
                  <c:v>0.79612069322082957</c:v>
                </c:pt>
                <c:pt idx="838">
                  <c:v>0.73348234280792424</c:v>
                </c:pt>
                <c:pt idx="839">
                  <c:v>0.78285246046861845</c:v>
                </c:pt>
                <c:pt idx="840">
                  <c:v>0.92199210432931156</c:v>
                </c:pt>
                <c:pt idx="841">
                  <c:v>0.87034426733412373</c:v>
                </c:pt>
                <c:pt idx="842">
                  <c:v>0.80366275823562261</c:v>
                </c:pt>
                <c:pt idx="843">
                  <c:v>0.78621165897097622</c:v>
                </c:pt>
                <c:pt idx="844">
                  <c:v>0.68991380655226209</c:v>
                </c:pt>
                <c:pt idx="845">
                  <c:v>0.56452031052536555</c:v>
                </c:pt>
                <c:pt idx="846">
                  <c:v>0.49520975740517326</c:v>
                </c:pt>
                <c:pt idx="847">
                  <c:v>0.47478677970423244</c:v>
                </c:pt>
                <c:pt idx="848">
                  <c:v>0.49772594008922888</c:v>
                </c:pt>
                <c:pt idx="849">
                  <c:v>0.50626041295257851</c:v>
                </c:pt>
                <c:pt idx="850">
                  <c:v>0.5134885439763488</c:v>
                </c:pt>
                <c:pt idx="851">
                  <c:v>0.54301185550881348</c:v>
                </c:pt>
                <c:pt idx="852">
                  <c:v>0.56194322515650863</c:v>
                </c:pt>
                <c:pt idx="853">
                  <c:v>0.5778471271597172</c:v>
                </c:pt>
                <c:pt idx="854">
                  <c:v>0.58418013165769023</c:v>
                </c:pt>
                <c:pt idx="855">
                  <c:v>0.57459495254212345</c:v>
                </c:pt>
                <c:pt idx="856">
                  <c:v>0.53961546434494179</c:v>
                </c:pt>
                <c:pt idx="857">
                  <c:v>0.46348117340783546</c:v>
                </c:pt>
                <c:pt idx="858">
                  <c:v>0.33151428571428565</c:v>
                </c:pt>
                <c:pt idx="859">
                  <c:v>0.31166631359138086</c:v>
                </c:pt>
                <c:pt idx="860">
                  <c:v>0.37846265409717184</c:v>
                </c:pt>
                <c:pt idx="861">
                  <c:v>0.32360062316715532</c:v>
                </c:pt>
                <c:pt idx="862">
                  <c:v>0.34179951690821264</c:v>
                </c:pt>
                <c:pt idx="863">
                  <c:v>0.3564596312181072</c:v>
                </c:pt>
                <c:pt idx="864">
                  <c:v>0.33057272557676742</c:v>
                </c:pt>
                <c:pt idx="865">
                  <c:v>0.31679086797329292</c:v>
                </c:pt>
                <c:pt idx="866">
                  <c:v>0.27148631464212181</c:v>
                </c:pt>
                <c:pt idx="867">
                  <c:v>0.24780386699434453</c:v>
                </c:pt>
                <c:pt idx="868">
                  <c:v>0.24110048398248418</c:v>
                </c:pt>
                <c:pt idx="869">
                  <c:v>0.23188828239727344</c:v>
                </c:pt>
                <c:pt idx="870">
                  <c:v>0.22365856917608684</c:v>
                </c:pt>
                <c:pt idx="871">
                  <c:v>0.21819434908898838</c:v>
                </c:pt>
                <c:pt idx="872">
                  <c:v>0.22973044194345316</c:v>
                </c:pt>
                <c:pt idx="873">
                  <c:v>0.2856532920307433</c:v>
                </c:pt>
                <c:pt idx="874">
                  <c:v>0.27632661928555891</c:v>
                </c:pt>
                <c:pt idx="875">
                  <c:v>0.4346205270636867</c:v>
                </c:pt>
                <c:pt idx="876">
                  <c:v>0.50316341372661766</c:v>
                </c:pt>
                <c:pt idx="877">
                  <c:v>0.44081980405878229</c:v>
                </c:pt>
                <c:pt idx="878">
                  <c:v>0.4575396373977958</c:v>
                </c:pt>
                <c:pt idx="879">
                  <c:v>0.53233497571373634</c:v>
                </c:pt>
                <c:pt idx="880">
                  <c:v>0.31275296888801662</c:v>
                </c:pt>
                <c:pt idx="881">
                  <c:v>0.30325510700389091</c:v>
                </c:pt>
                <c:pt idx="882">
                  <c:v>0.24846599174657813</c:v>
                </c:pt>
                <c:pt idx="883">
                  <c:v>0.27100320646042397</c:v>
                </c:pt>
                <c:pt idx="884">
                  <c:v>0.25491395327586708</c:v>
                </c:pt>
                <c:pt idx="885">
                  <c:v>0.35837681711420033</c:v>
                </c:pt>
                <c:pt idx="886">
                  <c:v>0.41679147217532342</c:v>
                </c:pt>
                <c:pt idx="887">
                  <c:v>0.45538393525130916</c:v>
                </c:pt>
                <c:pt idx="888">
                  <c:v>0.46899455311568627</c:v>
                </c:pt>
                <c:pt idx="889">
                  <c:v>0.46135115803814708</c:v>
                </c:pt>
                <c:pt idx="890">
                  <c:v>0.34094522490882073</c:v>
                </c:pt>
                <c:pt idx="891">
                  <c:v>0.40227048403438226</c:v>
                </c:pt>
                <c:pt idx="892">
                  <c:v>0.25991323276919287</c:v>
                </c:pt>
                <c:pt idx="893">
                  <c:v>0.23702203209752271</c:v>
                </c:pt>
                <c:pt idx="894">
                  <c:v>0.22654543025120244</c:v>
                </c:pt>
                <c:pt idx="895">
                  <c:v>0.22165788846835865</c:v>
                </c:pt>
                <c:pt idx="896">
                  <c:v>0.22599584121990879</c:v>
                </c:pt>
                <c:pt idx="897">
                  <c:v>0.22928434262840436</c:v>
                </c:pt>
                <c:pt idx="898">
                  <c:v>0.23425156815606951</c:v>
                </c:pt>
                <c:pt idx="899">
                  <c:v>0.23933062307670605</c:v>
                </c:pt>
                <c:pt idx="900">
                  <c:v>0.24332175660160726</c:v>
                </c:pt>
                <c:pt idx="901">
                  <c:v>0.24871875366740981</c:v>
                </c:pt>
                <c:pt idx="902">
                  <c:v>0.25043781388478559</c:v>
                </c:pt>
                <c:pt idx="903">
                  <c:v>0.2593327292921026</c:v>
                </c:pt>
                <c:pt idx="904">
                  <c:v>0.24079219451229883</c:v>
                </c:pt>
                <c:pt idx="905">
                  <c:v>0.23344522773585941</c:v>
                </c:pt>
                <c:pt idx="906">
                  <c:v>0.23563820324660867</c:v>
                </c:pt>
                <c:pt idx="907">
                  <c:v>0.24119611915668471</c:v>
                </c:pt>
                <c:pt idx="908">
                  <c:v>0.25115782300832534</c:v>
                </c:pt>
                <c:pt idx="909">
                  <c:v>0.33761993886081476</c:v>
                </c:pt>
                <c:pt idx="910">
                  <c:v>0.40410674525212831</c:v>
                </c:pt>
                <c:pt idx="911">
                  <c:v>0.45529479611913981</c:v>
                </c:pt>
                <c:pt idx="912">
                  <c:v>0.45991286221979211</c:v>
                </c:pt>
                <c:pt idx="913">
                  <c:v>0.46780002060227299</c:v>
                </c:pt>
                <c:pt idx="914">
                  <c:v>0.45387184545269021</c:v>
                </c:pt>
                <c:pt idx="915">
                  <c:v>0.4152206588313192</c:v>
                </c:pt>
                <c:pt idx="916">
                  <c:v>0.2580032875352789</c:v>
                </c:pt>
                <c:pt idx="917">
                  <c:v>0.23675328001821438</c:v>
                </c:pt>
                <c:pt idx="918">
                  <c:v>0.22831892411143118</c:v>
                </c:pt>
                <c:pt idx="919">
                  <c:v>0.22791857311159225</c:v>
                </c:pt>
                <c:pt idx="920">
                  <c:v>0.23522055081151372</c:v>
                </c:pt>
                <c:pt idx="921">
                  <c:v>0.2899453600859907</c:v>
                </c:pt>
                <c:pt idx="922">
                  <c:v>0.36809680968096803</c:v>
                </c:pt>
                <c:pt idx="923">
                  <c:v>0.42947036116199944</c:v>
                </c:pt>
                <c:pt idx="924">
                  <c:v>0.47643800984291773</c:v>
                </c:pt>
                <c:pt idx="925">
                  <c:v>0.40975839532781788</c:v>
                </c:pt>
                <c:pt idx="926">
                  <c:v>0.42272567306000353</c:v>
                </c:pt>
                <c:pt idx="927">
                  <c:v>0.50663904299583895</c:v>
                </c:pt>
                <c:pt idx="928">
                  <c:v>0.43702345699550826</c:v>
                </c:pt>
                <c:pt idx="929">
                  <c:v>0.32011894856861112</c:v>
                </c:pt>
                <c:pt idx="930">
                  <c:v>0.27491620444921572</c:v>
                </c:pt>
                <c:pt idx="931">
                  <c:v>0.26260417589557306</c:v>
                </c:pt>
                <c:pt idx="932">
                  <c:v>0.24863410843445499</c:v>
                </c:pt>
                <c:pt idx="933">
                  <c:v>0.31003587636452834</c:v>
                </c:pt>
                <c:pt idx="934">
                  <c:v>0.33559115918469429</c:v>
                </c:pt>
                <c:pt idx="935">
                  <c:v>0.3378423885828743</c:v>
                </c:pt>
                <c:pt idx="936">
                  <c:v>0.35024289117856355</c:v>
                </c:pt>
                <c:pt idx="937">
                  <c:v>0.31730914359887685</c:v>
                </c:pt>
                <c:pt idx="938">
                  <c:v>0.28719544569641897</c:v>
                </c:pt>
                <c:pt idx="939">
                  <c:v>0.31026213318284412</c:v>
                </c:pt>
                <c:pt idx="940">
                  <c:v>0.22574409924827821</c:v>
                </c:pt>
                <c:pt idx="941">
                  <c:v>0.13269398114575748</c:v>
                </c:pt>
                <c:pt idx="942">
                  <c:v>9.7798992620358183E-2</c:v>
                </c:pt>
                <c:pt idx="943">
                  <c:v>0.15244258156236934</c:v>
                </c:pt>
                <c:pt idx="944">
                  <c:v>0.3070614996711245</c:v>
                </c:pt>
                <c:pt idx="945">
                  <c:v>0.39489212413452002</c:v>
                </c:pt>
                <c:pt idx="946">
                  <c:v>0.5347611047644647</c:v>
                </c:pt>
                <c:pt idx="947">
                  <c:v>0.5665714997686091</c:v>
                </c:pt>
                <c:pt idx="948">
                  <c:v>0.58450732674721761</c:v>
                </c:pt>
                <c:pt idx="949">
                  <c:v>0.60757720979765706</c:v>
                </c:pt>
                <c:pt idx="950">
                  <c:v>0.61431298880539797</c:v>
                </c:pt>
                <c:pt idx="951">
                  <c:v>0.60418950725077814</c:v>
                </c:pt>
                <c:pt idx="952">
                  <c:v>0.58275237083958831</c:v>
                </c:pt>
                <c:pt idx="953">
                  <c:v>0.47118813878429222</c:v>
                </c:pt>
                <c:pt idx="954">
                  <c:v>0.41710636502320719</c:v>
                </c:pt>
                <c:pt idx="955">
                  <c:v>0.40436013772243129</c:v>
                </c:pt>
                <c:pt idx="956">
                  <c:v>0.42544260795714361</c:v>
                </c:pt>
                <c:pt idx="957">
                  <c:v>0.47312898761097766</c:v>
                </c:pt>
                <c:pt idx="958">
                  <c:v>0.5137014811474554</c:v>
                </c:pt>
                <c:pt idx="959">
                  <c:v>0.53397426884139465</c:v>
                </c:pt>
                <c:pt idx="960">
                  <c:v>0.50876154815229557</c:v>
                </c:pt>
                <c:pt idx="961">
                  <c:v>0.48170021295596599</c:v>
                </c:pt>
                <c:pt idx="962">
                  <c:v>0.44623239908810497</c:v>
                </c:pt>
                <c:pt idx="963">
                  <c:v>0.3838223777121581</c:v>
                </c:pt>
                <c:pt idx="964">
                  <c:v>0.35534541437783607</c:v>
                </c:pt>
                <c:pt idx="965">
                  <c:v>0.21504480673720572</c:v>
                </c:pt>
                <c:pt idx="966">
                  <c:v>0.20583511164315804</c:v>
                </c:pt>
                <c:pt idx="967">
                  <c:v>0.21844099583241938</c:v>
                </c:pt>
                <c:pt idx="968">
                  <c:v>0.41388439835290503</c:v>
                </c:pt>
                <c:pt idx="969">
                  <c:v>0.4895038282791131</c:v>
                </c:pt>
                <c:pt idx="970">
                  <c:v>0.54992161374995496</c:v>
                </c:pt>
                <c:pt idx="971">
                  <c:v>0.57355597224826527</c:v>
                </c:pt>
                <c:pt idx="972">
                  <c:v>0.61258354557382111</c:v>
                </c:pt>
                <c:pt idx="973">
                  <c:v>0.76367851622874783</c:v>
                </c:pt>
                <c:pt idx="974">
                  <c:v>0.66542486278594604</c:v>
                </c:pt>
                <c:pt idx="975">
                  <c:v>0.64260422888543767</c:v>
                </c:pt>
                <c:pt idx="976">
                  <c:v>0.59520801712395399</c:v>
                </c:pt>
                <c:pt idx="977">
                  <c:v>0.55715258266695478</c:v>
                </c:pt>
                <c:pt idx="978">
                  <c:v>0.53670234418865759</c:v>
                </c:pt>
                <c:pt idx="979">
                  <c:v>0.53628830913808812</c:v>
                </c:pt>
                <c:pt idx="980">
                  <c:v>0.54183625026571236</c:v>
                </c:pt>
                <c:pt idx="981">
                  <c:v>0.56484968237553534</c:v>
                </c:pt>
                <c:pt idx="982">
                  <c:v>0.5885879772167486</c:v>
                </c:pt>
                <c:pt idx="983">
                  <c:v>0.68962553425087236</c:v>
                </c:pt>
                <c:pt idx="984">
                  <c:v>0.64251799123904862</c:v>
                </c:pt>
                <c:pt idx="985">
                  <c:v>0.62915629428210318</c:v>
                </c:pt>
                <c:pt idx="986">
                  <c:v>0.61229593738352572</c:v>
                </c:pt>
                <c:pt idx="987">
                  <c:v>0.582652952651179</c:v>
                </c:pt>
                <c:pt idx="988">
                  <c:v>0.53544213030865984</c:v>
                </c:pt>
                <c:pt idx="989">
                  <c:v>0.38602655980343381</c:v>
                </c:pt>
                <c:pt idx="990">
                  <c:v>0.32224829780109365</c:v>
                </c:pt>
                <c:pt idx="991">
                  <c:v>0.37823628349379401</c:v>
                </c:pt>
                <c:pt idx="992">
                  <c:v>0.52503787273482661</c:v>
                </c:pt>
                <c:pt idx="993">
                  <c:v>0.57076992564797413</c:v>
                </c:pt>
                <c:pt idx="994">
                  <c:v>0.61300421657524518</c:v>
                </c:pt>
                <c:pt idx="995">
                  <c:v>0.77197473147361073</c:v>
                </c:pt>
                <c:pt idx="996">
                  <c:v>0.83148777471979551</c:v>
                </c:pt>
                <c:pt idx="997">
                  <c:v>0.86182357723577208</c:v>
                </c:pt>
                <c:pt idx="998">
                  <c:v>0.82575895066820637</c:v>
                </c:pt>
                <c:pt idx="999">
                  <c:v>0.88314288087032322</c:v>
                </c:pt>
                <c:pt idx="1000">
                  <c:v>0.82177675704239639</c:v>
                </c:pt>
                <c:pt idx="1001">
                  <c:v>0.69758503010084705</c:v>
                </c:pt>
                <c:pt idx="1002">
                  <c:v>0.6769465011200968</c:v>
                </c:pt>
                <c:pt idx="1003">
                  <c:v>0.68859688025691979</c:v>
                </c:pt>
                <c:pt idx="1004">
                  <c:v>0.71495415339187196</c:v>
                </c:pt>
                <c:pt idx="1005">
                  <c:v>0.66028536977491936</c:v>
                </c:pt>
                <c:pt idx="1006">
                  <c:v>0.71183635071288198</c:v>
                </c:pt>
                <c:pt idx="1007">
                  <c:v>0.89089620014565374</c:v>
                </c:pt>
                <c:pt idx="1008">
                  <c:v>0.79092474599621143</c:v>
                </c:pt>
                <c:pt idx="1009">
                  <c:v>0.7837063716662378</c:v>
                </c:pt>
                <c:pt idx="1010">
                  <c:v>0.75713090863008481</c:v>
                </c:pt>
                <c:pt idx="1011">
                  <c:v>0.70630024610336339</c:v>
                </c:pt>
                <c:pt idx="1012">
                  <c:v>0.74905513040762117</c:v>
                </c:pt>
                <c:pt idx="1013">
                  <c:v>0.65064298610855209</c:v>
                </c:pt>
                <c:pt idx="1014">
                  <c:v>0.59661356122951381</c:v>
                </c:pt>
                <c:pt idx="1015">
                  <c:v>0.58962566473184763</c:v>
                </c:pt>
                <c:pt idx="1016">
                  <c:v>0.65439735147524258</c:v>
                </c:pt>
                <c:pt idx="1017">
                  <c:v>0.65004061769552068</c:v>
                </c:pt>
                <c:pt idx="1018">
                  <c:v>0.72164452624839925</c:v>
                </c:pt>
                <c:pt idx="1019">
                  <c:v>0.92746505242136767</c:v>
                </c:pt>
                <c:pt idx="1020">
                  <c:v>0.9859452043047634</c:v>
                </c:pt>
                <c:pt idx="1021">
                  <c:v>1.0114354754440957</c:v>
                </c:pt>
                <c:pt idx="1022">
                  <c:v>1.0204326796236036</c:v>
                </c:pt>
                <c:pt idx="1023">
                  <c:v>0.9853380581764426</c:v>
                </c:pt>
                <c:pt idx="1024">
                  <c:v>0.93270306030987227</c:v>
                </c:pt>
                <c:pt idx="1025">
                  <c:v>0.81789486473351691</c:v>
                </c:pt>
                <c:pt idx="1026">
                  <c:v>0.8079257465698142</c:v>
                </c:pt>
                <c:pt idx="1027">
                  <c:v>0.82692276323301517</c:v>
                </c:pt>
                <c:pt idx="1028">
                  <c:v>0.86904404091003951</c:v>
                </c:pt>
                <c:pt idx="1029">
                  <c:v>0.79626063301524241</c:v>
                </c:pt>
                <c:pt idx="1030">
                  <c:v>0.85606026785714295</c:v>
                </c:pt>
                <c:pt idx="1031">
                  <c:v>0.91500253187865388</c:v>
                </c:pt>
                <c:pt idx="1032">
                  <c:v>0.98164604827038882</c:v>
                </c:pt>
                <c:pt idx="1033">
                  <c:v>0.96786161172845242</c:v>
                </c:pt>
                <c:pt idx="1034">
                  <c:v>1.0673093132033529</c:v>
                </c:pt>
                <c:pt idx="1035">
                  <c:v>0.95646301519424948</c:v>
                </c:pt>
                <c:pt idx="1036">
                  <c:v>0.82581392276870225</c:v>
                </c:pt>
                <c:pt idx="1037">
                  <c:v>0.73949408507425107</c:v>
                </c:pt>
                <c:pt idx="1038">
                  <c:v>0.7787041019514136</c:v>
                </c:pt>
                <c:pt idx="1039">
                  <c:v>0.6725078557534041</c:v>
                </c:pt>
                <c:pt idx="1040">
                  <c:v>0.60944948468573057</c:v>
                </c:pt>
                <c:pt idx="1041">
                  <c:v>0.60929434386677772</c:v>
                </c:pt>
                <c:pt idx="1042">
                  <c:v>0.64438783297597824</c:v>
                </c:pt>
                <c:pt idx="1043">
                  <c:v>0.64847378004369949</c:v>
                </c:pt>
                <c:pt idx="1044">
                  <c:v>0.61327746129126459</c:v>
                </c:pt>
                <c:pt idx="1045">
                  <c:v>0.6154346232776311</c:v>
                </c:pt>
                <c:pt idx="1046">
                  <c:v>0.61207048618703985</c:v>
                </c:pt>
                <c:pt idx="1047">
                  <c:v>0.60178378184684833</c:v>
                </c:pt>
                <c:pt idx="1048">
                  <c:v>0.57184466019417468</c:v>
                </c:pt>
                <c:pt idx="1049">
                  <c:v>0.49029314767314003</c:v>
                </c:pt>
                <c:pt idx="1050">
                  <c:v>0.47960315357095507</c:v>
                </c:pt>
                <c:pt idx="1051">
                  <c:v>0.47694133985847476</c:v>
                </c:pt>
                <c:pt idx="1052">
                  <c:v>0.46923451429323326</c:v>
                </c:pt>
                <c:pt idx="1053">
                  <c:v>0.48176166146904631</c:v>
                </c:pt>
                <c:pt idx="1054">
                  <c:v>0.50751881729503467</c:v>
                </c:pt>
                <c:pt idx="1055">
                  <c:v>0.52486377603277545</c:v>
                </c:pt>
                <c:pt idx="1056">
                  <c:v>0.48989220507983555</c:v>
                </c:pt>
                <c:pt idx="1057">
                  <c:v>0.4523567067165648</c:v>
                </c:pt>
                <c:pt idx="1058">
                  <c:v>0.40262391780039941</c:v>
                </c:pt>
                <c:pt idx="1059">
                  <c:v>0.32692127685107386</c:v>
                </c:pt>
                <c:pt idx="1060">
                  <c:v>0.30424167422929882</c:v>
                </c:pt>
                <c:pt idx="1061">
                  <c:v>0.20190455685301023</c:v>
                </c:pt>
                <c:pt idx="1062">
                  <c:v>0.15974947450750321</c:v>
                </c:pt>
                <c:pt idx="1063">
                  <c:v>0.20687430337420176</c:v>
                </c:pt>
                <c:pt idx="1064">
                  <c:v>0.28384020263759235</c:v>
                </c:pt>
                <c:pt idx="1065">
                  <c:v>0.451530088679301</c:v>
                </c:pt>
                <c:pt idx="1066">
                  <c:v>0.44966115572350795</c:v>
                </c:pt>
                <c:pt idx="1067">
                  <c:v>0.53024598859567695</c:v>
                </c:pt>
                <c:pt idx="1068">
                  <c:v>0.56555229547808072</c:v>
                </c:pt>
                <c:pt idx="1069">
                  <c:v>0.58406031655496893</c:v>
                </c:pt>
                <c:pt idx="1070">
                  <c:v>0.59563238448394951</c:v>
                </c:pt>
                <c:pt idx="1071">
                  <c:v>0.59509116664245232</c:v>
                </c:pt>
                <c:pt idx="1072">
                  <c:v>0.56471645727771214</c:v>
                </c:pt>
                <c:pt idx="1073">
                  <c:v>0.40497166735255918</c:v>
                </c:pt>
                <c:pt idx="1074">
                  <c:v>0.34755803326631307</c:v>
                </c:pt>
                <c:pt idx="1075">
                  <c:v>0.33573921971252552</c:v>
                </c:pt>
                <c:pt idx="1076">
                  <c:v>0.34862152026099946</c:v>
                </c:pt>
                <c:pt idx="1077">
                  <c:v>0.38449070306141597</c:v>
                </c:pt>
                <c:pt idx="1078">
                  <c:v>0.41577912932138261</c:v>
                </c:pt>
                <c:pt idx="1079">
                  <c:v>0.42087316885119486</c:v>
                </c:pt>
                <c:pt idx="1080">
                  <c:v>0.39653729167986795</c:v>
                </c:pt>
                <c:pt idx="1081">
                  <c:v>0.36492459666181509</c:v>
                </c:pt>
                <c:pt idx="1082">
                  <c:v>0.32436482182561122</c:v>
                </c:pt>
                <c:pt idx="1083">
                  <c:v>0.26659511494252852</c:v>
                </c:pt>
                <c:pt idx="1084">
                  <c:v>0.26112975510857361</c:v>
                </c:pt>
                <c:pt idx="1085">
                  <c:v>0.16527617639812742</c:v>
                </c:pt>
                <c:pt idx="1086">
                  <c:v>0.13127550166224178</c:v>
                </c:pt>
                <c:pt idx="1087">
                  <c:v>0.18195383429097323</c:v>
                </c:pt>
                <c:pt idx="1088">
                  <c:v>0.28958287565905083</c:v>
                </c:pt>
                <c:pt idx="1089">
                  <c:v>0.46906334596643195</c:v>
                </c:pt>
                <c:pt idx="1090">
                  <c:v>0.49297048690112444</c:v>
                </c:pt>
                <c:pt idx="1091">
                  <c:v>0.55246540323130389</c:v>
                </c:pt>
                <c:pt idx="1092">
                  <c:v>0.57707231103357381</c:v>
                </c:pt>
                <c:pt idx="1093">
                  <c:v>0.59637353741997168</c:v>
                </c:pt>
                <c:pt idx="1094">
                  <c:v>0.6030524240056554</c:v>
                </c:pt>
                <c:pt idx="1095">
                  <c:v>0.59516909631696824</c:v>
                </c:pt>
                <c:pt idx="1096">
                  <c:v>0.57280993780039569</c:v>
                </c:pt>
                <c:pt idx="1097">
                  <c:v>0.43354730057971924</c:v>
                </c:pt>
                <c:pt idx="1098">
                  <c:v>0.37541579620217624</c:v>
                </c:pt>
                <c:pt idx="1099">
                  <c:v>0.37125501290142049</c:v>
                </c:pt>
                <c:pt idx="1100">
                  <c:v>0.39067764008450756</c:v>
                </c:pt>
                <c:pt idx="1101">
                  <c:v>0.44801281208935584</c:v>
                </c:pt>
                <c:pt idx="1102">
                  <c:v>0.4927866020929994</c:v>
                </c:pt>
                <c:pt idx="1103">
                  <c:v>0.5159934651762681</c:v>
                </c:pt>
                <c:pt idx="1104">
                  <c:v>0.49671834714153129</c:v>
                </c:pt>
                <c:pt idx="1105">
                  <c:v>0.47167522985397525</c:v>
                </c:pt>
                <c:pt idx="1106">
                  <c:v>0.51886780581495473</c:v>
                </c:pt>
                <c:pt idx="1107">
                  <c:v>0.48862048096830701</c:v>
                </c:pt>
                <c:pt idx="1108">
                  <c:v>0.3104274804605931</c:v>
                </c:pt>
                <c:pt idx="1109">
                  <c:v>0.22740424719897501</c:v>
                </c:pt>
                <c:pt idx="1110">
                  <c:v>0.22249733276432315</c:v>
                </c:pt>
                <c:pt idx="1111">
                  <c:v>0.23484305058979182</c:v>
                </c:pt>
                <c:pt idx="1112">
                  <c:v>0.44931423003136506</c:v>
                </c:pt>
                <c:pt idx="1113">
                  <c:v>0.51349413384020481</c:v>
                </c:pt>
                <c:pt idx="1114">
                  <c:v>0.54682662106512203</c:v>
                </c:pt>
                <c:pt idx="1115">
                  <c:v>0.64594582755347862</c:v>
                </c:pt>
                <c:pt idx="1116">
                  <c:v>0.68846142299609747</c:v>
                </c:pt>
                <c:pt idx="1117">
                  <c:v>0.7258417365868679</c:v>
                </c:pt>
                <c:pt idx="1118">
                  <c:v>0.72060077220077212</c:v>
                </c:pt>
                <c:pt idx="1119">
                  <c:v>0.6962824793705622</c:v>
                </c:pt>
                <c:pt idx="1120">
                  <c:v>0.58605513165769052</c:v>
                </c:pt>
                <c:pt idx="1121">
                  <c:v>0.55255351412349674</c:v>
                </c:pt>
                <c:pt idx="1122">
                  <c:v>0.55086345099142187</c:v>
                </c:pt>
                <c:pt idx="1123">
                  <c:v>0.56051942476926397</c:v>
                </c:pt>
                <c:pt idx="1124">
                  <c:v>0.62508360704687949</c:v>
                </c:pt>
                <c:pt idx="1125">
                  <c:v>0.73458326693227094</c:v>
                </c:pt>
                <c:pt idx="1126">
                  <c:v>0.83379833206974974</c:v>
                </c:pt>
                <c:pt idx="1127">
                  <c:v>0.78191792923715719</c:v>
                </c:pt>
                <c:pt idx="1128">
                  <c:v>0.79728994614003579</c:v>
                </c:pt>
                <c:pt idx="1129">
                  <c:v>0.95535950076874343</c:v>
                </c:pt>
                <c:pt idx="1130">
                  <c:v>0.80814936971942331</c:v>
                </c:pt>
                <c:pt idx="1131">
                  <c:v>0.76166806001671983</c:v>
                </c:pt>
                <c:pt idx="1132">
                  <c:v>0.77151132778893006</c:v>
                </c:pt>
                <c:pt idx="1133">
                  <c:v>0.5995568379388152</c:v>
                </c:pt>
                <c:pt idx="1134">
                  <c:v>0.54894471823441138</c:v>
                </c:pt>
                <c:pt idx="1135">
                  <c:v>0.57263451979246005</c:v>
                </c:pt>
                <c:pt idx="1136">
                  <c:v>0.56910588670862627</c:v>
                </c:pt>
                <c:pt idx="1137">
                  <c:v>0.66382023319874661</c:v>
                </c:pt>
                <c:pt idx="1138">
                  <c:v>0.60472831120716219</c:v>
                </c:pt>
                <c:pt idx="1139">
                  <c:v>0.74442542499312903</c:v>
                </c:pt>
                <c:pt idx="1140">
                  <c:v>0.76152296343301318</c:v>
                </c:pt>
                <c:pt idx="1141">
                  <c:v>0.7771591866201415</c:v>
                </c:pt>
                <c:pt idx="1142">
                  <c:v>0.78168261659600202</c:v>
                </c:pt>
                <c:pt idx="1143">
                  <c:v>0.75452479833879083</c:v>
                </c:pt>
                <c:pt idx="1144">
                  <c:v>0.60313701640116091</c:v>
                </c:pt>
                <c:pt idx="1145">
                  <c:v>0.61331434528463435</c:v>
                </c:pt>
                <c:pt idx="1146">
                  <c:v>0.60860065466448421</c:v>
                </c:pt>
                <c:pt idx="1147">
                  <c:v>0.64907981542920301</c:v>
                </c:pt>
                <c:pt idx="1148">
                  <c:v>0.73063795725606306</c:v>
                </c:pt>
                <c:pt idx="1149">
                  <c:v>0.85019126267596556</c:v>
                </c:pt>
                <c:pt idx="1150">
                  <c:v>0.97898489702517133</c:v>
                </c:pt>
                <c:pt idx="1151">
                  <c:v>1.0900391512397887</c:v>
                </c:pt>
                <c:pt idx="1152">
                  <c:v>1.1218264014466546</c:v>
                </c:pt>
                <c:pt idx="1153">
                  <c:v>1.1466509215998357</c:v>
                </c:pt>
                <c:pt idx="1154">
                  <c:v>1.020685955954407</c:v>
                </c:pt>
                <c:pt idx="1155">
                  <c:v>1.087865374808771</c:v>
                </c:pt>
                <c:pt idx="1156">
                  <c:v>1.0513875852726304</c:v>
                </c:pt>
                <c:pt idx="1157">
                  <c:v>0.84629349009362054</c:v>
                </c:pt>
                <c:pt idx="1158">
                  <c:v>0.65094611373230671</c:v>
                </c:pt>
                <c:pt idx="1159">
                  <c:v>0.6040020124773593</c:v>
                </c:pt>
                <c:pt idx="1160">
                  <c:v>0.59662969147582667</c:v>
                </c:pt>
                <c:pt idx="1161">
                  <c:v>0.69835225480920826</c:v>
                </c:pt>
                <c:pt idx="1162">
                  <c:v>0.60888835725677826</c:v>
                </c:pt>
                <c:pt idx="1163">
                  <c:v>0.73895186613140429</c:v>
                </c:pt>
                <c:pt idx="1164">
                  <c:v>0.76943683532065732</c:v>
                </c:pt>
                <c:pt idx="1165">
                  <c:v>0.64689981020070264</c:v>
                </c:pt>
                <c:pt idx="1166">
                  <c:v>0.79168585190627772</c:v>
                </c:pt>
                <c:pt idx="1167">
                  <c:v>0.76619089989888756</c:v>
                </c:pt>
                <c:pt idx="1168">
                  <c:v>0.60842632044376566</c:v>
                </c:pt>
                <c:pt idx="1169">
                  <c:v>0.57566479975448792</c:v>
                </c:pt>
                <c:pt idx="1170">
                  <c:v>0.56739337568058068</c:v>
                </c:pt>
                <c:pt idx="1171">
                  <c:v>0.61086195107126562</c:v>
                </c:pt>
                <c:pt idx="1172">
                  <c:v>0.63469907853645346</c:v>
                </c:pt>
                <c:pt idx="1173">
                  <c:v>0.67113865678700924</c:v>
                </c:pt>
                <c:pt idx="1174">
                  <c:v>0.60646742644681551</c:v>
                </c:pt>
                <c:pt idx="1175">
                  <c:v>0.73863656866363225</c:v>
                </c:pt>
                <c:pt idx="1176">
                  <c:v>0.61701774517437813</c:v>
                </c:pt>
                <c:pt idx="1177">
                  <c:v>0.60462832817959122</c:v>
                </c:pt>
                <c:pt idx="1178">
                  <c:v>0.58665250935162083</c:v>
                </c:pt>
                <c:pt idx="1179">
                  <c:v>0.56065654109460916</c:v>
                </c:pt>
                <c:pt idx="1180">
                  <c:v>0.53182091133874931</c:v>
                </c:pt>
                <c:pt idx="1181">
                  <c:v>0.47524653666863603</c:v>
                </c:pt>
                <c:pt idx="1182">
                  <c:v>0.38841737733283876</c:v>
                </c:pt>
                <c:pt idx="1183">
                  <c:v>0.3917351246417895</c:v>
                </c:pt>
                <c:pt idx="1184">
                  <c:v>0.46312300087234659</c:v>
                </c:pt>
                <c:pt idx="1185">
                  <c:v>0.51685032612427051</c:v>
                </c:pt>
                <c:pt idx="1186">
                  <c:v>0.54966412325216285</c:v>
                </c:pt>
                <c:pt idx="1187">
                  <c:v>0.57630047846889942</c:v>
                </c:pt>
                <c:pt idx="1188">
                  <c:v>0.62305389701462621</c:v>
                </c:pt>
                <c:pt idx="1189">
                  <c:v>0.67671155678945838</c:v>
                </c:pt>
                <c:pt idx="1190">
                  <c:v>0.7023488686254642</c:v>
                </c:pt>
                <c:pt idx="1191">
                  <c:v>0.66751718678388405</c:v>
                </c:pt>
                <c:pt idx="1192">
                  <c:v>0.61036404913447107</c:v>
                </c:pt>
                <c:pt idx="1193">
                  <c:v>0.56577543121265639</c:v>
                </c:pt>
                <c:pt idx="1194">
                  <c:v>0.54477150197199364</c:v>
                </c:pt>
                <c:pt idx="1195">
                  <c:v>0.53998457786385479</c:v>
                </c:pt>
                <c:pt idx="1196">
                  <c:v>0.5408574918274236</c:v>
                </c:pt>
                <c:pt idx="1197">
                  <c:v>0.54772446158323596</c:v>
                </c:pt>
                <c:pt idx="1198">
                  <c:v>0.55534137434989472</c:v>
                </c:pt>
                <c:pt idx="1199">
                  <c:v>0.55206332080806564</c:v>
                </c:pt>
                <c:pt idx="1200">
                  <c:v>0.56215893990845989</c:v>
                </c:pt>
                <c:pt idx="1201">
                  <c:v>0.53096548979887115</c:v>
                </c:pt>
                <c:pt idx="1202">
                  <c:v>0.48790641260019663</c:v>
                </c:pt>
                <c:pt idx="1203">
                  <c:v>0.52197805184656665</c:v>
                </c:pt>
                <c:pt idx="1204">
                  <c:v>0.47612316373188035</c:v>
                </c:pt>
                <c:pt idx="1205">
                  <c:v>0.39326038382663508</c:v>
                </c:pt>
                <c:pt idx="1206">
                  <c:v>0.33173367642328699</c:v>
                </c:pt>
                <c:pt idx="1207">
                  <c:v>0.35662282260931377</c:v>
                </c:pt>
                <c:pt idx="1208">
                  <c:v>0.46534350424661808</c:v>
                </c:pt>
                <c:pt idx="1209">
                  <c:v>0.52790931480044501</c:v>
                </c:pt>
                <c:pt idx="1210">
                  <c:v>0.56341626759802677</c:v>
                </c:pt>
                <c:pt idx="1211">
                  <c:v>0.58801811281049154</c:v>
                </c:pt>
                <c:pt idx="1212">
                  <c:v>0.61452931704826597</c:v>
                </c:pt>
                <c:pt idx="1213">
                  <c:v>0.67700971983990832</c:v>
                </c:pt>
                <c:pt idx="1214">
                  <c:v>0.70217577572581313</c:v>
                </c:pt>
                <c:pt idx="1215">
                  <c:v>0.68173300749699717</c:v>
                </c:pt>
                <c:pt idx="1216">
                  <c:v>0.62299478440896583</c:v>
                </c:pt>
                <c:pt idx="1217">
                  <c:v>0.55494533620973296</c:v>
                </c:pt>
                <c:pt idx="1218">
                  <c:v>0.54272197558268576</c:v>
                </c:pt>
                <c:pt idx="1219">
                  <c:v>0.53829715504489273</c:v>
                </c:pt>
                <c:pt idx="1220">
                  <c:v>0.54381594495030194</c:v>
                </c:pt>
                <c:pt idx="1221">
                  <c:v>0.55793196890822205</c:v>
                </c:pt>
                <c:pt idx="1222">
                  <c:v>0.57110697470710581</c:v>
                </c:pt>
                <c:pt idx="1223">
                  <c:v>0.58187416331994624</c:v>
                </c:pt>
                <c:pt idx="1224">
                  <c:v>0.56566513332585355</c:v>
                </c:pt>
                <c:pt idx="1225">
                  <c:v>0.56324271989275343</c:v>
                </c:pt>
                <c:pt idx="1226">
                  <c:v>0.55341260839339945</c:v>
                </c:pt>
                <c:pt idx="1227">
                  <c:v>0.53595974628822507</c:v>
                </c:pt>
                <c:pt idx="1228">
                  <c:v>0.50200199137072676</c:v>
                </c:pt>
                <c:pt idx="1229">
                  <c:v>0.39601948887663174</c:v>
                </c:pt>
                <c:pt idx="1230">
                  <c:v>0.34614407280463277</c:v>
                </c:pt>
                <c:pt idx="1231">
                  <c:v>0.39621974327628373</c:v>
                </c:pt>
                <c:pt idx="1232">
                  <c:v>0.49388832653061221</c:v>
                </c:pt>
                <c:pt idx="1233">
                  <c:v>0.52697791094697255</c:v>
                </c:pt>
                <c:pt idx="1234">
                  <c:v>0.60586788372007749</c:v>
                </c:pt>
                <c:pt idx="1235">
                  <c:v>0.66545523549280805</c:v>
                </c:pt>
                <c:pt idx="1236">
                  <c:v>0.71170314023795589</c:v>
                </c:pt>
                <c:pt idx="1237">
                  <c:v>0.74975539453140638</c:v>
                </c:pt>
                <c:pt idx="1238">
                  <c:v>0.75152051033591749</c:v>
                </c:pt>
                <c:pt idx="1239">
                  <c:v>0.71556424893217829</c:v>
                </c:pt>
                <c:pt idx="1240">
                  <c:v>0.58477981828726078</c:v>
                </c:pt>
                <c:pt idx="1241">
                  <c:v>0.55125446461112326</c:v>
                </c:pt>
                <c:pt idx="1242">
                  <c:v>0.55264423252585049</c:v>
                </c:pt>
                <c:pt idx="1243">
                  <c:v>0.59658551292681095</c:v>
                </c:pt>
                <c:pt idx="1244">
                  <c:v>0.67848878675013857</c:v>
                </c:pt>
                <c:pt idx="1245">
                  <c:v>0.8014062632967407</c:v>
                </c:pt>
                <c:pt idx="1246">
                  <c:v>0.92509321571480552</c:v>
                </c:pt>
                <c:pt idx="1247">
                  <c:v>0.87384210526315798</c:v>
                </c:pt>
                <c:pt idx="1248">
                  <c:v>1.016427055048136</c:v>
                </c:pt>
                <c:pt idx="1249">
                  <c:v>0.88822440688167714</c:v>
                </c:pt>
                <c:pt idx="1250">
                  <c:v>1.0300576569411994</c:v>
                </c:pt>
                <c:pt idx="1251">
                  <c:v>0.97117422779922769</c:v>
                </c:pt>
                <c:pt idx="1252">
                  <c:v>0.85640334530248596</c:v>
                </c:pt>
                <c:pt idx="1253">
                  <c:v>0.67230602301109599</c:v>
                </c:pt>
                <c:pt idx="1254">
                  <c:v>0.59915156023648231</c:v>
                </c:pt>
                <c:pt idx="1255">
                  <c:v>0.58645922247225868</c:v>
                </c:pt>
                <c:pt idx="1256">
                  <c:v>0.59311092997981674</c:v>
                </c:pt>
                <c:pt idx="1257">
                  <c:v>0.60398077895801716</c:v>
                </c:pt>
                <c:pt idx="1258">
                  <c:v>0.53550722956777208</c:v>
                </c:pt>
                <c:pt idx="1259">
                  <c:v>0.62907681465820953</c:v>
                </c:pt>
                <c:pt idx="1260">
                  <c:v>0.64792782121140324</c:v>
                </c:pt>
                <c:pt idx="1261">
                  <c:v>0.67202290840642398</c:v>
                </c:pt>
                <c:pt idx="1262">
                  <c:v>0.67140727345790641</c:v>
                </c:pt>
                <c:pt idx="1263">
                  <c:v>0.66300761828388111</c:v>
                </c:pt>
                <c:pt idx="1264">
                  <c:v>0.62419051737694597</c:v>
                </c:pt>
                <c:pt idx="1265">
                  <c:v>0.53025810548334062</c:v>
                </c:pt>
                <c:pt idx="1266">
                  <c:v>0.51197301792644589</c:v>
                </c:pt>
                <c:pt idx="1267">
                  <c:v>0.55434491419003762</c:v>
                </c:pt>
                <c:pt idx="1268">
                  <c:v>0.65019312351016101</c:v>
                </c:pt>
                <c:pt idx="1269">
                  <c:v>0.76156050405662001</c:v>
                </c:pt>
                <c:pt idx="1270">
                  <c:v>0.90453392399160615</c:v>
                </c:pt>
                <c:pt idx="1271">
                  <c:v>1.0122545203724687</c:v>
                </c:pt>
                <c:pt idx="1272">
                  <c:v>1.0599409984871406</c:v>
                </c:pt>
                <c:pt idx="1273">
                  <c:v>0.94963792306507111</c:v>
                </c:pt>
                <c:pt idx="1274">
                  <c:v>1.0841051165669486</c:v>
                </c:pt>
                <c:pt idx="1275">
                  <c:v>1.0564249095295537</c:v>
                </c:pt>
                <c:pt idx="1276">
                  <c:v>0.94953580901856749</c:v>
                </c:pt>
                <c:pt idx="1277">
                  <c:v>0.7585387737662892</c:v>
                </c:pt>
                <c:pt idx="1278">
                  <c:v>0.67433185534719109</c:v>
                </c:pt>
                <c:pt idx="1279">
                  <c:v>0.65359135733183704</c:v>
                </c:pt>
                <c:pt idx="1280">
                  <c:v>0.64256306840648469</c:v>
                </c:pt>
                <c:pt idx="1281">
                  <c:v>0.64184270546598499</c:v>
                </c:pt>
                <c:pt idx="1282">
                  <c:v>0.53705695457754743</c:v>
                </c:pt>
                <c:pt idx="1283">
                  <c:v>0.65331101307704431</c:v>
                </c:pt>
                <c:pt idx="1284">
                  <c:v>0.66542747396348934</c:v>
                </c:pt>
                <c:pt idx="1285">
                  <c:v>0.67821657572981819</c:v>
                </c:pt>
                <c:pt idx="1286">
                  <c:v>0.68096611995690148</c:v>
                </c:pt>
                <c:pt idx="1287">
                  <c:v>0.66214248961013245</c:v>
                </c:pt>
                <c:pt idx="1288">
                  <c:v>0.6311852749228184</c:v>
                </c:pt>
                <c:pt idx="1289">
                  <c:v>0.54758485052820838</c:v>
                </c:pt>
                <c:pt idx="1290">
                  <c:v>0.52520286042461728</c:v>
                </c:pt>
                <c:pt idx="1291">
                  <c:v>0.57057117783967337</c:v>
                </c:pt>
                <c:pt idx="1292">
                  <c:v>0.65081618738218405</c:v>
                </c:pt>
                <c:pt idx="1293">
                  <c:v>0.77354246563536866</c:v>
                </c:pt>
                <c:pt idx="1294">
                  <c:v>0.91213008130081286</c:v>
                </c:pt>
                <c:pt idx="1295">
                  <c:v>1.020549828178694</c:v>
                </c:pt>
                <c:pt idx="1296">
                  <c:v>1.0769241281571085</c:v>
                </c:pt>
                <c:pt idx="1297">
                  <c:v>1.0966286980723634</c:v>
                </c:pt>
                <c:pt idx="1298">
                  <c:v>1.0988374735319937</c:v>
                </c:pt>
                <c:pt idx="1299">
                  <c:v>1.060999899152884</c:v>
                </c:pt>
                <c:pt idx="1300">
                  <c:v>0.95731379962192786</c:v>
                </c:pt>
                <c:pt idx="1301">
                  <c:v>0.74953575803658157</c:v>
                </c:pt>
                <c:pt idx="1302">
                  <c:v>0.65750200096046085</c:v>
                </c:pt>
                <c:pt idx="1303">
                  <c:v>0.63025565504241254</c:v>
                </c:pt>
                <c:pt idx="1304">
                  <c:v>0.60784024920201474</c:v>
                </c:pt>
                <c:pt idx="1305">
                  <c:v>0.59970366420354981</c:v>
                </c:pt>
                <c:pt idx="1306">
                  <c:v>0.53166742891988727</c:v>
                </c:pt>
                <c:pt idx="1307">
                  <c:v>0.60016684362202311</c:v>
                </c:pt>
                <c:pt idx="1308">
                  <c:v>0.5982726377952754</c:v>
                </c:pt>
                <c:pt idx="1309">
                  <c:v>0.58725570553069883</c:v>
                </c:pt>
                <c:pt idx="1310">
                  <c:v>0.58331295476708434</c:v>
                </c:pt>
                <c:pt idx="1311">
                  <c:v>0.57410600733148787</c:v>
                </c:pt>
                <c:pt idx="1312">
                  <c:v>0.53769236422429612</c:v>
                </c:pt>
                <c:pt idx="1313">
                  <c:v>0.49164340593501055</c:v>
                </c:pt>
                <c:pt idx="1314">
                  <c:v>0.49019221308595085</c:v>
                </c:pt>
                <c:pt idx="1315">
                  <c:v>0.50193904720782934</c:v>
                </c:pt>
                <c:pt idx="1316">
                  <c:v>0.57274577558382367</c:v>
                </c:pt>
                <c:pt idx="1317">
                  <c:v>0.66052281292598813</c:v>
                </c:pt>
                <c:pt idx="1318">
                  <c:v>0.76519456165025757</c:v>
                </c:pt>
                <c:pt idx="1319">
                  <c:v>0.85177322721988702</c:v>
                </c:pt>
                <c:pt idx="1320">
                  <c:v>0.94815868948476245</c:v>
                </c:pt>
                <c:pt idx="1321">
                  <c:v>0.97225459767452627</c:v>
                </c:pt>
                <c:pt idx="1322">
                  <c:v>0.96869786368260424</c:v>
                </c:pt>
                <c:pt idx="1323">
                  <c:v>0.92264541184971094</c:v>
                </c:pt>
                <c:pt idx="1324">
                  <c:v>0.80571125625583151</c:v>
                </c:pt>
                <c:pt idx="1325">
                  <c:v>0.64331712212444025</c:v>
                </c:pt>
                <c:pt idx="1326">
                  <c:v>0.57565079012619802</c:v>
                </c:pt>
                <c:pt idx="1327">
                  <c:v>0.56394385271402947</c:v>
                </c:pt>
                <c:pt idx="1328">
                  <c:v>0.57208842074570843</c:v>
                </c:pt>
                <c:pt idx="1329">
                  <c:v>0.59095001097855504</c:v>
                </c:pt>
                <c:pt idx="1330">
                  <c:v>0.58007386406028472</c:v>
                </c:pt>
                <c:pt idx="1331">
                  <c:v>0.67208565326824776</c:v>
                </c:pt>
                <c:pt idx="1332">
                  <c:v>0.70896941670228864</c:v>
                </c:pt>
                <c:pt idx="1333">
                  <c:v>0.74100272716493398</c:v>
                </c:pt>
                <c:pt idx="1334">
                  <c:v>0.76716096579476845</c:v>
                </c:pt>
                <c:pt idx="1335">
                  <c:v>0.74108541991134524</c:v>
                </c:pt>
                <c:pt idx="1336">
                  <c:v>0.71706457770001575</c:v>
                </c:pt>
                <c:pt idx="1337">
                  <c:v>0.66078498426145393</c:v>
                </c:pt>
                <c:pt idx="1338">
                  <c:v>0.637131762082356</c:v>
                </c:pt>
                <c:pt idx="1339">
                  <c:v>0.67970965324075894</c:v>
                </c:pt>
                <c:pt idx="1340">
                  <c:v>0.74251289187198166</c:v>
                </c:pt>
                <c:pt idx="1341">
                  <c:v>0.82514082393792587</c:v>
                </c:pt>
                <c:pt idx="1342">
                  <c:v>0.91736365683404619</c:v>
                </c:pt>
                <c:pt idx="1343">
                  <c:v>1.0003317045668108</c:v>
                </c:pt>
                <c:pt idx="1344">
                  <c:v>1.0042695443645084</c:v>
                </c:pt>
                <c:pt idx="1345">
                  <c:v>1.0143014741304555</c:v>
                </c:pt>
                <c:pt idx="1346">
                  <c:v>0.99908538917575029</c:v>
                </c:pt>
                <c:pt idx="1347">
                  <c:v>0.95909056833622253</c:v>
                </c:pt>
                <c:pt idx="1348">
                  <c:v>0.77942528735632166</c:v>
                </c:pt>
                <c:pt idx="1349">
                  <c:v>0.78710390220968485</c:v>
                </c:pt>
                <c:pt idx="1350">
                  <c:v>0.68796907799128038</c:v>
                </c:pt>
                <c:pt idx="1351">
                  <c:v>0.58940112951521773</c:v>
                </c:pt>
                <c:pt idx="1352">
                  <c:v>0.55039850423433667</c:v>
                </c:pt>
                <c:pt idx="1353">
                  <c:v>0.5716938338988049</c:v>
                </c:pt>
                <c:pt idx="1354">
                  <c:v>0.52347624565469286</c:v>
                </c:pt>
                <c:pt idx="1355">
                  <c:v>0.64864260705628851</c:v>
                </c:pt>
                <c:pt idx="1356">
                  <c:v>0.69613247441014869</c:v>
                </c:pt>
                <c:pt idx="1357">
                  <c:v>0.72917009436244817</c:v>
                </c:pt>
                <c:pt idx="1358">
                  <c:v>0.71937638213179977</c:v>
                </c:pt>
                <c:pt idx="1359">
                  <c:v>0.6900572632918438</c:v>
                </c:pt>
                <c:pt idx="1360">
                  <c:v>0.63939959558251647</c:v>
                </c:pt>
                <c:pt idx="1361">
                  <c:v>0.55955579550955048</c:v>
                </c:pt>
                <c:pt idx="1362">
                  <c:v>0.54549375415773493</c:v>
                </c:pt>
                <c:pt idx="1363">
                  <c:v>0.56912082551594723</c:v>
                </c:pt>
                <c:pt idx="1364">
                  <c:v>0.61350839282268921</c:v>
                </c:pt>
                <c:pt idx="1365">
                  <c:v>0.68112214538436788</c:v>
                </c:pt>
                <c:pt idx="1366">
                  <c:v>0.75352778360243211</c:v>
                </c:pt>
                <c:pt idx="1367">
                  <c:v>0.80523573093860623</c:v>
                </c:pt>
                <c:pt idx="1368">
                  <c:v>0.76264622849580954</c:v>
                </c:pt>
                <c:pt idx="1369">
                  <c:v>0.7461837881219906</c:v>
                </c:pt>
                <c:pt idx="1370">
                  <c:v>0.75094603657173531</c:v>
                </c:pt>
                <c:pt idx="1371">
                  <c:v>0.73199221170015072</c:v>
                </c:pt>
                <c:pt idx="1372">
                  <c:v>0.69457877201332718</c:v>
                </c:pt>
                <c:pt idx="1373">
                  <c:v>0.62695099139543609</c:v>
                </c:pt>
                <c:pt idx="1374">
                  <c:v>0.56040519542611267</c:v>
                </c:pt>
                <c:pt idx="1375">
                  <c:v>0.59299225913121889</c:v>
                </c:pt>
                <c:pt idx="1376">
                  <c:v>0.54650520795396607</c:v>
                </c:pt>
                <c:pt idx="1377">
                  <c:v>0.53843051436012423</c:v>
                </c:pt>
                <c:pt idx="1378">
                  <c:v>0.50616039718779438</c:v>
                </c:pt>
                <c:pt idx="1379">
                  <c:v>0.5373102030511776</c:v>
                </c:pt>
                <c:pt idx="1380">
                  <c:v>0.54221044252270501</c:v>
                </c:pt>
                <c:pt idx="1381">
                  <c:v>0.55141608709900591</c:v>
                </c:pt>
                <c:pt idx="1382">
                  <c:v>0.5563964029828925</c:v>
                </c:pt>
                <c:pt idx="1383">
                  <c:v>0.54090790522425913</c:v>
                </c:pt>
                <c:pt idx="1384">
                  <c:v>0.50190259074682797</c:v>
                </c:pt>
                <c:pt idx="1385">
                  <c:v>0.47531019227497007</c:v>
                </c:pt>
                <c:pt idx="1386">
                  <c:v>0.46870666800899374</c:v>
                </c:pt>
                <c:pt idx="1387">
                  <c:v>0.47628269394714406</c:v>
                </c:pt>
                <c:pt idx="1388">
                  <c:v>0.49082759347764959</c:v>
                </c:pt>
                <c:pt idx="1389">
                  <c:v>0.55017245798396264</c:v>
                </c:pt>
                <c:pt idx="1390">
                  <c:v>0.61732666080910725</c:v>
                </c:pt>
                <c:pt idx="1391">
                  <c:v>0.65261769068623643</c:v>
                </c:pt>
                <c:pt idx="1392">
                  <c:v>0.66926202581149785</c:v>
                </c:pt>
                <c:pt idx="1393">
                  <c:v>0.64664095344621431</c:v>
                </c:pt>
                <c:pt idx="1394">
                  <c:v>0.60022714494546259</c:v>
                </c:pt>
                <c:pt idx="1395">
                  <c:v>0.51908838599487606</c:v>
                </c:pt>
                <c:pt idx="1396">
                  <c:v>0.49204573547589625</c:v>
                </c:pt>
                <c:pt idx="1397">
                  <c:v>0.33928913132255989</c:v>
                </c:pt>
                <c:pt idx="1398">
                  <c:v>0.29681080012426908</c:v>
                </c:pt>
                <c:pt idx="1399">
                  <c:v>0.37946187136248311</c:v>
                </c:pt>
                <c:pt idx="1400">
                  <c:v>0.46554132712456342</c:v>
                </c:pt>
                <c:pt idx="1401">
                  <c:v>0.51839130584074455</c:v>
                </c:pt>
                <c:pt idx="1402">
                  <c:v>0.60762398036526366</c:v>
                </c:pt>
                <c:pt idx="1403">
                  <c:v>0.67758377160030059</c:v>
                </c:pt>
                <c:pt idx="1404">
                  <c:v>0.73378256649194329</c:v>
                </c:pt>
                <c:pt idx="1405">
                  <c:v>0.78191661008826219</c:v>
                </c:pt>
                <c:pt idx="1406">
                  <c:v>0.79816420626895868</c:v>
                </c:pt>
                <c:pt idx="1407">
                  <c:v>0.77596815056098434</c:v>
                </c:pt>
                <c:pt idx="1408">
                  <c:v>0.72051953678903402</c:v>
                </c:pt>
                <c:pt idx="1409">
                  <c:v>0.77323137254901964</c:v>
                </c:pt>
                <c:pt idx="1410">
                  <c:v>0.69603018867924527</c:v>
                </c:pt>
                <c:pt idx="1411">
                  <c:v>0.70594374300783125</c:v>
                </c:pt>
                <c:pt idx="1412">
                  <c:v>0.72409078060008869</c:v>
                </c:pt>
                <c:pt idx="1413">
                  <c:v>0.78704311427375462</c:v>
                </c:pt>
                <c:pt idx="1414">
                  <c:v>0.85740526430280606</c:v>
                </c:pt>
                <c:pt idx="1415">
                  <c:v>0.88296475984651335</c:v>
                </c:pt>
                <c:pt idx="1416">
                  <c:v>0.8814322882215464</c:v>
                </c:pt>
                <c:pt idx="1417">
                  <c:v>0.85492978566149325</c:v>
                </c:pt>
                <c:pt idx="1418">
                  <c:v>0.80158939278777153</c:v>
                </c:pt>
                <c:pt idx="1419">
                  <c:v>0.78007250779762671</c:v>
                </c:pt>
                <c:pt idx="1420">
                  <c:v>0.71480426247896811</c:v>
                </c:pt>
                <c:pt idx="1421">
                  <c:v>0.56966390581148607</c:v>
                </c:pt>
                <c:pt idx="1422">
                  <c:v>0.52851229754049189</c:v>
                </c:pt>
                <c:pt idx="1423">
                  <c:v>0.61259697107481381</c:v>
                </c:pt>
                <c:pt idx="1424">
                  <c:v>0.65746454711802405</c:v>
                </c:pt>
                <c:pt idx="1425">
                  <c:v>0.79852794574276897</c:v>
                </c:pt>
                <c:pt idx="1426">
                  <c:v>0.91893974131591483</c:v>
                </c:pt>
                <c:pt idx="1427">
                  <c:v>0.95510783962770773</c:v>
                </c:pt>
                <c:pt idx="1428">
                  <c:v>0.97732326007325998</c:v>
                </c:pt>
                <c:pt idx="1429">
                  <c:v>0.99328679789659846</c:v>
                </c:pt>
                <c:pt idx="1430">
                  <c:v>1.0029013766856179</c:v>
                </c:pt>
                <c:pt idx="1431">
                  <c:v>1.0009256740914423</c:v>
                </c:pt>
                <c:pt idx="1432">
                  <c:v>0.98462681059138313</c:v>
                </c:pt>
                <c:pt idx="1433">
                  <c:v>0.86897492817968147</c:v>
                </c:pt>
                <c:pt idx="1434">
                  <c:v>0.79829366917989986</c:v>
                </c:pt>
                <c:pt idx="1435">
                  <c:v>0.81686483956081379</c:v>
                </c:pt>
                <c:pt idx="1436">
                  <c:v>0.88057320350707147</c:v>
                </c:pt>
                <c:pt idx="1437">
                  <c:v>0.97478546632723928</c:v>
                </c:pt>
                <c:pt idx="1438">
                  <c:v>1.030449937240514</c:v>
                </c:pt>
                <c:pt idx="1439">
                  <c:v>1.0577704544328266</c:v>
                </c:pt>
                <c:pt idx="1440">
                  <c:v>1.0227585523054041</c:v>
                </c:pt>
                <c:pt idx="1441">
                  <c:v>1.0101875520297732</c:v>
                </c:pt>
                <c:pt idx="1442">
                  <c:v>0.98684653654802923</c:v>
                </c:pt>
                <c:pt idx="1443">
                  <c:v>0.91041089650145746</c:v>
                </c:pt>
                <c:pt idx="1444">
                  <c:v>0.85636763668064231</c:v>
                </c:pt>
                <c:pt idx="1445">
                  <c:v>0.64551399434271239</c:v>
                </c:pt>
                <c:pt idx="1446">
                  <c:v>0.62201565979455453</c:v>
                </c:pt>
                <c:pt idx="1447">
                  <c:v>0.64299647022713291</c:v>
                </c:pt>
                <c:pt idx="1448">
                  <c:v>0.78535404654249796</c:v>
                </c:pt>
                <c:pt idx="1449">
                  <c:v>0.89562862247788377</c:v>
                </c:pt>
                <c:pt idx="1450">
                  <c:v>0.93504895295077528</c:v>
                </c:pt>
                <c:pt idx="1451">
                  <c:v>0.95478293066740694</c:v>
                </c:pt>
                <c:pt idx="1452">
                  <c:v>0.95922254254626615</c:v>
                </c:pt>
                <c:pt idx="1453">
                  <c:v>0.96329862246089171</c:v>
                </c:pt>
                <c:pt idx="1454">
                  <c:v>0.95668691740481382</c:v>
                </c:pt>
                <c:pt idx="1455">
                  <c:v>0.94876695948121204</c:v>
                </c:pt>
                <c:pt idx="1456">
                  <c:v>0.94580853697675438</c:v>
                </c:pt>
                <c:pt idx="1457">
                  <c:v>0.90609390784907951</c:v>
                </c:pt>
                <c:pt idx="1458">
                  <c:v>0.88879965532098226</c:v>
                </c:pt>
                <c:pt idx="1459">
                  <c:v>0.87266166740185258</c:v>
                </c:pt>
                <c:pt idx="1460">
                  <c:v>0.93351718735600375</c:v>
                </c:pt>
                <c:pt idx="1461">
                  <c:v>1.0169101843636006</c:v>
                </c:pt>
                <c:pt idx="1462">
                  <c:v>1.0830597994434821</c:v>
                </c:pt>
                <c:pt idx="1463">
                  <c:v>1.1238921274856986</c:v>
                </c:pt>
                <c:pt idx="1464">
                  <c:v>1.1140948800176935</c:v>
                </c:pt>
                <c:pt idx="1465">
                  <c:v>1.111758993599647</c:v>
                </c:pt>
                <c:pt idx="1466">
                  <c:v>1.092292513687863</c:v>
                </c:pt>
                <c:pt idx="1467">
                  <c:v>1.0474901226866296</c:v>
                </c:pt>
                <c:pt idx="1468">
                  <c:v>0.95858801141769767</c:v>
                </c:pt>
                <c:pt idx="1469">
                  <c:v>0.84890124705089298</c:v>
                </c:pt>
                <c:pt idx="1470">
                  <c:v>0.76624736586156583</c:v>
                </c:pt>
                <c:pt idx="1471">
                  <c:v>0.85242067856840698</c:v>
                </c:pt>
                <c:pt idx="1472">
                  <c:v>0.89070418176995814</c:v>
                </c:pt>
                <c:pt idx="1473">
                  <c:v>0.91488875771885225</c:v>
                </c:pt>
                <c:pt idx="1474">
                  <c:v>0.92684038638454469</c:v>
                </c:pt>
                <c:pt idx="1475">
                  <c:v>0.92944877531251491</c:v>
                </c:pt>
                <c:pt idx="1476">
                  <c:v>0.92543609057089071</c:v>
                </c:pt>
                <c:pt idx="1477">
                  <c:v>0.91780586681242604</c:v>
                </c:pt>
                <c:pt idx="1478">
                  <c:v>0.90755427438969449</c:v>
                </c:pt>
                <c:pt idx="1479">
                  <c:v>0.89852931995540675</c:v>
                </c:pt>
                <c:pt idx="1480">
                  <c:v>0.89418301233691322</c:v>
                </c:pt>
                <c:pt idx="1481">
                  <c:v>0.87057766256210822</c:v>
                </c:pt>
                <c:pt idx="1482">
                  <c:v>0.86053854366858862</c:v>
                </c:pt>
                <c:pt idx="1483">
                  <c:v>0.88819139557436322</c:v>
                </c:pt>
                <c:pt idx="1484">
                  <c:v>0.93805959031657338</c:v>
                </c:pt>
                <c:pt idx="1485">
                  <c:v>1.0107102728731943</c:v>
                </c:pt>
                <c:pt idx="1486">
                  <c:v>1.0913453934896822</c:v>
                </c:pt>
                <c:pt idx="1487">
                  <c:v>1.1795553906740488</c:v>
                </c:pt>
                <c:pt idx="1488">
                  <c:v>1.2279274459078082</c:v>
                </c:pt>
                <c:pt idx="1489">
                  <c:v>1.2337060834708797</c:v>
                </c:pt>
                <c:pt idx="1490">
                  <c:v>1.192731323418784</c:v>
                </c:pt>
                <c:pt idx="1491">
                  <c:v>1.2802906267332226</c:v>
                </c:pt>
                <c:pt idx="1492">
                  <c:v>1.0868808689914218</c:v>
                </c:pt>
                <c:pt idx="1493">
                  <c:v>0.89713710399140867</c:v>
                </c:pt>
                <c:pt idx="1494">
                  <c:v>0.84453327716933413</c:v>
                </c:pt>
                <c:pt idx="1495">
                  <c:v>0.84392894725765011</c:v>
                </c:pt>
                <c:pt idx="1496">
                  <c:v>0.85373956736501455</c:v>
                </c:pt>
                <c:pt idx="1497">
                  <c:v>0.87742800875273508</c:v>
                </c:pt>
                <c:pt idx="1498">
                  <c:v>0.92742110697131586</c:v>
                </c:pt>
                <c:pt idx="1499">
                  <c:v>0.98083137471772885</c:v>
                </c:pt>
                <c:pt idx="1500">
                  <c:v>1.0122628079048424</c:v>
                </c:pt>
                <c:pt idx="1501">
                  <c:v>1.0402275107091863</c:v>
                </c:pt>
                <c:pt idx="1502">
                  <c:v>0.96076384895533828</c:v>
                </c:pt>
                <c:pt idx="1503">
                  <c:v>1.0270460523169627</c:v>
                </c:pt>
                <c:pt idx="1504">
                  <c:v>0.97577302088735896</c:v>
                </c:pt>
                <c:pt idx="1505">
                  <c:v>0.90527972185849048</c:v>
                </c:pt>
                <c:pt idx="1506">
                  <c:v>0.88772282488377252</c:v>
                </c:pt>
                <c:pt idx="1507">
                  <c:v>0.90332146879927921</c:v>
                </c:pt>
                <c:pt idx="1508">
                  <c:v>0.92571890294579373</c:v>
                </c:pt>
                <c:pt idx="1509">
                  <c:v>0.9659481595683177</c:v>
                </c:pt>
                <c:pt idx="1510">
                  <c:v>1.0667868819475883</c:v>
                </c:pt>
                <c:pt idx="1511">
                  <c:v>1.1551143156790769</c:v>
                </c:pt>
                <c:pt idx="1512">
                  <c:v>1.0960917194715925</c:v>
                </c:pt>
                <c:pt idx="1513">
                  <c:v>1.1033200000000001</c:v>
                </c:pt>
                <c:pt idx="1514">
                  <c:v>1.1011177644710579</c:v>
                </c:pt>
                <c:pt idx="1515">
                  <c:v>1.1924157721330642</c:v>
                </c:pt>
                <c:pt idx="1516">
                  <c:v>1.1291897049721475</c:v>
                </c:pt>
                <c:pt idx="1517">
                  <c:v>1.0229702048417129</c:v>
                </c:pt>
                <c:pt idx="1518">
                  <c:v>0.95805726355315635</c:v>
                </c:pt>
                <c:pt idx="1519">
                  <c:v>0.93604604237365852</c:v>
                </c:pt>
                <c:pt idx="1520">
                  <c:v>0.94484145720501722</c:v>
                </c:pt>
                <c:pt idx="1521">
                  <c:v>1.0001831988609395</c:v>
                </c:pt>
                <c:pt idx="1522">
                  <c:v>1.0625527672405406</c:v>
                </c:pt>
                <c:pt idx="1523">
                  <c:v>1.1204818858560794</c:v>
                </c:pt>
                <c:pt idx="1524">
                  <c:v>1.1611747489529187</c:v>
                </c:pt>
                <c:pt idx="1525">
                  <c:v>1.1643196314670443</c:v>
                </c:pt>
                <c:pt idx="1526">
                  <c:v>1.0311396817378125</c:v>
                </c:pt>
                <c:pt idx="1527">
                  <c:v>1.1185378159656305</c:v>
                </c:pt>
                <c:pt idx="1528">
                  <c:v>1.0725336621454993</c:v>
                </c:pt>
                <c:pt idx="1529">
                  <c:v>0.98959765980913983</c:v>
                </c:pt>
                <c:pt idx="1530">
                  <c:v>0.96548933352253896</c:v>
                </c:pt>
                <c:pt idx="1531">
                  <c:v>1.0211880751909144</c:v>
                </c:pt>
                <c:pt idx="1532">
                  <c:v>1.0948305084745762</c:v>
                </c:pt>
                <c:pt idx="1533">
                  <c:v>1.0890737381282678</c:v>
                </c:pt>
                <c:pt idx="1534">
                  <c:v>1.3384540871240014</c:v>
                </c:pt>
                <c:pt idx="1535">
                  <c:v>1.4663366810138689</c:v>
                </c:pt>
                <c:pt idx="1536">
                  <c:v>1.2783519691887193</c:v>
                </c:pt>
                <c:pt idx="1537">
                  <c:v>1.3255919092004316</c:v>
                </c:pt>
                <c:pt idx="1538">
                  <c:v>1.3501800589516857</c:v>
                </c:pt>
                <c:pt idx="1539">
                  <c:v>1.3533468078280402</c:v>
                </c:pt>
                <c:pt idx="1540">
                  <c:v>1.3025243266997304</c:v>
                </c:pt>
                <c:pt idx="1541">
                  <c:v>1.2205551855663863</c:v>
                </c:pt>
                <c:pt idx="1542">
                  <c:v>1.1314824047770884</c:v>
                </c:pt>
                <c:pt idx="1543">
                  <c:v>1.1206424640135477</c:v>
                </c:pt>
                <c:pt idx="1544">
                  <c:v>0.98416418738338995</c:v>
                </c:pt>
                <c:pt idx="1545">
                  <c:v>1.058903587893365</c:v>
                </c:pt>
                <c:pt idx="1546">
                  <c:v>1.0393524646843821</c:v>
                </c:pt>
                <c:pt idx="1547">
                  <c:v>0.94568029847853485</c:v>
                </c:pt>
                <c:pt idx="1548">
                  <c:v>0.98954041815203797</c:v>
                </c:pt>
                <c:pt idx="1549">
                  <c:v>0.93159665871121744</c:v>
                </c:pt>
                <c:pt idx="1550">
                  <c:v>0.92048059236900426</c:v>
                </c:pt>
                <c:pt idx="1551">
                  <c:v>0.90326931087147666</c:v>
                </c:pt>
                <c:pt idx="1552">
                  <c:v>0.89281610247026499</c:v>
                </c:pt>
                <c:pt idx="1553">
                  <c:v>0.86749711085429793</c:v>
                </c:pt>
                <c:pt idx="1554">
                  <c:v>0.8489686371743006</c:v>
                </c:pt>
                <c:pt idx="1555">
                  <c:v>0.88025211979072693</c:v>
                </c:pt>
                <c:pt idx="1556">
                  <c:v>0.93168560244414733</c:v>
                </c:pt>
                <c:pt idx="1557">
                  <c:v>1.0072744632535096</c:v>
                </c:pt>
                <c:pt idx="1558">
                  <c:v>1.2097294000221805</c:v>
                </c:pt>
                <c:pt idx="1559">
                  <c:v>1.1648751402089856</c:v>
                </c:pt>
                <c:pt idx="1560">
                  <c:v>1.2557371400443027</c:v>
                </c:pt>
                <c:pt idx="1561">
                  <c:v>1.2985917612389493</c:v>
                </c:pt>
                <c:pt idx="1562">
                  <c:v>1.4243260883340727</c:v>
                </c:pt>
                <c:pt idx="1563">
                  <c:v>1.3559831062334302</c:v>
                </c:pt>
                <c:pt idx="1564">
                  <c:v>1.1157723577235772</c:v>
                </c:pt>
                <c:pt idx="1565">
                  <c:v>0.99494971154337075</c:v>
                </c:pt>
                <c:pt idx="1566">
                  <c:v>0.92844044683011751</c:v>
                </c:pt>
                <c:pt idx="1567">
                  <c:v>0.88468704512372631</c:v>
                </c:pt>
                <c:pt idx="1568">
                  <c:v>0.8583848089681998</c:v>
                </c:pt>
                <c:pt idx="1569">
                  <c:v>0.82370992162451029</c:v>
                </c:pt>
                <c:pt idx="1570">
                  <c:v>0.84360374009783134</c:v>
                </c:pt>
                <c:pt idx="1571">
                  <c:v>0.82377689478801175</c:v>
                </c:pt>
                <c:pt idx="1572">
                  <c:v>0.81342683028633411</c:v>
                </c:pt>
                <c:pt idx="1573">
                  <c:v>0.80742832283725563</c:v>
                </c:pt>
                <c:pt idx="1574">
                  <c:v>0.80933967357448444</c:v>
                </c:pt>
                <c:pt idx="1575">
                  <c:v>0.80702708298823933</c:v>
                </c:pt>
                <c:pt idx="1576">
                  <c:v>0.77361488993321781</c:v>
                </c:pt>
                <c:pt idx="1577">
                  <c:v>0.59666826366431103</c:v>
                </c:pt>
                <c:pt idx="1578">
                  <c:v>0.65466282306163048</c:v>
                </c:pt>
                <c:pt idx="1579">
                  <c:v>0.7834328295900479</c:v>
                </c:pt>
                <c:pt idx="1580">
                  <c:v>0.85979352333892178</c:v>
                </c:pt>
                <c:pt idx="1581">
                  <c:v>0.91368953934740893</c:v>
                </c:pt>
                <c:pt idx="1582">
                  <c:v>1.0154801729977594</c:v>
                </c:pt>
                <c:pt idx="1583">
                  <c:v>1.0826711111111118</c:v>
                </c:pt>
                <c:pt idx="1584">
                  <c:v>1.1051954330983862</c:v>
                </c:pt>
                <c:pt idx="1585">
                  <c:v>1.1652799424529436</c:v>
                </c:pt>
                <c:pt idx="1586">
                  <c:v>1.1803102553268547</c:v>
                </c:pt>
                <c:pt idx="1587">
                  <c:v>1.1484089692499855</c:v>
                </c:pt>
                <c:pt idx="1588">
                  <c:v>1.0548118085283811</c:v>
                </c:pt>
                <c:pt idx="1589">
                  <c:v>0.94642041203172544</c:v>
                </c:pt>
                <c:pt idx="1590">
                  <c:v>0.86470206517620296</c:v>
                </c:pt>
                <c:pt idx="1591">
                  <c:v>0.83992749581706616</c:v>
                </c:pt>
                <c:pt idx="1592">
                  <c:v>0.83917237574141357</c:v>
                </c:pt>
                <c:pt idx="1593">
                  <c:v>0.84612536523009485</c:v>
                </c:pt>
                <c:pt idx="1594">
                  <c:v>0.86836468488260343</c:v>
                </c:pt>
                <c:pt idx="1595">
                  <c:v>0.87231678160919501</c:v>
                </c:pt>
                <c:pt idx="1596">
                  <c:v>0.87525487844258865</c:v>
                </c:pt>
                <c:pt idx="1597">
                  <c:v>0.88016747077379853</c:v>
                </c:pt>
                <c:pt idx="1598">
                  <c:v>0.8769371545357425</c:v>
                </c:pt>
                <c:pt idx="1599">
                  <c:v>0.87163550328478889</c:v>
                </c:pt>
                <c:pt idx="1600">
                  <c:v>0.78516427289048463</c:v>
                </c:pt>
                <c:pt idx="1601">
                  <c:v>0.68886853817185867</c:v>
                </c:pt>
                <c:pt idx="1602">
                  <c:v>0.67519996596324039</c:v>
                </c:pt>
                <c:pt idx="1603">
                  <c:v>0.71761894369271073</c:v>
                </c:pt>
                <c:pt idx="1604">
                  <c:v>0.87075542705034659</c:v>
                </c:pt>
                <c:pt idx="1605">
                  <c:v>0.93425694307662011</c:v>
                </c:pt>
                <c:pt idx="1606">
                  <c:v>0.99852060417872779</c:v>
                </c:pt>
                <c:pt idx="1607">
                  <c:v>1.0504312922157015</c:v>
                </c:pt>
                <c:pt idx="1608">
                  <c:v>1.0438534359851728</c:v>
                </c:pt>
                <c:pt idx="1609">
                  <c:v>1.0579717935379458</c:v>
                </c:pt>
                <c:pt idx="1610">
                  <c:v>1.0569942830744354</c:v>
                </c:pt>
                <c:pt idx="1611">
                  <c:v>1.0305709137998988</c:v>
                </c:pt>
                <c:pt idx="1612">
                  <c:v>0.96240443766759554</c:v>
                </c:pt>
                <c:pt idx="1613">
                  <c:v>0.8224898728214789</c:v>
                </c:pt>
                <c:pt idx="1614">
                  <c:v>0.72809883383226848</c:v>
                </c:pt>
                <c:pt idx="1615">
                  <c:v>0.70064373162490678</c:v>
                </c:pt>
                <c:pt idx="1616">
                  <c:v>0.69425089386936412</c:v>
                </c:pt>
                <c:pt idx="1617">
                  <c:v>0.68780595656132149</c:v>
                </c:pt>
                <c:pt idx="1618">
                  <c:v>0.79579018303552052</c:v>
                </c:pt>
                <c:pt idx="1619">
                  <c:v>0.72032248130224374</c:v>
                </c:pt>
                <c:pt idx="1620">
                  <c:v>0.7294348764480465</c:v>
                </c:pt>
                <c:pt idx="1621">
                  <c:v>0.74509814394445195</c:v>
                </c:pt>
                <c:pt idx="1622">
                  <c:v>0.74902549194991042</c:v>
                </c:pt>
                <c:pt idx="1623">
                  <c:v>0.81332903799155742</c:v>
                </c:pt>
                <c:pt idx="1624">
                  <c:v>0.69082481402531881</c:v>
                </c:pt>
                <c:pt idx="1625">
                  <c:v>0.61459522519895016</c:v>
                </c:pt>
                <c:pt idx="1626">
                  <c:v>0.60023068336847341</c:v>
                </c:pt>
                <c:pt idx="1627">
                  <c:v>0.63768807417128825</c:v>
                </c:pt>
                <c:pt idx="1628">
                  <c:v>0.81034044625464863</c:v>
                </c:pt>
                <c:pt idx="1629">
                  <c:v>0.82723033309709426</c:v>
                </c:pt>
                <c:pt idx="1630">
                  <c:v>0.91901240146608432</c:v>
                </c:pt>
                <c:pt idx="1631">
                  <c:v>0.95467428154175149</c:v>
                </c:pt>
                <c:pt idx="1632">
                  <c:v>0.99717838125665614</c:v>
                </c:pt>
                <c:pt idx="1633">
                  <c:v>1.0039677263710938</c:v>
                </c:pt>
                <c:pt idx="1634">
                  <c:v>1.0032147640220712</c:v>
                </c:pt>
                <c:pt idx="1635">
                  <c:v>0.97389411825887984</c:v>
                </c:pt>
                <c:pt idx="1636">
                  <c:v>0.91602459217165566</c:v>
                </c:pt>
                <c:pt idx="1637">
                  <c:v>0.71799314496638411</c:v>
                </c:pt>
                <c:pt idx="1638">
                  <c:v>0.63071407716371231</c:v>
                </c:pt>
                <c:pt idx="1639">
                  <c:v>0.59584417172911497</c:v>
                </c:pt>
                <c:pt idx="1640">
                  <c:v>0.5826656717621912</c:v>
                </c:pt>
                <c:pt idx="1641">
                  <c:v>0.57566486269793571</c:v>
                </c:pt>
                <c:pt idx="1642">
                  <c:v>0.71955319664191153</c:v>
                </c:pt>
                <c:pt idx="1643">
                  <c:v>0.60946684058207334</c:v>
                </c:pt>
                <c:pt idx="1644">
                  <c:v>0.62210597658656797</c:v>
                </c:pt>
                <c:pt idx="1645">
                  <c:v>0.64264978587168953</c:v>
                </c:pt>
                <c:pt idx="1646">
                  <c:v>0.64662899795671591</c:v>
                </c:pt>
                <c:pt idx="1647">
                  <c:v>0.75614297486608972</c:v>
                </c:pt>
                <c:pt idx="1648">
                  <c:v>0.57644158241052823</c:v>
                </c:pt>
                <c:pt idx="1649">
                  <c:v>0.50921687906672308</c:v>
                </c:pt>
                <c:pt idx="1650">
                  <c:v>0.49173954481338877</c:v>
                </c:pt>
                <c:pt idx="1651">
                  <c:v>0.51956362929862054</c:v>
                </c:pt>
                <c:pt idx="1652">
                  <c:v>0.71367787682333872</c:v>
                </c:pt>
                <c:pt idx="1653">
                  <c:v>0.67896461393111762</c:v>
                </c:pt>
                <c:pt idx="1654">
                  <c:v>0.77348015422998428</c:v>
                </c:pt>
                <c:pt idx="1655">
                  <c:v>0.83507955878901674</c:v>
                </c:pt>
                <c:pt idx="1656">
                  <c:v>0.88605224412253625</c:v>
                </c:pt>
                <c:pt idx="1657">
                  <c:v>0.89393136320305056</c:v>
                </c:pt>
                <c:pt idx="1658">
                  <c:v>0.88727462714923533</c:v>
                </c:pt>
                <c:pt idx="1659">
                  <c:v>0.83973886470969528</c:v>
                </c:pt>
                <c:pt idx="1660">
                  <c:v>0.72609383145091222</c:v>
                </c:pt>
                <c:pt idx="1661">
                  <c:v>0.57702333703762498</c:v>
                </c:pt>
                <c:pt idx="1662">
                  <c:v>0.51905244247381721</c:v>
                </c:pt>
                <c:pt idx="1663">
                  <c:v>0.53897036122259934</c:v>
                </c:pt>
                <c:pt idx="1664">
                  <c:v>0.5747716095526616</c:v>
                </c:pt>
                <c:pt idx="1665">
                  <c:v>0.6370784457478007</c:v>
                </c:pt>
                <c:pt idx="1666">
                  <c:v>0.71146315655817483</c:v>
                </c:pt>
                <c:pt idx="1667">
                  <c:v>0.78125903535287144</c:v>
                </c:pt>
                <c:pt idx="1668">
                  <c:v>0.84611161442290284</c:v>
                </c:pt>
                <c:pt idx="1669">
                  <c:v>0.8864518665864829</c:v>
                </c:pt>
                <c:pt idx="1670">
                  <c:v>0.90443909282207158</c:v>
                </c:pt>
                <c:pt idx="1671">
                  <c:v>0.8869131022902188</c:v>
                </c:pt>
                <c:pt idx="1672">
                  <c:v>0.81483465279348599</c:v>
                </c:pt>
                <c:pt idx="1673">
                  <c:v>0.73069451084358317</c:v>
                </c:pt>
                <c:pt idx="1674">
                  <c:v>0.71773186965165525</c:v>
                </c:pt>
                <c:pt idx="1675">
                  <c:v>0.76346082172331164</c:v>
                </c:pt>
                <c:pt idx="1676">
                  <c:v>0.82772217111315549</c:v>
                </c:pt>
                <c:pt idx="1677">
                  <c:v>0.90784462476592886</c:v>
                </c:pt>
                <c:pt idx="1678">
                  <c:v>0.98696957341623781</c:v>
                </c:pt>
                <c:pt idx="1679">
                  <c:v>1.0321014763097587</c:v>
                </c:pt>
                <c:pt idx="1680">
                  <c:v>1.0026832988342957</c:v>
                </c:pt>
                <c:pt idx="1681">
                  <c:v>1.0228528561902648</c:v>
                </c:pt>
                <c:pt idx="1682">
                  <c:v>1.0297191765495639</c:v>
                </c:pt>
                <c:pt idx="1683">
                  <c:v>1.0280513822954482</c:v>
                </c:pt>
                <c:pt idx="1684">
                  <c:v>1.0080094189803406</c:v>
                </c:pt>
                <c:pt idx="1685">
                  <c:v>0.91559271626839189</c:v>
                </c:pt>
                <c:pt idx="1686">
                  <c:v>0.90832765852454989</c:v>
                </c:pt>
                <c:pt idx="1687">
                  <c:v>0.79750926612305428</c:v>
                </c:pt>
                <c:pt idx="1688">
                  <c:v>0.71685025514692957</c:v>
                </c:pt>
                <c:pt idx="1689">
                  <c:v>0.66666469394656769</c:v>
                </c:pt>
                <c:pt idx="1690">
                  <c:v>0.62202890197208616</c:v>
                </c:pt>
                <c:pt idx="1691">
                  <c:v>0.60008236630690592</c:v>
                </c:pt>
                <c:pt idx="1692">
                  <c:v>0.60370872999797465</c:v>
                </c:pt>
                <c:pt idx="1693">
                  <c:v>0.61119787009186233</c:v>
                </c:pt>
                <c:pt idx="1694">
                  <c:v>0.60042988699883382</c:v>
                </c:pt>
                <c:pt idx="1695">
                  <c:v>0.54729442454446353</c:v>
                </c:pt>
                <c:pt idx="1696">
                  <c:v>0.47226878235929526</c:v>
                </c:pt>
                <c:pt idx="1697">
                  <c:v>0.38162561408296947</c:v>
                </c:pt>
                <c:pt idx="1698">
                  <c:v>0.35605413796448993</c:v>
                </c:pt>
                <c:pt idx="1699">
                  <c:v>0.33398697816928391</c:v>
                </c:pt>
                <c:pt idx="1700">
                  <c:v>0.33519587430731268</c:v>
                </c:pt>
                <c:pt idx="1701">
                  <c:v>0.36415814831694759</c:v>
                </c:pt>
                <c:pt idx="1702">
                  <c:v>0.36841583506241138</c:v>
                </c:pt>
                <c:pt idx="1703">
                  <c:v>0.371289498141264</c:v>
                </c:pt>
                <c:pt idx="1704">
                  <c:v>0.38097019889576256</c:v>
                </c:pt>
                <c:pt idx="1705">
                  <c:v>0.37979541761994762</c:v>
                </c:pt>
                <c:pt idx="1706">
                  <c:v>0.37697054467664959</c:v>
                </c:pt>
                <c:pt idx="1707">
                  <c:v>0.34597595177460438</c:v>
                </c:pt>
                <c:pt idx="1708">
                  <c:v>0.33629580448322738</c:v>
                </c:pt>
                <c:pt idx="1709">
                  <c:v>0.22094102769724255</c:v>
                </c:pt>
                <c:pt idx="1710">
                  <c:v>0.19030684380522889</c:v>
                </c:pt>
                <c:pt idx="1711">
                  <c:v>0.33729909802319358</c:v>
                </c:pt>
                <c:pt idx="1712">
                  <c:v>0.38066666666666649</c:v>
                </c:pt>
                <c:pt idx="1713">
                  <c:v>0.39821513002364073</c:v>
                </c:pt>
                <c:pt idx="1714">
                  <c:v>0.46332342492568723</c:v>
                </c:pt>
                <c:pt idx="1715">
                  <c:v>0.43088628070571411</c:v>
                </c:pt>
                <c:pt idx="1716">
                  <c:v>0.63085773026315795</c:v>
                </c:pt>
                <c:pt idx="1717">
                  <c:v>0.57494091736902364</c:v>
                </c:pt>
                <c:pt idx="1718">
                  <c:v>0.71791728715483161</c:v>
                </c:pt>
                <c:pt idx="1719">
                  <c:v>0.56290018991348401</c:v>
                </c:pt>
                <c:pt idx="1720">
                  <c:v>0.64789871535379429</c:v>
                </c:pt>
                <c:pt idx="1721">
                  <c:v>0.44056502173160506</c:v>
                </c:pt>
                <c:pt idx="1722">
                  <c:v>0.41604117583094724</c:v>
                </c:pt>
                <c:pt idx="1723">
                  <c:v>0.41120983665410149</c:v>
                </c:pt>
                <c:pt idx="1724">
                  <c:v>0.41641218598902108</c:v>
                </c:pt>
                <c:pt idx="1725">
                  <c:v>0.42672863422993812</c:v>
                </c:pt>
                <c:pt idx="1726">
                  <c:v>0.47901314543319318</c:v>
                </c:pt>
                <c:pt idx="1727">
                  <c:v>0.46884081699480173</c:v>
                </c:pt>
                <c:pt idx="1728">
                  <c:v>0.53772150879594216</c:v>
                </c:pt>
                <c:pt idx="1729">
                  <c:v>0.41685904724563794</c:v>
                </c:pt>
                <c:pt idx="1730">
                  <c:v>0.39915865745607437</c:v>
                </c:pt>
                <c:pt idx="1731">
                  <c:v>0.37011731532409664</c:v>
                </c:pt>
                <c:pt idx="1732">
                  <c:v>0.31312189094135157</c:v>
                </c:pt>
                <c:pt idx="1733">
                  <c:v>0.24942538438347883</c:v>
                </c:pt>
                <c:pt idx="1734">
                  <c:v>0.27009399589724725</c:v>
                </c:pt>
                <c:pt idx="1735">
                  <c:v>0.35406920207806047</c:v>
                </c:pt>
                <c:pt idx="1736">
                  <c:v>0.42479911699779227</c:v>
                </c:pt>
                <c:pt idx="1737">
                  <c:v>0.46083978915422086</c:v>
                </c:pt>
                <c:pt idx="1738">
                  <c:v>0.69356248943006937</c:v>
                </c:pt>
                <c:pt idx="1739">
                  <c:v>0.6258554714989446</c:v>
                </c:pt>
                <c:pt idx="1740">
                  <c:v>0.81320169445203594</c:v>
                </c:pt>
                <c:pt idx="1741">
                  <c:v>0.83056664340544351</c:v>
                </c:pt>
                <c:pt idx="1742">
                  <c:v>0.71752028350275121</c:v>
                </c:pt>
                <c:pt idx="1743">
                  <c:v>0.82698860478043357</c:v>
                </c:pt>
                <c:pt idx="1744">
                  <c:v>0.79141006931776703</c:v>
                </c:pt>
                <c:pt idx="1745">
                  <c:v>0.53626194613379696</c:v>
                </c:pt>
                <c:pt idx="1746">
                  <c:v>0.60275798474306308</c:v>
                </c:pt>
                <c:pt idx="1747">
                  <c:v>0.64462329503893989</c:v>
                </c:pt>
                <c:pt idx="1748">
                  <c:v>0.72491493298434051</c:v>
                </c:pt>
                <c:pt idx="1749">
                  <c:v>0.8024909986734885</c:v>
                </c:pt>
                <c:pt idx="1750">
                  <c:v>0.86632763671875002</c:v>
                </c:pt>
                <c:pt idx="1751">
                  <c:v>0.71801589248050246</c:v>
                </c:pt>
                <c:pt idx="1752">
                  <c:v>0.82281547790932708</c:v>
                </c:pt>
                <c:pt idx="1753">
                  <c:v>0.78982373233779124</c:v>
                </c:pt>
                <c:pt idx="1754">
                  <c:v>0.71711746837738577</c:v>
                </c:pt>
                <c:pt idx="1755">
                  <c:v>0.56313920395957928</c:v>
                </c:pt>
                <c:pt idx="1756">
                  <c:v>0.3950591181995653</c:v>
                </c:pt>
                <c:pt idx="1757">
                  <c:v>0.42608564389075876</c:v>
                </c:pt>
                <c:pt idx="1758">
                  <c:v>0.46499465507411641</c:v>
                </c:pt>
                <c:pt idx="1759">
                  <c:v>0.46842532343259569</c:v>
                </c:pt>
                <c:pt idx="1760">
                  <c:v>0.61136551325460409</c:v>
                </c:pt>
                <c:pt idx="1761">
                  <c:v>0.7507562366668119</c:v>
                </c:pt>
                <c:pt idx="1762">
                  <c:v>0.78847387924801149</c:v>
                </c:pt>
                <c:pt idx="1763">
                  <c:v>0.80309675643437162</c:v>
                </c:pt>
                <c:pt idx="1764">
                  <c:v>0.81665966876603702</c:v>
                </c:pt>
                <c:pt idx="1765">
                  <c:v>0.82598499504553424</c:v>
                </c:pt>
                <c:pt idx="1766">
                  <c:v>0.81799579439252335</c:v>
                </c:pt>
                <c:pt idx="1767">
                  <c:v>0.77910778609032993</c:v>
                </c:pt>
                <c:pt idx="1768">
                  <c:v>0.73034007436292736</c:v>
                </c:pt>
                <c:pt idx="1769">
                  <c:v>0.65228095362394467</c:v>
                </c:pt>
                <c:pt idx="1770">
                  <c:v>0.63382079131109381</c:v>
                </c:pt>
                <c:pt idx="1771">
                  <c:v>0.70107769648547946</c:v>
                </c:pt>
                <c:pt idx="1772">
                  <c:v>0.81813339731285994</c:v>
                </c:pt>
                <c:pt idx="1773">
                  <c:v>0.90386223989260084</c:v>
                </c:pt>
                <c:pt idx="1774">
                  <c:v>0.95296967717349879</c:v>
                </c:pt>
                <c:pt idx="1775">
                  <c:v>0.97853988484543564</c:v>
                </c:pt>
                <c:pt idx="1776">
                  <c:v>1.0100830180154743</c:v>
                </c:pt>
                <c:pt idx="1777">
                  <c:v>1.0068419274938076</c:v>
                </c:pt>
                <c:pt idx="1778">
                  <c:v>0.97949288061336248</c:v>
                </c:pt>
                <c:pt idx="1779">
                  <c:v>0.90946506661242799</c:v>
                </c:pt>
                <c:pt idx="1780">
                  <c:v>0.75111690927400909</c:v>
                </c:pt>
                <c:pt idx="1781">
                  <c:v>0.77199326657458567</c:v>
                </c:pt>
                <c:pt idx="1782">
                  <c:v>0.76917171977809318</c:v>
                </c:pt>
                <c:pt idx="1783">
                  <c:v>0.66207476959023848</c:v>
                </c:pt>
                <c:pt idx="1784">
                  <c:v>0.78099384306362163</c:v>
                </c:pt>
                <c:pt idx="1785">
                  <c:v>0.79227242524916952</c:v>
                </c:pt>
                <c:pt idx="1786">
                  <c:v>0.79615179167594041</c:v>
                </c:pt>
                <c:pt idx="1787">
                  <c:v>0.76625095227425488</c:v>
                </c:pt>
                <c:pt idx="1788">
                  <c:v>0.77308424408014575</c:v>
                </c:pt>
                <c:pt idx="1789">
                  <c:v>0.7579172338687723</c:v>
                </c:pt>
                <c:pt idx="1790">
                  <c:v>0.72563812673161143</c:v>
                </c:pt>
                <c:pt idx="1791">
                  <c:v>0.68863586503444352</c:v>
                </c:pt>
                <c:pt idx="1792">
                  <c:v>0.66456226987221156</c:v>
                </c:pt>
                <c:pt idx="1793">
                  <c:v>0.62666298858379643</c:v>
                </c:pt>
                <c:pt idx="1794">
                  <c:v>0.62877084751531642</c:v>
                </c:pt>
                <c:pt idx="1795">
                  <c:v>0.6932388198345647</c:v>
                </c:pt>
                <c:pt idx="1796">
                  <c:v>0.81021233330180653</c:v>
                </c:pt>
                <c:pt idx="1797">
                  <c:v>0.90660685320356849</c:v>
                </c:pt>
                <c:pt idx="1798">
                  <c:v>0.95726503960608023</c:v>
                </c:pt>
                <c:pt idx="1799">
                  <c:v>0.99099844858156039</c:v>
                </c:pt>
                <c:pt idx="1800">
                  <c:v>0.9736893258744419</c:v>
                </c:pt>
                <c:pt idx="1801">
                  <c:v>0.97922259476047047</c:v>
                </c:pt>
                <c:pt idx="1802">
                  <c:v>0.95724570857174585</c:v>
                </c:pt>
                <c:pt idx="1803">
                  <c:v>0.89746770833333356</c:v>
                </c:pt>
                <c:pt idx="1804">
                  <c:v>0.80906094468964218</c:v>
                </c:pt>
                <c:pt idx="1805">
                  <c:v>0.76258541334749497</c:v>
                </c:pt>
                <c:pt idx="1806">
                  <c:v>0.76201255914739296</c:v>
                </c:pt>
                <c:pt idx="1807">
                  <c:v>0.76448003549245813</c:v>
                </c:pt>
                <c:pt idx="1808">
                  <c:v>0.77385278663493051</c:v>
                </c:pt>
                <c:pt idx="1809">
                  <c:v>0.78410038223516532</c:v>
                </c:pt>
                <c:pt idx="1810">
                  <c:v>0.79356129685916921</c:v>
                </c:pt>
                <c:pt idx="1811">
                  <c:v>0.7936709502095709</c:v>
                </c:pt>
                <c:pt idx="1812">
                  <c:v>0.79885859990727859</c:v>
                </c:pt>
                <c:pt idx="1813">
                  <c:v>0.79524598486246956</c:v>
                </c:pt>
                <c:pt idx="1814">
                  <c:v>0.78399290231584673</c:v>
                </c:pt>
                <c:pt idx="1815">
                  <c:v>0.78040670289855063</c:v>
                </c:pt>
                <c:pt idx="1816">
                  <c:v>0.77493209210289593</c:v>
                </c:pt>
                <c:pt idx="1817">
                  <c:v>0.76481935197514384</c:v>
                </c:pt>
                <c:pt idx="1818">
                  <c:v>0.64978825166311571</c:v>
                </c:pt>
                <c:pt idx="1819">
                  <c:v>0.70547980599247517</c:v>
                </c:pt>
                <c:pt idx="1820">
                  <c:v>0.83016781788111671</c:v>
                </c:pt>
                <c:pt idx="1821">
                  <c:v>0.90701021160122108</c:v>
                </c:pt>
                <c:pt idx="1822">
                  <c:v>0.96178722929225291</c:v>
                </c:pt>
                <c:pt idx="1823">
                  <c:v>0.99144879171461442</c:v>
                </c:pt>
                <c:pt idx="1824">
                  <c:v>1.000412203074057</c:v>
                </c:pt>
                <c:pt idx="1825">
                  <c:v>1.0193747426621966</c:v>
                </c:pt>
                <c:pt idx="1826">
                  <c:v>0.98402703012255199</c:v>
                </c:pt>
                <c:pt idx="1827">
                  <c:v>0.9137505982451477</c:v>
                </c:pt>
                <c:pt idx="1828">
                  <c:v>0.81925622198912951</c:v>
                </c:pt>
                <c:pt idx="1829">
                  <c:v>0.7642023571269736</c:v>
                </c:pt>
                <c:pt idx="1830">
                  <c:v>0.75900348955342567</c:v>
                </c:pt>
                <c:pt idx="1831">
                  <c:v>0.77366456551103124</c:v>
                </c:pt>
                <c:pt idx="1832">
                  <c:v>0.78030470914127448</c:v>
                </c:pt>
                <c:pt idx="1833">
                  <c:v>0.78947854028000952</c:v>
                </c:pt>
                <c:pt idx="1834">
                  <c:v>0.79589469335291985</c:v>
                </c:pt>
                <c:pt idx="1835">
                  <c:v>0.7948658211561439</c:v>
                </c:pt>
                <c:pt idx="1836">
                  <c:v>0.79376855009678327</c:v>
                </c:pt>
                <c:pt idx="1837">
                  <c:v>0.78951893034368736</c:v>
                </c:pt>
                <c:pt idx="1838">
                  <c:v>0.78854068193290816</c:v>
                </c:pt>
                <c:pt idx="1839">
                  <c:v>0.79202996082046573</c:v>
                </c:pt>
                <c:pt idx="1840">
                  <c:v>0.79555025695634041</c:v>
                </c:pt>
                <c:pt idx="1841">
                  <c:v>0.78969989429661291</c:v>
                </c:pt>
                <c:pt idx="1842">
                  <c:v>0.78529683286869889</c:v>
                </c:pt>
                <c:pt idx="1843">
                  <c:v>0.81105824601151721</c:v>
                </c:pt>
                <c:pt idx="1844">
                  <c:v>0.85543286702842636</c:v>
                </c:pt>
                <c:pt idx="1845">
                  <c:v>0.91496698615548455</c:v>
                </c:pt>
                <c:pt idx="1846">
                  <c:v>0.97277400362318844</c:v>
                </c:pt>
                <c:pt idx="1847">
                  <c:v>1.0342116489897499</c:v>
                </c:pt>
                <c:pt idx="1848">
                  <c:v>1.1303171800803606</c:v>
                </c:pt>
                <c:pt idx="1849">
                  <c:v>1.3553589490563711</c:v>
                </c:pt>
                <c:pt idx="1850">
                  <c:v>1.1488809684753889</c:v>
                </c:pt>
                <c:pt idx="1851">
                  <c:v>1.1017393917538167</c:v>
                </c:pt>
                <c:pt idx="1852">
                  <c:v>1.198732799815764</c:v>
                </c:pt>
                <c:pt idx="1853">
                  <c:v>1.0999554602441437</c:v>
                </c:pt>
                <c:pt idx="1854">
                  <c:v>0.99184741258012421</c:v>
                </c:pt>
                <c:pt idx="1855">
                  <c:v>0.9169583208694787</c:v>
                </c:pt>
                <c:pt idx="1856">
                  <c:v>0.89398897507195452</c:v>
                </c:pt>
                <c:pt idx="1857">
                  <c:v>0.89637749915282972</c:v>
                </c:pt>
                <c:pt idx="1858">
                  <c:v>0.90580554478480035</c:v>
                </c:pt>
                <c:pt idx="1859">
                  <c:v>0.91634902858255862</c:v>
                </c:pt>
                <c:pt idx="1860">
                  <c:v>0.9286186142102173</c:v>
                </c:pt>
                <c:pt idx="1861">
                  <c:v>0.90120845775936842</c:v>
                </c:pt>
                <c:pt idx="1862">
                  <c:v>0.86947690410699052</c:v>
                </c:pt>
                <c:pt idx="1863">
                  <c:v>0.84142220972202719</c:v>
                </c:pt>
                <c:pt idx="1864">
                  <c:v>0.83616929429429443</c:v>
                </c:pt>
                <c:pt idx="1865">
                  <c:v>0.83809575318628604</c:v>
                </c:pt>
                <c:pt idx="1866">
                  <c:v>0.83067356546869919</c:v>
                </c:pt>
                <c:pt idx="1867">
                  <c:v>0.86101560612649153</c:v>
                </c:pt>
                <c:pt idx="1868">
                  <c:v>0.90883465932272545</c:v>
                </c:pt>
                <c:pt idx="1869">
                  <c:v>0.96713502659285799</c:v>
                </c:pt>
                <c:pt idx="1870">
                  <c:v>1.031155537553524</c:v>
                </c:pt>
                <c:pt idx="1871">
                  <c:v>1.3162172489082971</c:v>
                </c:pt>
                <c:pt idx="1872">
                  <c:v>1.1730436953807741</c:v>
                </c:pt>
                <c:pt idx="1873">
                  <c:v>1.3977643199596268</c:v>
                </c:pt>
                <c:pt idx="1874">
                  <c:v>1.1744432641839539</c:v>
                </c:pt>
                <c:pt idx="1875">
                  <c:v>1.1216577279375914</c:v>
                </c:pt>
                <c:pt idx="1876">
                  <c:v>1.2095895826066738</c:v>
                </c:pt>
                <c:pt idx="1877">
                  <c:v>1.0779225891099933</c:v>
                </c:pt>
                <c:pt idx="1878">
                  <c:v>0.94173946321053159</c:v>
                </c:pt>
                <c:pt idx="1879">
                  <c:v>0.9072698946535438</c:v>
                </c:pt>
                <c:pt idx="1880">
                  <c:v>0.94792151810929992</c:v>
                </c:pt>
                <c:pt idx="1881">
                  <c:v>1.0024414446179417</c:v>
                </c:pt>
                <c:pt idx="1882">
                  <c:v>1.0282747944371131</c:v>
                </c:pt>
                <c:pt idx="1883">
                  <c:v>0.97998568433969013</c:v>
                </c:pt>
                <c:pt idx="1884">
                  <c:v>0.91299622172765393</c:v>
                </c:pt>
                <c:pt idx="1885">
                  <c:v>0.91101585498114956</c:v>
                </c:pt>
                <c:pt idx="1886">
                  <c:v>0.90082780104177362</c:v>
                </c:pt>
                <c:pt idx="1887">
                  <c:v>0.88416670843566791</c:v>
                </c:pt>
                <c:pt idx="1888">
                  <c:v>0.87739368316339217</c:v>
                </c:pt>
                <c:pt idx="1889">
                  <c:v>0.85205091049606341</c:v>
                </c:pt>
                <c:pt idx="1890">
                  <c:v>0.81478106235565839</c:v>
                </c:pt>
                <c:pt idx="1891">
                  <c:v>0.84272883623160721</c:v>
                </c:pt>
                <c:pt idx="1892">
                  <c:v>0.89352649174349108</c:v>
                </c:pt>
                <c:pt idx="1893">
                  <c:v>0.94757198109153418</c:v>
                </c:pt>
                <c:pt idx="1894">
                  <c:v>0.99034358859196048</c:v>
                </c:pt>
                <c:pt idx="1895">
                  <c:v>1.0023866348448687</c:v>
                </c:pt>
                <c:pt idx="1896">
                  <c:v>0.97560839397529198</c:v>
                </c:pt>
                <c:pt idx="1897">
                  <c:v>0.94853342839905674</c:v>
                </c:pt>
                <c:pt idx="1898">
                  <c:v>0.90457712223442654</c:v>
                </c:pt>
                <c:pt idx="1899">
                  <c:v>0.8163611045551098</c:v>
                </c:pt>
                <c:pt idx="1900">
                  <c:v>0.66493036782174131</c:v>
                </c:pt>
                <c:pt idx="1901">
                  <c:v>0.5454014293317111</c:v>
                </c:pt>
                <c:pt idx="1902">
                  <c:v>0.55621837499044546</c:v>
                </c:pt>
                <c:pt idx="1903">
                  <c:v>0.67418224583316411</c:v>
                </c:pt>
                <c:pt idx="1904">
                  <c:v>0.74331112734774574</c:v>
                </c:pt>
                <c:pt idx="1905">
                  <c:v>0.77788062789547086</c:v>
                </c:pt>
                <c:pt idx="1906">
                  <c:v>0.79592296009940644</c:v>
                </c:pt>
                <c:pt idx="1907">
                  <c:v>0.80906671032934141</c:v>
                </c:pt>
                <c:pt idx="1908">
                  <c:v>0.82128502231930867</c:v>
                </c:pt>
                <c:pt idx="1909">
                  <c:v>0.82339601980575128</c:v>
                </c:pt>
                <c:pt idx="1910">
                  <c:v>0.81271663533834548</c:v>
                </c:pt>
                <c:pt idx="1911">
                  <c:v>0.80511195940598679</c:v>
                </c:pt>
                <c:pt idx="1912">
                  <c:v>0.79927026527405465</c:v>
                </c:pt>
                <c:pt idx="1913">
                  <c:v>0.77763534172661841</c:v>
                </c:pt>
                <c:pt idx="1914">
                  <c:v>0.75930192738288604</c:v>
                </c:pt>
                <c:pt idx="1915">
                  <c:v>0.79581308669243511</c:v>
                </c:pt>
                <c:pt idx="1916">
                  <c:v>0.85473015716121381</c:v>
                </c:pt>
                <c:pt idx="1917">
                  <c:v>0.91904612604952707</c:v>
                </c:pt>
                <c:pt idx="1918">
                  <c:v>0.96877716782433354</c:v>
                </c:pt>
                <c:pt idx="1919">
                  <c:v>0.99268798071403985</c:v>
                </c:pt>
                <c:pt idx="1920">
                  <c:v>0.96487682455431822</c:v>
                </c:pt>
                <c:pt idx="1921">
                  <c:v>0.94969960249858021</c:v>
                </c:pt>
                <c:pt idx="1922">
                  <c:v>0.91740043883708178</c:v>
                </c:pt>
                <c:pt idx="1923">
                  <c:v>0.84354937960254217</c:v>
                </c:pt>
                <c:pt idx="1924">
                  <c:v>0.65190510104157373</c:v>
                </c:pt>
                <c:pt idx="1925">
                  <c:v>0.69005701349878401</c:v>
                </c:pt>
                <c:pt idx="1926">
                  <c:v>0.66833431827775414</c:v>
                </c:pt>
                <c:pt idx="1927">
                  <c:v>0.73329328714868214</c:v>
                </c:pt>
                <c:pt idx="1928">
                  <c:v>0.76366255707762543</c:v>
                </c:pt>
                <c:pt idx="1929">
                  <c:v>0.78172431522856867</c:v>
                </c:pt>
                <c:pt idx="1930">
                  <c:v>0.7938209606986899</c:v>
                </c:pt>
                <c:pt idx="1931">
                  <c:v>0.79582298358315451</c:v>
                </c:pt>
                <c:pt idx="1932">
                  <c:v>0.7977970710299096</c:v>
                </c:pt>
                <c:pt idx="1933">
                  <c:v>0.79130399810740482</c:v>
                </c:pt>
                <c:pt idx="1934">
                  <c:v>0.78121356502242167</c:v>
                </c:pt>
                <c:pt idx="1935">
                  <c:v>0.76992841638572029</c:v>
                </c:pt>
                <c:pt idx="1936">
                  <c:v>0.76022591935997097</c:v>
                </c:pt>
                <c:pt idx="1937">
                  <c:v>0.74234187047805067</c:v>
                </c:pt>
                <c:pt idx="1938">
                  <c:v>0.72827991639087264</c:v>
                </c:pt>
                <c:pt idx="1939">
                  <c:v>0.76394162251050601</c:v>
                </c:pt>
                <c:pt idx="1940">
                  <c:v>0.82617250407548326</c:v>
                </c:pt>
                <c:pt idx="1941">
                  <c:v>0.90391363095881516</c:v>
                </c:pt>
                <c:pt idx="1942">
                  <c:v>0.96811635311143274</c:v>
                </c:pt>
                <c:pt idx="1943">
                  <c:v>1.0299964041711616</c:v>
                </c:pt>
                <c:pt idx="1944">
                  <c:v>1.1179255515838782</c:v>
                </c:pt>
                <c:pt idx="1945">
                  <c:v>1.1092162278279019</c:v>
                </c:pt>
                <c:pt idx="1946">
                  <c:v>1.0600323702193983</c:v>
                </c:pt>
                <c:pt idx="1947">
                  <c:v>0.96487054472091471</c:v>
                </c:pt>
                <c:pt idx="1948">
                  <c:v>0.86128814407203613</c:v>
                </c:pt>
                <c:pt idx="1949">
                  <c:v>0.80923684953420549</c:v>
                </c:pt>
                <c:pt idx="1950">
                  <c:v>0.74004256303492921</c:v>
                </c:pt>
                <c:pt idx="1951">
                  <c:v>0.78491679963528616</c:v>
                </c:pt>
                <c:pt idx="1952">
                  <c:v>0.77621207339614973</c:v>
                </c:pt>
                <c:pt idx="1953">
                  <c:v>0.76848598464559892</c:v>
                </c:pt>
                <c:pt idx="1954">
                  <c:v>0.76643295940170941</c:v>
                </c:pt>
                <c:pt idx="1955">
                  <c:v>0.76578570475470364</c:v>
                </c:pt>
                <c:pt idx="1956">
                  <c:v>0.77034272930648795</c:v>
                </c:pt>
                <c:pt idx="1957">
                  <c:v>0.70532124910265637</c:v>
                </c:pt>
                <c:pt idx="1958">
                  <c:v>0.68852287872056861</c:v>
                </c:pt>
                <c:pt idx="1959">
                  <c:v>0.66594867738817132</c:v>
                </c:pt>
                <c:pt idx="1960">
                  <c:v>0.75000653423941466</c:v>
                </c:pt>
                <c:pt idx="1961">
                  <c:v>0.74266272699823177</c:v>
                </c:pt>
                <c:pt idx="1962">
                  <c:v>0.73461449844263349</c:v>
                </c:pt>
                <c:pt idx="1963">
                  <c:v>0.76219177475762545</c:v>
                </c:pt>
                <c:pt idx="1964">
                  <c:v>0.78856789536266336</c:v>
                </c:pt>
                <c:pt idx="1965">
                  <c:v>0.88542813062483972</c:v>
                </c:pt>
                <c:pt idx="1966">
                  <c:v>0.94325042458773911</c:v>
                </c:pt>
                <c:pt idx="1967">
                  <c:v>0.98389336533516203</c:v>
                </c:pt>
                <c:pt idx="1968">
                  <c:v>1.0334526674100597</c:v>
                </c:pt>
                <c:pt idx="1969">
                  <c:v>1.0591941043622968</c:v>
                </c:pt>
                <c:pt idx="1970">
                  <c:v>1.0307115226819836</c:v>
                </c:pt>
                <c:pt idx="1971">
                  <c:v>0.96924342287455012</c:v>
                </c:pt>
                <c:pt idx="1972">
                  <c:v>0.87463464614154351</c:v>
                </c:pt>
                <c:pt idx="1973">
                  <c:v>0.82119615204129537</c:v>
                </c:pt>
                <c:pt idx="1974">
                  <c:v>0.81469692737430188</c:v>
                </c:pt>
                <c:pt idx="1975">
                  <c:v>0.80476845251782025</c:v>
                </c:pt>
                <c:pt idx="1976">
                  <c:v>0.79870835235052517</c:v>
                </c:pt>
                <c:pt idx="1977">
                  <c:v>0.79805271798613675</c:v>
                </c:pt>
                <c:pt idx="1978">
                  <c:v>0.80189204050772123</c:v>
                </c:pt>
                <c:pt idx="1979">
                  <c:v>0.80867375231053629</c:v>
                </c:pt>
                <c:pt idx="1980">
                  <c:v>0.81713158386253282</c:v>
                </c:pt>
                <c:pt idx="1981">
                  <c:v>0.82262445353264746</c:v>
                </c:pt>
                <c:pt idx="1982">
                  <c:v>0.82200667011132489</c:v>
                </c:pt>
                <c:pt idx="1983">
                  <c:v>0.8188521828646298</c:v>
                </c:pt>
                <c:pt idx="1984">
                  <c:v>0.80606632888069996</c:v>
                </c:pt>
                <c:pt idx="1985">
                  <c:v>0.79921903544026285</c:v>
                </c:pt>
                <c:pt idx="1986">
                  <c:v>0.77939206342136891</c:v>
                </c:pt>
                <c:pt idx="1987">
                  <c:v>0.81069628462892629</c:v>
                </c:pt>
                <c:pt idx="1988">
                  <c:v>0.86670744391065346</c:v>
                </c:pt>
                <c:pt idx="1989">
                  <c:v>0.92861183337755393</c:v>
                </c:pt>
                <c:pt idx="1990">
                  <c:v>0.98334962913014179</c:v>
                </c:pt>
                <c:pt idx="1991">
                  <c:v>1.01476891852711</c:v>
                </c:pt>
                <c:pt idx="1992">
                  <c:v>1.1771315634218289</c:v>
                </c:pt>
                <c:pt idx="1993">
                  <c:v>1.166777960333294</c:v>
                </c:pt>
                <c:pt idx="1994">
                  <c:v>1.1023403406825043</c:v>
                </c:pt>
                <c:pt idx="1995">
                  <c:v>0.87802248501882563</c:v>
                </c:pt>
                <c:pt idx="1996">
                  <c:v>0.77779254944332199</c:v>
                </c:pt>
                <c:pt idx="1997">
                  <c:v>0.73034274371415941</c:v>
                </c:pt>
                <c:pt idx="1998">
                  <c:v>0.72184156602868721</c:v>
                </c:pt>
                <c:pt idx="1999">
                  <c:v>0.73198947787258484</c:v>
                </c:pt>
                <c:pt idx="2000">
                  <c:v>0.7473539767084949</c:v>
                </c:pt>
                <c:pt idx="2001">
                  <c:v>0.77374141823710985</c:v>
                </c:pt>
                <c:pt idx="2002">
                  <c:v>0.8147246308882119</c:v>
                </c:pt>
                <c:pt idx="2003">
                  <c:v>0.83256401776433875</c:v>
                </c:pt>
                <c:pt idx="2004">
                  <c:v>0.7978834754951567</c:v>
                </c:pt>
                <c:pt idx="2005">
                  <c:v>0.85743083966491307</c:v>
                </c:pt>
                <c:pt idx="2006">
                  <c:v>0.83588930318144383</c:v>
                </c:pt>
                <c:pt idx="2007">
                  <c:v>0.81949457961936889</c:v>
                </c:pt>
                <c:pt idx="2008">
                  <c:v>0.81233708516496805</c:v>
                </c:pt>
                <c:pt idx="2009">
                  <c:v>0.78175928986259935</c:v>
                </c:pt>
                <c:pt idx="2010">
                  <c:v>0.75997796750206548</c:v>
                </c:pt>
                <c:pt idx="2011">
                  <c:v>0.77837760330967032</c:v>
                </c:pt>
                <c:pt idx="2012">
                  <c:v>0.81316585629389504</c:v>
                </c:pt>
                <c:pt idx="2013">
                  <c:v>0.85490163680487408</c:v>
                </c:pt>
                <c:pt idx="2014">
                  <c:v>0.90208510406450881</c:v>
                </c:pt>
                <c:pt idx="2015">
                  <c:v>0.91677021040974505</c:v>
                </c:pt>
                <c:pt idx="2016">
                  <c:v>0.87485230873698505</c:v>
                </c:pt>
                <c:pt idx="2017">
                  <c:v>0.86010514603616128</c:v>
                </c:pt>
                <c:pt idx="2018">
                  <c:v>0.84225266942689037</c:v>
                </c:pt>
                <c:pt idx="2019">
                  <c:v>0.80703607036592362</c:v>
                </c:pt>
                <c:pt idx="2020">
                  <c:v>0.75786225490196069</c:v>
                </c:pt>
                <c:pt idx="2021">
                  <c:v>0.71635575942915386</c:v>
                </c:pt>
                <c:pt idx="2022">
                  <c:v>0.68563572663976213</c:v>
                </c:pt>
                <c:pt idx="2023">
                  <c:v>0.68417931583838576</c:v>
                </c:pt>
                <c:pt idx="2024">
                  <c:v>0.70194778660612944</c:v>
                </c:pt>
                <c:pt idx="2025">
                  <c:v>0.72502297880322675</c:v>
                </c:pt>
                <c:pt idx="2026">
                  <c:v>0.74072441548485979</c:v>
                </c:pt>
                <c:pt idx="2027">
                  <c:v>0.7600978367748279</c:v>
                </c:pt>
                <c:pt idx="2028">
                  <c:v>0.77666984828694896</c:v>
                </c:pt>
                <c:pt idx="2029">
                  <c:v>0.78602826783263002</c:v>
                </c:pt>
                <c:pt idx="2030">
                  <c:v>0.79345085963561712</c:v>
                </c:pt>
                <c:pt idx="2031">
                  <c:v>0.79483779754254269</c:v>
                </c:pt>
                <c:pt idx="2032">
                  <c:v>0.778312525171164</c:v>
                </c:pt>
                <c:pt idx="2033">
                  <c:v>0.75295329469634242</c:v>
                </c:pt>
                <c:pt idx="2034">
                  <c:v>0.7232930994152047</c:v>
                </c:pt>
                <c:pt idx="2035">
                  <c:v>0.73230342932929138</c:v>
                </c:pt>
                <c:pt idx="2036">
                  <c:v>0.74283492125218742</c:v>
                </c:pt>
                <c:pt idx="2037">
                  <c:v>0.77842958562005937</c:v>
                </c:pt>
                <c:pt idx="2038">
                  <c:v>0.80064163645779396</c:v>
                </c:pt>
                <c:pt idx="2039">
                  <c:v>0.80885162707962754</c:v>
                </c:pt>
                <c:pt idx="2040">
                  <c:v>0.84488766382359071</c:v>
                </c:pt>
                <c:pt idx="2041">
                  <c:v>0.82826042622616503</c:v>
                </c:pt>
                <c:pt idx="2042">
                  <c:v>0.80343719090009902</c:v>
                </c:pt>
                <c:pt idx="2043">
                  <c:v>0.72825733975266682</c:v>
                </c:pt>
                <c:pt idx="2044">
                  <c:v>0.71943226606439037</c:v>
                </c:pt>
                <c:pt idx="2045">
                  <c:v>0.65273658880637253</c:v>
                </c:pt>
                <c:pt idx="2046">
                  <c:v>0.51479516427022265</c:v>
                </c:pt>
                <c:pt idx="2047">
                  <c:v>0.67503947477769488</c:v>
                </c:pt>
                <c:pt idx="2048">
                  <c:v>0.71427673232500899</c:v>
                </c:pt>
                <c:pt idx="2049">
                  <c:v>0.75054331254331275</c:v>
                </c:pt>
                <c:pt idx="2050">
                  <c:v>0.77555258509571767</c:v>
                </c:pt>
                <c:pt idx="2051">
                  <c:v>0.80165309647174943</c:v>
                </c:pt>
                <c:pt idx="2052">
                  <c:v>0.82147552588996797</c:v>
                </c:pt>
                <c:pt idx="2053">
                  <c:v>0.83263338629491068</c:v>
                </c:pt>
                <c:pt idx="2054">
                  <c:v>0.83122748669668423</c:v>
                </c:pt>
                <c:pt idx="2055">
                  <c:v>0.81561903805602975</c:v>
                </c:pt>
                <c:pt idx="2056">
                  <c:v>0.80058693081017163</c:v>
                </c:pt>
                <c:pt idx="2057">
                  <c:v>0.7547582745395145</c:v>
                </c:pt>
                <c:pt idx="2058">
                  <c:v>0.69376877011083327</c:v>
                </c:pt>
                <c:pt idx="2059">
                  <c:v>0.65456602239884387</c:v>
                </c:pt>
                <c:pt idx="2060">
                  <c:v>0.72158208814961</c:v>
                </c:pt>
                <c:pt idx="2061">
                  <c:v>0.79308814887365342</c:v>
                </c:pt>
                <c:pt idx="2062">
                  <c:v>0.81085600199650609</c:v>
                </c:pt>
                <c:pt idx="2063">
                  <c:v>0.8078319244157135</c:v>
                </c:pt>
                <c:pt idx="2064">
                  <c:v>0.75603079471812107</c:v>
                </c:pt>
                <c:pt idx="2065">
                  <c:v>0.70979314925514747</c:v>
                </c:pt>
                <c:pt idx="2066">
                  <c:v>0.62242920812137026</c:v>
                </c:pt>
                <c:pt idx="2067">
                  <c:v>0.48156300102774918</c:v>
                </c:pt>
                <c:pt idx="2068">
                  <c:v>0.32715963910881962</c:v>
                </c:pt>
                <c:pt idx="2069">
                  <c:v>0.29114097660153671</c:v>
                </c:pt>
                <c:pt idx="2070">
                  <c:v>0.29222856352253457</c:v>
                </c:pt>
                <c:pt idx="2071">
                  <c:v>0.36911147614425444</c:v>
                </c:pt>
                <c:pt idx="2072">
                  <c:v>0.58698648702515199</c:v>
                </c:pt>
                <c:pt idx="2073">
                  <c:v>0.58174579251444336</c:v>
                </c:pt>
                <c:pt idx="2074">
                  <c:v>0.65574332854468653</c:v>
                </c:pt>
                <c:pt idx="2075">
                  <c:v>0.70050829272654114</c:v>
                </c:pt>
                <c:pt idx="2076">
                  <c:v>0.71991500505375372</c:v>
                </c:pt>
                <c:pt idx="2077">
                  <c:v>0.73459612770146721</c:v>
                </c:pt>
                <c:pt idx="2078">
                  <c:v>0.73656388079345669</c:v>
                </c:pt>
                <c:pt idx="2079">
                  <c:v>0.73438908937526381</c:v>
                </c:pt>
                <c:pt idx="2080">
                  <c:v>0.69654989723681204</c:v>
                </c:pt>
                <c:pt idx="2081">
                  <c:v>0.60289433182357821</c:v>
                </c:pt>
                <c:pt idx="2082">
                  <c:v>0.52054946907129596</c:v>
                </c:pt>
                <c:pt idx="2083">
                  <c:v>0.56488912996311536</c:v>
                </c:pt>
                <c:pt idx="2084">
                  <c:v>0.6463691183188669</c:v>
                </c:pt>
                <c:pt idx="2085">
                  <c:v>0.73925100139954614</c:v>
                </c:pt>
                <c:pt idx="2086">
                  <c:v>0.77738056258371757</c:v>
                </c:pt>
                <c:pt idx="2087">
                  <c:v>0.77826860037747081</c:v>
                </c:pt>
                <c:pt idx="2088">
                  <c:v>0.77348638704930073</c:v>
                </c:pt>
                <c:pt idx="2089">
                  <c:v>0.73227216099664583</c:v>
                </c:pt>
                <c:pt idx="2090">
                  <c:v>0.65913354749885245</c:v>
                </c:pt>
                <c:pt idx="2091">
                  <c:v>0.53299071364966277</c:v>
                </c:pt>
                <c:pt idx="2092">
                  <c:v>0.377921256241186</c:v>
                </c:pt>
                <c:pt idx="2093">
                  <c:v>0.31846567336483989</c:v>
                </c:pt>
                <c:pt idx="2094">
                  <c:v>0.37197291929951248</c:v>
                </c:pt>
                <c:pt idx="2095">
                  <c:v>0.34083357760515898</c:v>
                </c:pt>
                <c:pt idx="2096">
                  <c:v>0.53848418715062407</c:v>
                </c:pt>
                <c:pt idx="2097">
                  <c:v>0.48966970205287952</c:v>
                </c:pt>
                <c:pt idx="2098">
                  <c:v>0.56712233220565489</c:v>
                </c:pt>
                <c:pt idx="2099">
                  <c:v>0.63688104847459104</c:v>
                </c:pt>
                <c:pt idx="2100">
                  <c:v>0.70918873798673432</c:v>
                </c:pt>
                <c:pt idx="2101">
                  <c:v>0.72619720253979958</c:v>
                </c:pt>
                <c:pt idx="2102">
                  <c:v>0.72887965272005162</c:v>
                </c:pt>
                <c:pt idx="2103">
                  <c:v>0.71117112592457299</c:v>
                </c:pt>
                <c:pt idx="2104">
                  <c:v>0.6653877239459387</c:v>
                </c:pt>
                <c:pt idx="2105">
                  <c:v>0.56963101535285765</c:v>
                </c:pt>
                <c:pt idx="2106">
                  <c:v>0.49221997773838466</c:v>
                </c:pt>
                <c:pt idx="2107">
                  <c:v>0.5356299346294251</c:v>
                </c:pt>
                <c:pt idx="2108">
                  <c:v>0.63193312576147265</c:v>
                </c:pt>
                <c:pt idx="2109">
                  <c:v>0.72656382826304955</c:v>
                </c:pt>
                <c:pt idx="2110">
                  <c:v>0.78546630835075137</c:v>
                </c:pt>
                <c:pt idx="2111">
                  <c:v>0.7962847484990665</c:v>
                </c:pt>
                <c:pt idx="2112">
                  <c:v>0.77893342049683167</c:v>
                </c:pt>
                <c:pt idx="2113">
                  <c:v>0.77129263556241567</c:v>
                </c:pt>
                <c:pt idx="2114">
                  <c:v>0.72857218606893204</c:v>
                </c:pt>
                <c:pt idx="2115">
                  <c:v>0.6073884979156392</c:v>
                </c:pt>
                <c:pt idx="2116">
                  <c:v>0.49669957515678709</c:v>
                </c:pt>
                <c:pt idx="2117">
                  <c:v>0.5025832878208627</c:v>
                </c:pt>
                <c:pt idx="2118">
                  <c:v>0.54386048715013202</c:v>
                </c:pt>
                <c:pt idx="2119">
                  <c:v>0.59106681775871106</c:v>
                </c:pt>
                <c:pt idx="2120">
                  <c:v>0.63338095041492903</c:v>
                </c:pt>
                <c:pt idx="2121">
                  <c:v>0.55123784862248981</c:v>
                </c:pt>
                <c:pt idx="2122">
                  <c:v>0.61061032246757763</c:v>
                </c:pt>
                <c:pt idx="2123">
                  <c:v>0.66641468585088615</c:v>
                </c:pt>
                <c:pt idx="2124">
                  <c:v>0.71180149432709117</c:v>
                </c:pt>
                <c:pt idx="2125">
                  <c:v>0.71672543031649094</c:v>
                </c:pt>
                <c:pt idx="2126">
                  <c:v>0.70721923659914543</c:v>
                </c:pt>
                <c:pt idx="2127">
                  <c:v>0.68946048423937834</c:v>
                </c:pt>
                <c:pt idx="2128">
                  <c:v>0.64384826161171493</c:v>
                </c:pt>
                <c:pt idx="2129">
                  <c:v>0.59272206556221363</c:v>
                </c:pt>
                <c:pt idx="2130">
                  <c:v>0.53957843725876975</c:v>
                </c:pt>
                <c:pt idx="2131">
                  <c:v>0.59865365766729028</c:v>
                </c:pt>
                <c:pt idx="2132">
                  <c:v>0.71896026077369224</c:v>
                </c:pt>
                <c:pt idx="2133">
                  <c:v>0.80366659748884484</c:v>
                </c:pt>
                <c:pt idx="2134">
                  <c:v>0.86102668148971673</c:v>
                </c:pt>
                <c:pt idx="2135">
                  <c:v>0.89916236140941508</c:v>
                </c:pt>
                <c:pt idx="2136">
                  <c:v>0.96048848860789704</c:v>
                </c:pt>
                <c:pt idx="2137">
                  <c:v>0.97806764157188431</c:v>
                </c:pt>
                <c:pt idx="2138">
                  <c:v>0.97878213232195543</c:v>
                </c:pt>
                <c:pt idx="2139">
                  <c:v>0.87642100568625247</c:v>
                </c:pt>
                <c:pt idx="2140">
                  <c:v>0.78480630990415334</c:v>
                </c:pt>
                <c:pt idx="2141">
                  <c:v>0.74405982299209605</c:v>
                </c:pt>
                <c:pt idx="2142">
                  <c:v>0.73436332212257138</c:v>
                </c:pt>
                <c:pt idx="2143">
                  <c:v>0.72185362046007584</c:v>
                </c:pt>
                <c:pt idx="2144">
                  <c:v>0.70880252479711436</c:v>
                </c:pt>
                <c:pt idx="2145">
                  <c:v>0.70536835965541989</c:v>
                </c:pt>
                <c:pt idx="2146">
                  <c:v>0.70549452521988898</c:v>
                </c:pt>
                <c:pt idx="2147">
                  <c:v>0.70841970079307859</c:v>
                </c:pt>
                <c:pt idx="2148">
                  <c:v>0.71392080286998771</c:v>
                </c:pt>
                <c:pt idx="2149">
                  <c:v>0.71437497159994523</c:v>
                </c:pt>
                <c:pt idx="2150">
                  <c:v>0.70385252507163298</c:v>
                </c:pt>
                <c:pt idx="2151">
                  <c:v>0.69440150176678417</c:v>
                </c:pt>
                <c:pt idx="2152">
                  <c:v>0.6219343673326323</c:v>
                </c:pt>
                <c:pt idx="2153">
                  <c:v>0.58360352115744996</c:v>
                </c:pt>
                <c:pt idx="2154">
                  <c:v>0.53828633498040546</c:v>
                </c:pt>
                <c:pt idx="2155">
                  <c:v>0.59998670035909041</c:v>
                </c:pt>
                <c:pt idx="2156">
                  <c:v>0.72187977099236633</c:v>
                </c:pt>
                <c:pt idx="2157">
                  <c:v>0.81533243439477232</c:v>
                </c:pt>
                <c:pt idx="2158">
                  <c:v>0.87867426782919722</c:v>
                </c:pt>
                <c:pt idx="2159">
                  <c:v>0.93013730782771975</c:v>
                </c:pt>
                <c:pt idx="2160">
                  <c:v>0.9870691328077621</c:v>
                </c:pt>
                <c:pt idx="2161">
                  <c:v>1.1826982963912802</c:v>
                </c:pt>
                <c:pt idx="2162">
                  <c:v>0.9787594708358387</c:v>
                </c:pt>
                <c:pt idx="2163">
                  <c:v>0.87812126002032254</c:v>
                </c:pt>
                <c:pt idx="2164">
                  <c:v>0.78453825591365267</c:v>
                </c:pt>
                <c:pt idx="2165">
                  <c:v>0.74483049224286502</c:v>
                </c:pt>
                <c:pt idx="2166">
                  <c:v>0.73601968392164263</c:v>
                </c:pt>
                <c:pt idx="2167">
                  <c:v>0.73843057203892681</c:v>
                </c:pt>
                <c:pt idx="2168">
                  <c:v>0.73521802189576091</c:v>
                </c:pt>
                <c:pt idx="2169">
                  <c:v>0.7812103240499122</c:v>
                </c:pt>
                <c:pt idx="2170">
                  <c:v>0.79585515665174755</c:v>
                </c:pt>
                <c:pt idx="2171">
                  <c:v>0.79622480988593147</c:v>
                </c:pt>
                <c:pt idx="2172">
                  <c:v>0.79448590145257714</c:v>
                </c:pt>
                <c:pt idx="2173">
                  <c:v>0.79669774078477995</c:v>
                </c:pt>
                <c:pt idx="2174">
                  <c:v>0.77368815380265765</c:v>
                </c:pt>
                <c:pt idx="2175">
                  <c:v>0.75217297500117231</c:v>
                </c:pt>
                <c:pt idx="2176">
                  <c:v>0.7378453637391631</c:v>
                </c:pt>
                <c:pt idx="2177">
                  <c:v>0.7362640223410799</c:v>
                </c:pt>
                <c:pt idx="2178">
                  <c:v>0.71937427738981596</c:v>
                </c:pt>
                <c:pt idx="2179">
                  <c:v>0.74408227696723239</c:v>
                </c:pt>
                <c:pt idx="2180">
                  <c:v>0.79711292024724822</c:v>
                </c:pt>
                <c:pt idx="2181">
                  <c:v>0.82810051107325355</c:v>
                </c:pt>
                <c:pt idx="2182">
                  <c:v>0.87270197486534973</c:v>
                </c:pt>
                <c:pt idx="2183">
                  <c:v>0.95833937302272054</c:v>
                </c:pt>
                <c:pt idx="2184">
                  <c:v>0.85690785689635374</c:v>
                </c:pt>
                <c:pt idx="2185">
                  <c:v>0.97997312135422643</c:v>
                </c:pt>
                <c:pt idx="2186">
                  <c:v>0.82483667367954849</c:v>
                </c:pt>
                <c:pt idx="2187">
                  <c:v>0.78152441903163217</c:v>
                </c:pt>
                <c:pt idx="2188">
                  <c:v>0.72855396351899859</c:v>
                </c:pt>
                <c:pt idx="2189">
                  <c:v>0.68340366972477073</c:v>
                </c:pt>
                <c:pt idx="2190">
                  <c:v>0.66052804256262476</c:v>
                </c:pt>
                <c:pt idx="2191">
                  <c:v>0.66214266666666655</c:v>
                </c:pt>
                <c:pt idx="2192">
                  <c:v>0.67984849867664532</c:v>
                </c:pt>
                <c:pt idx="2193">
                  <c:v>0.73814512666380461</c:v>
                </c:pt>
                <c:pt idx="2194">
                  <c:v>0.80530634411256496</c:v>
                </c:pt>
                <c:pt idx="2195">
                  <c:v>0.85585828849862966</c:v>
                </c:pt>
                <c:pt idx="2196">
                  <c:v>0.8771760164693776</c:v>
                </c:pt>
                <c:pt idx="2197">
                  <c:v>0.88326314697645492</c:v>
                </c:pt>
                <c:pt idx="2198">
                  <c:v>0.87351289517470887</c:v>
                </c:pt>
                <c:pt idx="2199">
                  <c:v>0.76625006429049036</c:v>
                </c:pt>
                <c:pt idx="2200">
                  <c:v>0.76558067831449139</c:v>
                </c:pt>
                <c:pt idx="2201">
                  <c:v>0.7449477473873698</c:v>
                </c:pt>
                <c:pt idx="2202">
                  <c:v>0.72170711621372874</c:v>
                </c:pt>
                <c:pt idx="2203">
                  <c:v>0.7457303033336673</c:v>
                </c:pt>
                <c:pt idx="2204">
                  <c:v>0.77679753897492065</c:v>
                </c:pt>
                <c:pt idx="2205">
                  <c:v>0.81580330741430318</c:v>
                </c:pt>
                <c:pt idx="2206">
                  <c:v>0.85069377034203186</c:v>
                </c:pt>
                <c:pt idx="2207">
                  <c:v>0.87451279643108726</c:v>
                </c:pt>
                <c:pt idx="2208">
                  <c:v>0.82256539235412451</c:v>
                </c:pt>
                <c:pt idx="2209">
                  <c:v>0.81681318681318649</c:v>
                </c:pt>
                <c:pt idx="2210">
                  <c:v>0.80317346584999405</c:v>
                </c:pt>
                <c:pt idx="2211">
                  <c:v>0.7766502765826675</c:v>
                </c:pt>
                <c:pt idx="2212">
                  <c:v>0.73832518856900031</c:v>
                </c:pt>
                <c:pt idx="2213">
                  <c:v>0.66894635918655676</c:v>
                </c:pt>
                <c:pt idx="2214">
                  <c:v>0.61518851860861101</c:v>
                </c:pt>
                <c:pt idx="2215">
                  <c:v>0.65172228465334414</c:v>
                </c:pt>
                <c:pt idx="2216">
                  <c:v>0.69204431167537961</c:v>
                </c:pt>
                <c:pt idx="2217">
                  <c:v>0.70592788217369185</c:v>
                </c:pt>
                <c:pt idx="2218">
                  <c:v>0.71072812803599739</c:v>
                </c:pt>
                <c:pt idx="2219">
                  <c:v>0.71507974071406499</c:v>
                </c:pt>
                <c:pt idx="2220">
                  <c:v>0.71952117196397092</c:v>
                </c:pt>
                <c:pt idx="2221">
                  <c:v>0.71430803227298401</c:v>
                </c:pt>
                <c:pt idx="2222">
                  <c:v>0.70310637867368087</c:v>
                </c:pt>
                <c:pt idx="2223">
                  <c:v>0.68998312236286918</c:v>
                </c:pt>
                <c:pt idx="2224">
                  <c:v>0.67767433871521776</c:v>
                </c:pt>
                <c:pt idx="2225">
                  <c:v>0.61083929858275265</c:v>
                </c:pt>
                <c:pt idx="2226">
                  <c:v>0.5374472926534779</c:v>
                </c:pt>
                <c:pt idx="2227">
                  <c:v>0.59462747745575517</c:v>
                </c:pt>
                <c:pt idx="2228">
                  <c:v>0.7063173111673291</c:v>
                </c:pt>
                <c:pt idx="2229">
                  <c:v>0.76985378011631123</c:v>
                </c:pt>
                <c:pt idx="2230">
                  <c:v>0.8057335806619903</c:v>
                </c:pt>
                <c:pt idx="2231">
                  <c:v>0.82178727681210795</c:v>
                </c:pt>
                <c:pt idx="2232">
                  <c:v>0.79427488541544222</c:v>
                </c:pt>
                <c:pt idx="2233">
                  <c:v>0.77670344193529828</c:v>
                </c:pt>
                <c:pt idx="2234">
                  <c:v>0.74281310106061427</c:v>
                </c:pt>
                <c:pt idx="2235">
                  <c:v>0.64323426141140372</c:v>
                </c:pt>
                <c:pt idx="2236">
                  <c:v>0.43328473450373095</c:v>
                </c:pt>
                <c:pt idx="2237">
                  <c:v>0.35460090453489768</c:v>
                </c:pt>
                <c:pt idx="2238">
                  <c:v>0.3861556985675727</c:v>
                </c:pt>
                <c:pt idx="2239">
                  <c:v>0.46428811659192815</c:v>
                </c:pt>
                <c:pt idx="2240">
                  <c:v>0.53504973357015961</c:v>
                </c:pt>
                <c:pt idx="2241">
                  <c:v>0.59687291504821083</c:v>
                </c:pt>
                <c:pt idx="2242">
                  <c:v>0.6298094306215638</c:v>
                </c:pt>
                <c:pt idx="2243">
                  <c:v>0.63558423849155976</c:v>
                </c:pt>
                <c:pt idx="2244">
                  <c:v>0.64520143198090696</c:v>
                </c:pt>
                <c:pt idx="2245">
                  <c:v>0.64628113793927766</c:v>
                </c:pt>
                <c:pt idx="2246">
                  <c:v>0.63609223529411762</c:v>
                </c:pt>
                <c:pt idx="2247">
                  <c:v>0.62228604868913862</c:v>
                </c:pt>
                <c:pt idx="2248">
                  <c:v>0.56974781408191411</c:v>
                </c:pt>
                <c:pt idx="2249">
                  <c:v>0.51944612878410745</c:v>
                </c:pt>
                <c:pt idx="2250">
                  <c:v>0.55521605074219238</c:v>
                </c:pt>
                <c:pt idx="2251">
                  <c:v>0.62098451784811837</c:v>
                </c:pt>
                <c:pt idx="2252">
                  <c:v>0.66938889714257388</c:v>
                </c:pt>
                <c:pt idx="2253">
                  <c:v>0.72329676797945197</c:v>
                </c:pt>
                <c:pt idx="2254">
                  <c:v>0.76169108531500052</c:v>
                </c:pt>
                <c:pt idx="2255">
                  <c:v>0.78646476988421465</c:v>
                </c:pt>
                <c:pt idx="2256">
                  <c:v>0.79189170100058837</c:v>
                </c:pt>
                <c:pt idx="2257">
                  <c:v>0.78781121911230811</c:v>
                </c:pt>
                <c:pt idx="2258">
                  <c:v>0.76388122409583814</c:v>
                </c:pt>
                <c:pt idx="2259">
                  <c:v>0.70927513311191936</c:v>
                </c:pt>
                <c:pt idx="2260">
                  <c:v>0.55242436994435851</c:v>
                </c:pt>
                <c:pt idx="2261">
                  <c:v>0.48169595076703509</c:v>
                </c:pt>
                <c:pt idx="2262">
                  <c:v>0.4997176639841745</c:v>
                </c:pt>
                <c:pt idx="2263">
                  <c:v>0.55089044545163168</c:v>
                </c:pt>
                <c:pt idx="2264">
                  <c:v>0.56626559429694256</c:v>
                </c:pt>
                <c:pt idx="2265">
                  <c:v>0.58900936649287128</c:v>
                </c:pt>
                <c:pt idx="2266">
                  <c:v>0.5691051188299816</c:v>
                </c:pt>
                <c:pt idx="2267">
                  <c:v>0.54624434593812166</c:v>
                </c:pt>
                <c:pt idx="2268">
                  <c:v>0.53932029162704342</c:v>
                </c:pt>
                <c:pt idx="2269">
                  <c:v>0.53238136285273541</c:v>
                </c:pt>
                <c:pt idx="2270">
                  <c:v>0.4991391467333095</c:v>
                </c:pt>
                <c:pt idx="2271">
                  <c:v>0.46765677147373941</c:v>
                </c:pt>
                <c:pt idx="2272">
                  <c:v>0.53589565597031186</c:v>
                </c:pt>
                <c:pt idx="2273">
                  <c:v>0.58624183006535957</c:v>
                </c:pt>
                <c:pt idx="2274">
                  <c:v>0.59149916468829677</c:v>
                </c:pt>
                <c:pt idx="2275">
                  <c:v>0.61946866798655553</c:v>
                </c:pt>
                <c:pt idx="2276">
                  <c:v>0.66447254049782689</c:v>
                </c:pt>
                <c:pt idx="2277">
                  <c:v>0.71940113356860214</c:v>
                </c:pt>
                <c:pt idx="2278">
                  <c:v>0.76227988668555224</c:v>
                </c:pt>
                <c:pt idx="2279">
                  <c:v>0.79128624360406974</c:v>
                </c:pt>
                <c:pt idx="2280">
                  <c:v>0.77069970670976229</c:v>
                </c:pt>
                <c:pt idx="2281">
                  <c:v>0.77735329630524008</c:v>
                </c:pt>
                <c:pt idx="2282">
                  <c:v>0.76176300065077207</c:v>
                </c:pt>
                <c:pt idx="2283">
                  <c:v>0.71229075620954818</c:v>
                </c:pt>
                <c:pt idx="2284">
                  <c:v>0.60079946404644935</c:v>
                </c:pt>
                <c:pt idx="2285">
                  <c:v>0.52660361297644931</c:v>
                </c:pt>
                <c:pt idx="2286">
                  <c:v>0.52318878750823061</c:v>
                </c:pt>
                <c:pt idx="2287">
                  <c:v>0.53761719664684104</c:v>
                </c:pt>
                <c:pt idx="2288">
                  <c:v>0.54333487897616606</c:v>
                </c:pt>
                <c:pt idx="2289">
                  <c:v>0.53314083865086603</c:v>
                </c:pt>
                <c:pt idx="2290">
                  <c:v>0.51196443729616203</c:v>
                </c:pt>
                <c:pt idx="2291">
                  <c:v>0.4833630991464215</c:v>
                </c:pt>
                <c:pt idx="2292">
                  <c:v>0.45215808208603181</c:v>
                </c:pt>
                <c:pt idx="2293">
                  <c:v>0.40890540822718724</c:v>
                </c:pt>
                <c:pt idx="2294">
                  <c:v>0.37137338179442159</c:v>
                </c:pt>
                <c:pt idx="2295">
                  <c:v>0.34092305218300245</c:v>
                </c:pt>
                <c:pt idx="2296">
                  <c:v>0.31779388793207031</c:v>
                </c:pt>
                <c:pt idx="2297">
                  <c:v>0.43262840849765061</c:v>
                </c:pt>
                <c:pt idx="2298">
                  <c:v>0.41430582137161065</c:v>
                </c:pt>
                <c:pt idx="2299">
                  <c:v>0.47642666777712983</c:v>
                </c:pt>
                <c:pt idx="2300">
                  <c:v>0.57888234500741809</c:v>
                </c:pt>
                <c:pt idx="2301">
                  <c:v>0.5897545709920653</c:v>
                </c:pt>
                <c:pt idx="2302">
                  <c:v>0.68690744198452913</c:v>
                </c:pt>
                <c:pt idx="2303">
                  <c:v>0.72374121746950726</c:v>
                </c:pt>
                <c:pt idx="2304">
                  <c:v>0.74301123464695262</c:v>
                </c:pt>
                <c:pt idx="2305">
                  <c:v>0.75823868361649049</c:v>
                </c:pt>
                <c:pt idx="2306">
                  <c:v>0.75070222901840866</c:v>
                </c:pt>
                <c:pt idx="2307">
                  <c:v>0.71276468617377731</c:v>
                </c:pt>
                <c:pt idx="2308">
                  <c:v>0.60994741323183255</c:v>
                </c:pt>
                <c:pt idx="2309">
                  <c:v>0.52603149755704171</c:v>
                </c:pt>
                <c:pt idx="2310">
                  <c:v>0.49540068715758179</c:v>
                </c:pt>
                <c:pt idx="2311">
                  <c:v>0.47377368804664721</c:v>
                </c:pt>
                <c:pt idx="2312">
                  <c:v>0.45832617257429287</c:v>
                </c:pt>
                <c:pt idx="2313">
                  <c:v>0.45488809429214672</c:v>
                </c:pt>
                <c:pt idx="2314">
                  <c:v>0.45375837757855342</c:v>
                </c:pt>
                <c:pt idx="2315">
                  <c:v>0.42286702895474226</c:v>
                </c:pt>
                <c:pt idx="2316">
                  <c:v>0.41469236596246106</c:v>
                </c:pt>
                <c:pt idx="2317">
                  <c:v>0.40056575433911856</c:v>
                </c:pt>
                <c:pt idx="2318">
                  <c:v>0.40079968196844806</c:v>
                </c:pt>
                <c:pt idx="2319">
                  <c:v>0.39905084603081065</c:v>
                </c:pt>
                <c:pt idx="2320">
                  <c:v>0.40544682485489925</c:v>
                </c:pt>
                <c:pt idx="2321">
                  <c:v>0.54950618355391634</c:v>
                </c:pt>
                <c:pt idx="2322">
                  <c:v>0.52276405268141501</c:v>
                </c:pt>
                <c:pt idx="2323">
                  <c:v>0.57722561389228066</c:v>
                </c:pt>
                <c:pt idx="2324">
                  <c:v>0.62227915366614672</c:v>
                </c:pt>
                <c:pt idx="2325">
                  <c:v>0.68122911885574</c:v>
                </c:pt>
                <c:pt idx="2326">
                  <c:v>0.72751154174978638</c:v>
                </c:pt>
                <c:pt idx="2327">
                  <c:v>0.75599324804548695</c:v>
                </c:pt>
                <c:pt idx="2328">
                  <c:v>0.71576904590242729</c:v>
                </c:pt>
                <c:pt idx="2329">
                  <c:v>0.71922603235933336</c:v>
                </c:pt>
                <c:pt idx="2330">
                  <c:v>0.69897089885003516</c:v>
                </c:pt>
                <c:pt idx="2331">
                  <c:v>0.64640586001085198</c:v>
                </c:pt>
                <c:pt idx="2332">
                  <c:v>0.50124196488534967</c:v>
                </c:pt>
                <c:pt idx="2333">
                  <c:v>0.41146694307990428</c:v>
                </c:pt>
                <c:pt idx="2334">
                  <c:v>0.40622777231704021</c:v>
                </c:pt>
                <c:pt idx="2335">
                  <c:v>0.44849301442329437</c:v>
                </c:pt>
                <c:pt idx="2336">
                  <c:v>0.49840038622465399</c:v>
                </c:pt>
                <c:pt idx="2337">
                  <c:v>0.53601381305707219</c:v>
                </c:pt>
                <c:pt idx="2338">
                  <c:v>0.5426898586009925</c:v>
                </c:pt>
                <c:pt idx="2339">
                  <c:v>0.54656757902671127</c:v>
                </c:pt>
                <c:pt idx="2340">
                  <c:v>0.55708797486432449</c:v>
                </c:pt>
                <c:pt idx="2341">
                  <c:v>0.56469535251041014</c:v>
                </c:pt>
                <c:pt idx="2342">
                  <c:v>0.56047106647537048</c:v>
                </c:pt>
                <c:pt idx="2343">
                  <c:v>0.5381864398726659</c:v>
                </c:pt>
                <c:pt idx="2344">
                  <c:v>0.51000614221592255</c:v>
                </c:pt>
                <c:pt idx="2345">
                  <c:v>0.4738942846469929</c:v>
                </c:pt>
                <c:pt idx="2346">
                  <c:v>0.41541593240251218</c:v>
                </c:pt>
                <c:pt idx="2347">
                  <c:v>0.55049489395129592</c:v>
                </c:pt>
                <c:pt idx="2348">
                  <c:v>0.57521413741490024</c:v>
                </c:pt>
                <c:pt idx="2349">
                  <c:v>0.59326392424396701</c:v>
                </c:pt>
                <c:pt idx="2350">
                  <c:v>0.6362561418500321</c:v>
                </c:pt>
                <c:pt idx="2351">
                  <c:v>0.65482658165228402</c:v>
                </c:pt>
                <c:pt idx="2352">
                  <c:v>0.70858052019922546</c:v>
                </c:pt>
                <c:pt idx="2353">
                  <c:v>0.70654729058602839</c:v>
                </c:pt>
                <c:pt idx="2354">
                  <c:v>0.69143806026568755</c:v>
                </c:pt>
                <c:pt idx="2355">
                  <c:v>0.66400715656277587</c:v>
                </c:pt>
                <c:pt idx="2356">
                  <c:v>0.6015791536050159</c:v>
                </c:pt>
                <c:pt idx="2357">
                  <c:v>0.51395345609327303</c:v>
                </c:pt>
                <c:pt idx="2358">
                  <c:v>0.46296721384403217</c:v>
                </c:pt>
                <c:pt idx="2359">
                  <c:v>0.49567852202240181</c:v>
                </c:pt>
                <c:pt idx="2360">
                  <c:v>0.5478049333454249</c:v>
                </c:pt>
                <c:pt idx="2361">
                  <c:v>0.57793089169043932</c:v>
                </c:pt>
                <c:pt idx="2362">
                  <c:v>0.58924499229584004</c:v>
                </c:pt>
                <c:pt idx="2363">
                  <c:v>0.59994840725138454</c:v>
                </c:pt>
                <c:pt idx="2364">
                  <c:v>0.61257583006410865</c:v>
                </c:pt>
                <c:pt idx="2365">
                  <c:v>0.61697344962174161</c:v>
                </c:pt>
                <c:pt idx="2366">
                  <c:v>0.59426569426569453</c:v>
                </c:pt>
                <c:pt idx="2367">
                  <c:v>0.56002302307005603</c:v>
                </c:pt>
                <c:pt idx="2368">
                  <c:v>0.51475307794407077</c:v>
                </c:pt>
                <c:pt idx="2369">
                  <c:v>0.4735786790681038</c:v>
                </c:pt>
                <c:pt idx="2370">
                  <c:v>0.39769926994834148</c:v>
                </c:pt>
                <c:pt idx="2371">
                  <c:v>0.54025488092683971</c:v>
                </c:pt>
                <c:pt idx="2372">
                  <c:v>0.56512556825705085</c:v>
                </c:pt>
                <c:pt idx="2373">
                  <c:v>0.507577112822168</c:v>
                </c:pt>
                <c:pt idx="2374">
                  <c:v>0.54680164624627481</c:v>
                </c:pt>
                <c:pt idx="2375">
                  <c:v>0.55911882510013378</c:v>
                </c:pt>
                <c:pt idx="2376">
                  <c:v>0.55743818518342736</c:v>
                </c:pt>
                <c:pt idx="2377">
                  <c:v>0.53758984210279714</c:v>
                </c:pt>
                <c:pt idx="2378">
                  <c:v>0.50611684795080092</c:v>
                </c:pt>
                <c:pt idx="2379">
                  <c:v>0.44956844383585848</c:v>
                </c:pt>
                <c:pt idx="2380">
                  <c:v>0.37794780346578261</c:v>
                </c:pt>
                <c:pt idx="2381">
                  <c:v>0.31296645744213003</c:v>
                </c:pt>
                <c:pt idx="2382">
                  <c:v>0.30225414843719234</c:v>
                </c:pt>
                <c:pt idx="2383">
                  <c:v>0.53608813249001308</c:v>
                </c:pt>
                <c:pt idx="2384">
                  <c:v>0.55663108473224976</c:v>
                </c:pt>
                <c:pt idx="2385">
                  <c:v>0.60542191729674255</c:v>
                </c:pt>
                <c:pt idx="2386">
                  <c:v>0.62632272705325653</c:v>
                </c:pt>
                <c:pt idx="2387">
                  <c:v>0.64280327056491604</c:v>
                </c:pt>
                <c:pt idx="2388">
                  <c:v>0.66020816368078172</c:v>
                </c:pt>
                <c:pt idx="2389">
                  <c:v>0.67009866721768807</c:v>
                </c:pt>
                <c:pt idx="2390">
                  <c:v>0.66460549236602118</c:v>
                </c:pt>
                <c:pt idx="2391">
                  <c:v>0.65067064606741565</c:v>
                </c:pt>
                <c:pt idx="2392">
                  <c:v>0.6511932730923693</c:v>
                </c:pt>
                <c:pt idx="2393">
                  <c:v>0.63733945855647844</c:v>
                </c:pt>
                <c:pt idx="2394">
                  <c:v>0.60951837233342721</c:v>
                </c:pt>
                <c:pt idx="2395">
                  <c:v>0.62211740444103381</c:v>
                </c:pt>
                <c:pt idx="2396">
                  <c:v>0.65766426688298529</c:v>
                </c:pt>
                <c:pt idx="2397">
                  <c:v>0.69643348008160633</c:v>
                </c:pt>
                <c:pt idx="2398">
                  <c:v>0.72346737311767995</c:v>
                </c:pt>
                <c:pt idx="2399">
                  <c:v>0.73456990769579256</c:v>
                </c:pt>
                <c:pt idx="2400">
                  <c:v>0.71383662386151503</c:v>
                </c:pt>
                <c:pt idx="2401">
                  <c:v>0.69869822812846083</c:v>
                </c:pt>
                <c:pt idx="2402">
                  <c:v>0.66852927152317898</c:v>
                </c:pt>
                <c:pt idx="2403">
                  <c:v>0.6122211440492944</c:v>
                </c:pt>
                <c:pt idx="2404">
                  <c:v>0.54677571713320061</c:v>
                </c:pt>
                <c:pt idx="2405">
                  <c:v>0.38926117549668882</c:v>
                </c:pt>
                <c:pt idx="2406">
                  <c:v>0.3768955386746129</c:v>
                </c:pt>
                <c:pt idx="2407">
                  <c:v>0.55387981739970171</c:v>
                </c:pt>
                <c:pt idx="2408">
                  <c:v>0.53481907597906519</c:v>
                </c:pt>
                <c:pt idx="2409">
                  <c:v>0.57641812262117664</c:v>
                </c:pt>
                <c:pt idx="2410">
                  <c:v>0.57718827188729316</c:v>
                </c:pt>
                <c:pt idx="2411">
                  <c:v>0.57158756137479538</c:v>
                </c:pt>
                <c:pt idx="2412">
                  <c:v>0.56883604562052015</c:v>
                </c:pt>
                <c:pt idx="2413">
                  <c:v>0.53377422372700134</c:v>
                </c:pt>
                <c:pt idx="2414">
                  <c:v>0.55747691628009743</c:v>
                </c:pt>
                <c:pt idx="2415">
                  <c:v>0.49507703887363852</c:v>
                </c:pt>
                <c:pt idx="2416">
                  <c:v>0.46334489419615421</c:v>
                </c:pt>
                <c:pt idx="2417">
                  <c:v>0.43565691361793046</c:v>
                </c:pt>
                <c:pt idx="2418">
                  <c:v>0.53360318343245927</c:v>
                </c:pt>
                <c:pt idx="2419">
                  <c:v>0.56352670596641685</c:v>
                </c:pt>
                <c:pt idx="2420">
                  <c:v>0.54997053091876991</c:v>
                </c:pt>
                <c:pt idx="2421">
                  <c:v>0.65598305260969014</c:v>
                </c:pt>
                <c:pt idx="2422">
                  <c:v>0.71331204070096099</c:v>
                </c:pt>
                <c:pt idx="2423">
                  <c:v>0.748560835261316</c:v>
                </c:pt>
                <c:pt idx="2424">
                  <c:v>0.78162922720058581</c:v>
                </c:pt>
                <c:pt idx="2425">
                  <c:v>0.79577001169014938</c:v>
                </c:pt>
                <c:pt idx="2426">
                  <c:v>0.77361752552260565</c:v>
                </c:pt>
                <c:pt idx="2427">
                  <c:v>0.70752040933655258</c:v>
                </c:pt>
                <c:pt idx="2428">
                  <c:v>0.63475397152878044</c:v>
                </c:pt>
                <c:pt idx="2429">
                  <c:v>0.58434123686140294</c:v>
                </c:pt>
                <c:pt idx="2430">
                  <c:v>0.54142715043577105</c:v>
                </c:pt>
                <c:pt idx="2431">
                  <c:v>0.54667229017292263</c:v>
                </c:pt>
                <c:pt idx="2432">
                  <c:v>0.52889869654699306</c:v>
                </c:pt>
                <c:pt idx="2433">
                  <c:v>0.50594805658440811</c:v>
                </c:pt>
                <c:pt idx="2434">
                  <c:v>0.47233415766410669</c:v>
                </c:pt>
                <c:pt idx="2435">
                  <c:v>0.43517921071473697</c:v>
                </c:pt>
                <c:pt idx="2436">
                  <c:v>0.50822300227131922</c:v>
                </c:pt>
                <c:pt idx="2437">
                  <c:v>0.38122690648653035</c:v>
                </c:pt>
                <c:pt idx="2438">
                  <c:v>0.48771130868568191</c:v>
                </c:pt>
                <c:pt idx="2439">
                  <c:v>0.34472034986358491</c:v>
                </c:pt>
                <c:pt idx="2440">
                  <c:v>0.33708475941212002</c:v>
                </c:pt>
                <c:pt idx="2441">
                  <c:v>0.32867944406175265</c:v>
                </c:pt>
                <c:pt idx="2442">
                  <c:v>0.43719993549167424</c:v>
                </c:pt>
                <c:pt idx="2443">
                  <c:v>0.50326789107029746</c:v>
                </c:pt>
                <c:pt idx="2444">
                  <c:v>0.48373317461770893</c:v>
                </c:pt>
                <c:pt idx="2445">
                  <c:v>0.61845369114025806</c:v>
                </c:pt>
                <c:pt idx="2446">
                  <c:v>0.66912842540234863</c:v>
                </c:pt>
                <c:pt idx="2447">
                  <c:v>0.70682959048877159</c:v>
                </c:pt>
                <c:pt idx="2448">
                  <c:v>0.7680414390881023</c:v>
                </c:pt>
                <c:pt idx="2449">
                  <c:v>0.79176283015462334</c:v>
                </c:pt>
                <c:pt idx="2450">
                  <c:v>0.7716174895895298</c:v>
                </c:pt>
                <c:pt idx="2451">
                  <c:v>0.72400067408156366</c:v>
                </c:pt>
                <c:pt idx="2452">
                  <c:v>0.66409006595218445</c:v>
                </c:pt>
                <c:pt idx="2453">
                  <c:v>0.61411718673579174</c:v>
                </c:pt>
                <c:pt idx="2454">
                  <c:v>0.57274895675265514</c:v>
                </c:pt>
                <c:pt idx="2455">
                  <c:v>0.55718245125348176</c:v>
                </c:pt>
                <c:pt idx="2456">
                  <c:v>0.52821965942877736</c:v>
                </c:pt>
                <c:pt idx="2457">
                  <c:v>0.50226666081306504</c:v>
                </c:pt>
                <c:pt idx="2458">
                  <c:v>0.46506620268205712</c:v>
                </c:pt>
                <c:pt idx="2459">
                  <c:v>0.4216631165000817</c:v>
                </c:pt>
                <c:pt idx="2460">
                  <c:v>0.50819331239314502</c:v>
                </c:pt>
                <c:pt idx="2461">
                  <c:v>0.35702030278136343</c:v>
                </c:pt>
                <c:pt idx="2462">
                  <c:v>0.45424151466174068</c:v>
                </c:pt>
                <c:pt idx="2463">
                  <c:v>0.31173123255191393</c:v>
                </c:pt>
                <c:pt idx="2464">
                  <c:v>0.30558761137038593</c:v>
                </c:pt>
                <c:pt idx="2465">
                  <c:v>0.31584366363995242</c:v>
                </c:pt>
                <c:pt idx="2466">
                  <c:v>0.4267855736672177</c:v>
                </c:pt>
                <c:pt idx="2467">
                  <c:v>0.46456851559655266</c:v>
                </c:pt>
                <c:pt idx="2468">
                  <c:v>0.44378073322250389</c:v>
                </c:pt>
                <c:pt idx="2469">
                  <c:v>0.59568005024882797</c:v>
                </c:pt>
                <c:pt idx="2470">
                  <c:v>0.67760159823353106</c:v>
                </c:pt>
                <c:pt idx="2471">
                  <c:v>0.71695277298770632</c:v>
                </c:pt>
                <c:pt idx="2472">
                  <c:v>0.75502956881208005</c:v>
                </c:pt>
                <c:pt idx="2473">
                  <c:v>0.76669484608208949</c:v>
                </c:pt>
                <c:pt idx="2474">
                  <c:v>0.75864485981308372</c:v>
                </c:pt>
                <c:pt idx="2475">
                  <c:v>0.72972365573497555</c:v>
                </c:pt>
                <c:pt idx="2476">
                  <c:v>0.66688726608854387</c:v>
                </c:pt>
                <c:pt idx="2477">
                  <c:v>0.60275178468068646</c:v>
                </c:pt>
                <c:pt idx="2478">
                  <c:v>0.55115286239129402</c:v>
                </c:pt>
                <c:pt idx="2479">
                  <c:v>0.51097734918143067</c:v>
                </c:pt>
                <c:pt idx="2480">
                  <c:v>0.5682460461498573</c:v>
                </c:pt>
                <c:pt idx="2481">
                  <c:v>0.55221088435374144</c:v>
                </c:pt>
                <c:pt idx="2482">
                  <c:v>0.54282011062494839</c:v>
                </c:pt>
                <c:pt idx="2483">
                  <c:v>0.46856519102486316</c:v>
                </c:pt>
                <c:pt idx="2484">
                  <c:v>0.5044264717629201</c:v>
                </c:pt>
                <c:pt idx="2485">
                  <c:v>0.48156943076620018</c:v>
                </c:pt>
                <c:pt idx="2486">
                  <c:v>0.45719047804270829</c:v>
                </c:pt>
                <c:pt idx="2487">
                  <c:v>0.45455803797715122</c:v>
                </c:pt>
                <c:pt idx="2488">
                  <c:v>0.39723990836558931</c:v>
                </c:pt>
                <c:pt idx="2489">
                  <c:v>0.48154901169826503</c:v>
                </c:pt>
                <c:pt idx="2490">
                  <c:v>0.47604052906200645</c:v>
                </c:pt>
                <c:pt idx="2491">
                  <c:v>0.54776706042321721</c:v>
                </c:pt>
                <c:pt idx="2492">
                  <c:v>0.60614657755243129</c:v>
                </c:pt>
                <c:pt idx="2493">
                  <c:v>0.68040892757730642</c:v>
                </c:pt>
                <c:pt idx="2494">
                  <c:v>0.72521645618485597</c:v>
                </c:pt>
                <c:pt idx="2495">
                  <c:v>0.76880152002338464</c:v>
                </c:pt>
                <c:pt idx="2496">
                  <c:v>0.85400401557556571</c:v>
                </c:pt>
                <c:pt idx="2497">
                  <c:v>0.88812256025776071</c:v>
                </c:pt>
                <c:pt idx="2498">
                  <c:v>0.88707022541491209</c:v>
                </c:pt>
                <c:pt idx="2499">
                  <c:v>0.82589789681826353</c:v>
                </c:pt>
                <c:pt idx="2500">
                  <c:v>0.76671738023867442</c:v>
                </c:pt>
                <c:pt idx="2501">
                  <c:v>0.80722580298635727</c:v>
                </c:pt>
                <c:pt idx="2502">
                  <c:v>0.7235252530390115</c:v>
                </c:pt>
                <c:pt idx="2503">
                  <c:v>0.6990343706913531</c:v>
                </c:pt>
                <c:pt idx="2504">
                  <c:v>0.66205948427427241</c:v>
                </c:pt>
                <c:pt idx="2505">
                  <c:v>0.72410103866972242</c:v>
                </c:pt>
                <c:pt idx="2506">
                  <c:v>0.73081668368091024</c:v>
                </c:pt>
                <c:pt idx="2507">
                  <c:v>0.65499009518287687</c:v>
                </c:pt>
                <c:pt idx="2508">
                  <c:v>0.7050294272453228</c:v>
                </c:pt>
                <c:pt idx="2509">
                  <c:v>0.6670277491328398</c:v>
                </c:pt>
                <c:pt idx="2510">
                  <c:v>0.62068266105031822</c:v>
                </c:pt>
                <c:pt idx="2511">
                  <c:v>0.61160929393187446</c:v>
                </c:pt>
                <c:pt idx="2512">
                  <c:v>0.61670139204803931</c:v>
                </c:pt>
                <c:pt idx="2513">
                  <c:v>0.63764534336782663</c:v>
                </c:pt>
                <c:pt idx="2514">
                  <c:v>0.63948016415868691</c:v>
                </c:pt>
                <c:pt idx="2515">
                  <c:v>0.66619145903975641</c:v>
                </c:pt>
                <c:pt idx="2516">
                  <c:v>0.7578766980146292</c:v>
                </c:pt>
                <c:pt idx="2517">
                  <c:v>0.88635833940276765</c:v>
                </c:pt>
                <c:pt idx="2518">
                  <c:v>1.0257270922327177</c:v>
                </c:pt>
                <c:pt idx="2519">
                  <c:v>0.91457715506408643</c:v>
                </c:pt>
                <c:pt idx="2520">
                  <c:v>1.0833083677685948</c:v>
                </c:pt>
                <c:pt idx="2521">
                  <c:v>1.1113911791650306</c:v>
                </c:pt>
                <c:pt idx="2522">
                  <c:v>1.2986440238527348</c:v>
                </c:pt>
                <c:pt idx="2523">
                  <c:v>1.0508663319138116</c:v>
                </c:pt>
                <c:pt idx="2524">
                  <c:v>0.98110640388039516</c:v>
                </c:pt>
                <c:pt idx="2525">
                  <c:v>1.0868238827062355</c:v>
                </c:pt>
                <c:pt idx="2526">
                  <c:v>0.95016856091802504</c:v>
                </c:pt>
                <c:pt idx="2527">
                  <c:v>0.86099645056895269</c:v>
                </c:pt>
                <c:pt idx="2528">
                  <c:v>0.78614155484994352</c:v>
                </c:pt>
                <c:pt idx="2529">
                  <c:v>0.84569909513828501</c:v>
                </c:pt>
                <c:pt idx="2530">
                  <c:v>0.85931395586432324</c:v>
                </c:pt>
                <c:pt idx="2531">
                  <c:v>0.78225602609183098</c:v>
                </c:pt>
                <c:pt idx="2532">
                  <c:v>0.83874366818797319</c:v>
                </c:pt>
                <c:pt idx="2533">
                  <c:v>0.81577490592196478</c:v>
                </c:pt>
                <c:pt idx="2534">
                  <c:v>0.74537243857434188</c:v>
                </c:pt>
                <c:pt idx="2535">
                  <c:v>0.73043968593861508</c:v>
                </c:pt>
                <c:pt idx="2536">
                  <c:v>0.72822240144219341</c:v>
                </c:pt>
                <c:pt idx="2537">
                  <c:v>0.72722190638620376</c:v>
                </c:pt>
                <c:pt idx="2538">
                  <c:v>0.71240543927228828</c:v>
                </c:pt>
                <c:pt idx="2539">
                  <c:v>0.73414319192692101</c:v>
                </c:pt>
                <c:pt idx="2540">
                  <c:v>0.7959829838954724</c:v>
                </c:pt>
                <c:pt idx="2541">
                  <c:v>0.92872573013542148</c:v>
                </c:pt>
                <c:pt idx="2542">
                  <c:v>1.0697723823975718</c:v>
                </c:pt>
                <c:pt idx="2543">
                  <c:v>1.1053811936241194</c:v>
                </c:pt>
                <c:pt idx="2544">
                  <c:v>1.2332516590096985</c:v>
                </c:pt>
                <c:pt idx="2545">
                  <c:v>1.0877253331582746</c:v>
                </c:pt>
                <c:pt idx="2546">
                  <c:v>1.0882736883577384</c:v>
                </c:pt>
                <c:pt idx="2547">
                  <c:v>1.0414914927768857</c:v>
                </c:pt>
                <c:pt idx="2548">
                  <c:v>0.97996697819314615</c:v>
                </c:pt>
                <c:pt idx="2549">
                  <c:v>1.088847945532728</c:v>
                </c:pt>
                <c:pt idx="2550">
                  <c:v>0.82449404597064513</c:v>
                </c:pt>
                <c:pt idx="2551">
                  <c:v>0.78299179465600655</c:v>
                </c:pt>
                <c:pt idx="2552">
                  <c:v>0.76230284719377273</c:v>
                </c:pt>
                <c:pt idx="2553">
                  <c:v>0.73089998527028999</c:v>
                </c:pt>
                <c:pt idx="2554">
                  <c:v>0.75045271008503156</c:v>
                </c:pt>
                <c:pt idx="2555">
                  <c:v>0.69441806222885627</c:v>
                </c:pt>
                <c:pt idx="2556">
                  <c:v>0.68830913005634708</c:v>
                </c:pt>
                <c:pt idx="2557">
                  <c:v>0.66706578239827907</c:v>
                </c:pt>
                <c:pt idx="2558">
                  <c:v>0.66052447087012456</c:v>
                </c:pt>
                <c:pt idx="2559">
                  <c:v>0.66608080898474187</c:v>
                </c:pt>
                <c:pt idx="2560">
                  <c:v>0.68197910940076967</c:v>
                </c:pt>
                <c:pt idx="2561">
                  <c:v>0.69270544439274073</c:v>
                </c:pt>
                <c:pt idx="2562">
                  <c:v>0.68200989600036643</c:v>
                </c:pt>
                <c:pt idx="2563">
                  <c:v>0.70711761352840541</c:v>
                </c:pt>
                <c:pt idx="2564">
                  <c:v>0.75911473737888824</c:v>
                </c:pt>
                <c:pt idx="2565">
                  <c:v>0.94842286923119734</c:v>
                </c:pt>
                <c:pt idx="2566">
                  <c:v>1.0818851190476191</c:v>
                </c:pt>
                <c:pt idx="2567">
                  <c:v>0.97922708021923244</c:v>
                </c:pt>
                <c:pt idx="2568">
                  <c:v>0.97515881147540973</c:v>
                </c:pt>
                <c:pt idx="2569">
                  <c:v>1.1081970284237728</c:v>
                </c:pt>
                <c:pt idx="2570">
                  <c:v>1.1571295474711625</c:v>
                </c:pt>
                <c:pt idx="2571">
                  <c:v>1.0272604290822409</c:v>
                </c:pt>
                <c:pt idx="2572">
                  <c:v>0.75689804303167896</c:v>
                </c:pt>
                <c:pt idx="2573">
                  <c:v>0.70396198903916729</c:v>
                </c:pt>
                <c:pt idx="2574">
                  <c:v>0.62427617457667517</c:v>
                </c:pt>
                <c:pt idx="2575">
                  <c:v>0.55718200502397797</c:v>
                </c:pt>
                <c:pt idx="2576">
                  <c:v>0.51384949284670234</c:v>
                </c:pt>
                <c:pt idx="2577">
                  <c:v>0.48308601359248504</c:v>
                </c:pt>
                <c:pt idx="2578">
                  <c:v>0.49005883625351476</c:v>
                </c:pt>
                <c:pt idx="2579">
                  <c:v>0.49740785655506925</c:v>
                </c:pt>
                <c:pt idx="2580">
                  <c:v>0.52522854251902684</c:v>
                </c:pt>
                <c:pt idx="2581">
                  <c:v>0.6232687856125354</c:v>
                </c:pt>
                <c:pt idx="2582">
                  <c:v>0.6198486871384068</c:v>
                </c:pt>
                <c:pt idx="2583">
                  <c:v>0.61608334066707737</c:v>
                </c:pt>
                <c:pt idx="2584">
                  <c:v>0.56765717028052887</c:v>
                </c:pt>
                <c:pt idx="2585">
                  <c:v>0.48323244552058098</c:v>
                </c:pt>
                <c:pt idx="2586">
                  <c:v>0.57414974029812904</c:v>
                </c:pt>
                <c:pt idx="2587">
                  <c:v>0.61073500545256265</c:v>
                </c:pt>
                <c:pt idx="2588">
                  <c:v>0.57877045001622096</c:v>
                </c:pt>
                <c:pt idx="2589">
                  <c:v>0.67790220820189262</c:v>
                </c:pt>
                <c:pt idx="2590">
                  <c:v>0.72152022674568395</c:v>
                </c:pt>
                <c:pt idx="2591">
                  <c:v>0.73861046634311034</c:v>
                </c:pt>
                <c:pt idx="2592">
                  <c:v>0.73103763498342755</c:v>
                </c:pt>
                <c:pt idx="2593">
                  <c:v>0.71715938979484473</c:v>
                </c:pt>
                <c:pt idx="2594">
                  <c:v>0.69363866396761109</c:v>
                </c:pt>
                <c:pt idx="2595">
                  <c:v>0.58233600600178148</c:v>
                </c:pt>
                <c:pt idx="2596">
                  <c:v>0.42258156985077133</c:v>
                </c:pt>
                <c:pt idx="2597">
                  <c:v>0.35345249068248275</c:v>
                </c:pt>
                <c:pt idx="2598">
                  <c:v>0.38209764624578235</c:v>
                </c:pt>
                <c:pt idx="2599">
                  <c:v>0.45344883866917729</c:v>
                </c:pt>
                <c:pt idx="2600">
                  <c:v>0.51247031082529459</c:v>
                </c:pt>
                <c:pt idx="2601">
                  <c:v>0.55842478962131814</c:v>
                </c:pt>
                <c:pt idx="2602">
                  <c:v>0.60446220147243634</c:v>
                </c:pt>
                <c:pt idx="2603">
                  <c:v>0.62606539309331333</c:v>
                </c:pt>
                <c:pt idx="2604">
                  <c:v>0.63939639808648341</c:v>
                </c:pt>
                <c:pt idx="2605">
                  <c:v>0.64615384615384608</c:v>
                </c:pt>
                <c:pt idx="2606">
                  <c:v>0.65140236036122112</c:v>
                </c:pt>
                <c:pt idx="2607">
                  <c:v>0.6489218906183063</c:v>
                </c:pt>
                <c:pt idx="2608">
                  <c:v>0.6351066803316876</c:v>
                </c:pt>
                <c:pt idx="2609">
                  <c:v>0.62352379219361276</c:v>
                </c:pt>
                <c:pt idx="2610">
                  <c:v>0.59486567423288861</c:v>
                </c:pt>
                <c:pt idx="2611">
                  <c:v>0.60366879541951102</c:v>
                </c:pt>
                <c:pt idx="2612">
                  <c:v>0.63558080222582869</c:v>
                </c:pt>
                <c:pt idx="2613">
                  <c:v>0.65245715404955429</c:v>
                </c:pt>
                <c:pt idx="2614">
                  <c:v>0.69370887741674236</c:v>
                </c:pt>
                <c:pt idx="2615">
                  <c:v>0.69883750573599124</c:v>
                </c:pt>
                <c:pt idx="2616">
                  <c:v>0.67223999190242423</c:v>
                </c:pt>
                <c:pt idx="2617">
                  <c:v>0.66070384003183458</c:v>
                </c:pt>
                <c:pt idx="2618">
                  <c:v>0.58496347595104825</c:v>
                </c:pt>
                <c:pt idx="2619">
                  <c:v>0.58460411073456275</c:v>
                </c:pt>
                <c:pt idx="2620">
                  <c:v>0.38577521544845195</c:v>
                </c:pt>
                <c:pt idx="2621">
                  <c:v>0.39661017596091463</c:v>
                </c:pt>
                <c:pt idx="2622">
                  <c:v>0.31782193709904538</c:v>
                </c:pt>
                <c:pt idx="2623">
                  <c:v>0.42839988365812109</c:v>
                </c:pt>
                <c:pt idx="2624">
                  <c:v>0.57811586002785509</c:v>
                </c:pt>
                <c:pt idx="2625">
                  <c:v>0.59692522020492533</c:v>
                </c:pt>
                <c:pt idx="2626">
                  <c:v>0.61301412220786422</c:v>
                </c:pt>
                <c:pt idx="2627">
                  <c:v>0.62264051000796883</c:v>
                </c:pt>
                <c:pt idx="2628">
                  <c:v>0.62734567609691583</c:v>
                </c:pt>
                <c:pt idx="2629">
                  <c:v>0.62633988777290517</c:v>
                </c:pt>
                <c:pt idx="2630">
                  <c:v>0.62407395226461193</c:v>
                </c:pt>
                <c:pt idx="2631">
                  <c:v>0.61791961295124698</c:v>
                </c:pt>
                <c:pt idx="2632">
                  <c:v>0.62044491326769791</c:v>
                </c:pt>
                <c:pt idx="2633">
                  <c:v>0.61335380495012926</c:v>
                </c:pt>
                <c:pt idx="2634">
                  <c:v>0.59179238137669832</c:v>
                </c:pt>
                <c:pt idx="2635">
                  <c:v>0.53115499152425882</c:v>
                </c:pt>
                <c:pt idx="2636">
                  <c:v>0.63569917225841199</c:v>
                </c:pt>
                <c:pt idx="2637">
                  <c:v>0.69638198594945999</c:v>
                </c:pt>
                <c:pt idx="2638">
                  <c:v>0.73373418770369558</c:v>
                </c:pt>
                <c:pt idx="2639">
                  <c:v>0.75303531946255453</c:v>
                </c:pt>
                <c:pt idx="2640">
                  <c:v>0.76880923866552608</c:v>
                </c:pt>
                <c:pt idx="2641">
                  <c:v>0.76588285422111113</c:v>
                </c:pt>
                <c:pt idx="2642">
                  <c:v>0.74059605559523156</c:v>
                </c:pt>
                <c:pt idx="2643">
                  <c:v>0.68921625766871175</c:v>
                </c:pt>
                <c:pt idx="2644">
                  <c:v>0.62024706694271914</c:v>
                </c:pt>
                <c:pt idx="2645">
                  <c:v>0.59421959712610728</c:v>
                </c:pt>
                <c:pt idx="2646">
                  <c:v>0.49632244374696066</c:v>
                </c:pt>
                <c:pt idx="2647">
                  <c:v>0.5442907817340934</c:v>
                </c:pt>
                <c:pt idx="2648">
                  <c:v>0.61088771071234338</c:v>
                </c:pt>
                <c:pt idx="2649">
                  <c:v>0.61251300225525851</c:v>
                </c:pt>
                <c:pt idx="2650">
                  <c:v>0.62536855777705624</c:v>
                </c:pt>
                <c:pt idx="2651">
                  <c:v>0.62047544529847687</c:v>
                </c:pt>
                <c:pt idx="2652">
                  <c:v>0.61697656321523398</c:v>
                </c:pt>
                <c:pt idx="2653">
                  <c:v>0.59389578723980674</c:v>
                </c:pt>
                <c:pt idx="2654">
                  <c:v>0.56087899897945603</c:v>
                </c:pt>
                <c:pt idx="2655">
                  <c:v>0.53971899224806186</c:v>
                </c:pt>
                <c:pt idx="2656">
                  <c:v>0.51628061872836395</c:v>
                </c:pt>
                <c:pt idx="2657">
                  <c:v>0.59471810481736376</c:v>
                </c:pt>
                <c:pt idx="2658">
                  <c:v>0.58455771398837886</c:v>
                </c:pt>
                <c:pt idx="2659">
                  <c:v>0.51110786254048213</c:v>
                </c:pt>
                <c:pt idx="2660">
                  <c:v>0.62771209845438247</c:v>
                </c:pt>
                <c:pt idx="2661">
                  <c:v>0.71332186888195137</c:v>
                </c:pt>
                <c:pt idx="2662">
                  <c:v>0.76719041657181886</c:v>
                </c:pt>
                <c:pt idx="2663">
                  <c:v>0.81343960833482587</c:v>
                </c:pt>
                <c:pt idx="2664">
                  <c:v>0.91549757206958016</c:v>
                </c:pt>
                <c:pt idx="2665">
                  <c:v>0.91185460122699391</c:v>
                </c:pt>
                <c:pt idx="2666">
                  <c:v>0.87798180065083753</c:v>
                </c:pt>
                <c:pt idx="2667">
                  <c:v>0.80572493224932251</c:v>
                </c:pt>
                <c:pt idx="2668">
                  <c:v>0.73512594653067542</c:v>
                </c:pt>
                <c:pt idx="2669">
                  <c:v>0.69350762950724043</c:v>
                </c:pt>
                <c:pt idx="2670">
                  <c:v>0.65054518617274515</c:v>
                </c:pt>
                <c:pt idx="2671">
                  <c:v>0.64962762229593962</c:v>
                </c:pt>
                <c:pt idx="2672">
                  <c:v>0.65331441127998535</c:v>
                </c:pt>
                <c:pt idx="2673">
                  <c:v>0.6202980458945857</c:v>
                </c:pt>
                <c:pt idx="2674">
                  <c:v>0.58025728091941997</c:v>
                </c:pt>
                <c:pt idx="2675">
                  <c:v>0.53164153327716934</c:v>
                </c:pt>
                <c:pt idx="2676">
                  <c:v>0.48696969696969705</c:v>
                </c:pt>
                <c:pt idx="2677">
                  <c:v>0.4435297167929797</c:v>
                </c:pt>
                <c:pt idx="2678">
                  <c:v>0.39896346907876867</c:v>
                </c:pt>
                <c:pt idx="2679">
                  <c:v>0.37603715527520265</c:v>
                </c:pt>
                <c:pt idx="2680">
                  <c:v>0.37226624282834564</c:v>
                </c:pt>
                <c:pt idx="2681">
                  <c:v>0.53065771488301006</c:v>
                </c:pt>
                <c:pt idx="2682">
                  <c:v>0.54401189255689952</c:v>
                </c:pt>
                <c:pt idx="2683">
                  <c:v>0.47315367807720299</c:v>
                </c:pt>
                <c:pt idx="2684">
                  <c:v>0.5866494393429007</c:v>
                </c:pt>
                <c:pt idx="2685">
                  <c:v>0.71630778497214265</c:v>
                </c:pt>
                <c:pt idx="2686">
                  <c:v>0.77639954300636527</c:v>
                </c:pt>
                <c:pt idx="2687">
                  <c:v>0.83174029607180322</c:v>
                </c:pt>
                <c:pt idx="2688">
                  <c:v>0.94890393412625773</c:v>
                </c:pt>
                <c:pt idx="2689">
                  <c:v>0.97135864135864103</c:v>
                </c:pt>
                <c:pt idx="2690">
                  <c:v>0.97452267602104703</c:v>
                </c:pt>
                <c:pt idx="2691">
                  <c:v>0.9577836606538197</c:v>
                </c:pt>
                <c:pt idx="2692">
                  <c:v>0.92669049320943531</c:v>
                </c:pt>
                <c:pt idx="2693">
                  <c:v>0.8910234822451315</c:v>
                </c:pt>
                <c:pt idx="2694">
                  <c:v>0.82602102580439629</c:v>
                </c:pt>
                <c:pt idx="2695">
                  <c:v>0.76419108851674578</c:v>
                </c:pt>
                <c:pt idx="2696">
                  <c:v>0.7452227438206549</c:v>
                </c:pt>
                <c:pt idx="2697">
                  <c:v>0.6560710362504576</c:v>
                </c:pt>
                <c:pt idx="2698">
                  <c:v>0.59641029017955094</c:v>
                </c:pt>
                <c:pt idx="2699">
                  <c:v>0.53502805788785279</c:v>
                </c:pt>
                <c:pt idx="2700">
                  <c:v>0.47950931246688655</c:v>
                </c:pt>
                <c:pt idx="2701">
                  <c:v>0.43098920223074777</c:v>
                </c:pt>
                <c:pt idx="2702">
                  <c:v>0.394727223448329</c:v>
                </c:pt>
                <c:pt idx="2703">
                  <c:v>0.37527858787413648</c:v>
                </c:pt>
                <c:pt idx="2704">
                  <c:v>0.39269355913599102</c:v>
                </c:pt>
                <c:pt idx="2705">
                  <c:v>0.55045072481422808</c:v>
                </c:pt>
                <c:pt idx="2706">
                  <c:v>0.57129515565173916</c:v>
                </c:pt>
                <c:pt idx="2707">
                  <c:v>0.53562622779063163</c:v>
                </c:pt>
                <c:pt idx="2708">
                  <c:v>0.72905384507240267</c:v>
                </c:pt>
                <c:pt idx="2709">
                  <c:v>0.79776831957335514</c:v>
                </c:pt>
                <c:pt idx="2710">
                  <c:v>0.86352575488454697</c:v>
                </c:pt>
                <c:pt idx="2711">
                  <c:v>0.92027684117125097</c:v>
                </c:pt>
                <c:pt idx="2712">
                  <c:v>0.98693214065391754</c:v>
                </c:pt>
                <c:pt idx="2713">
                  <c:v>1.0128629313073758</c:v>
                </c:pt>
                <c:pt idx="2714">
                  <c:v>1.0298041098521225</c:v>
                </c:pt>
                <c:pt idx="2715">
                  <c:v>1.0173070075034976</c:v>
                </c:pt>
                <c:pt idx="2716">
                  <c:v>1.0057314389891245</c:v>
                </c:pt>
                <c:pt idx="2717">
                  <c:v>0.95946743432889559</c:v>
                </c:pt>
                <c:pt idx="2718">
                  <c:v>0.87603603110283679</c:v>
                </c:pt>
                <c:pt idx="2719">
                  <c:v>0.81878141153590289</c:v>
                </c:pt>
                <c:pt idx="2720">
                  <c:v>0.77872712227414365</c:v>
                </c:pt>
                <c:pt idx="2721">
                  <c:v>0.68832466276874915</c:v>
                </c:pt>
                <c:pt idx="2722">
                  <c:v>0.61043079342887108</c:v>
                </c:pt>
                <c:pt idx="2723">
                  <c:v>0.54510308200560376</c:v>
                </c:pt>
                <c:pt idx="2724">
                  <c:v>0.48646031937572909</c:v>
                </c:pt>
                <c:pt idx="2725">
                  <c:v>0.42615334055057241</c:v>
                </c:pt>
                <c:pt idx="2726">
                  <c:v>0.38877041742286766</c:v>
                </c:pt>
                <c:pt idx="2727">
                  <c:v>0.34834942120640577</c:v>
                </c:pt>
                <c:pt idx="2728">
                  <c:v>0.34643964004331429</c:v>
                </c:pt>
                <c:pt idx="2729">
                  <c:v>0.36728054612773864</c:v>
                </c:pt>
                <c:pt idx="2730">
                  <c:v>0.49895102425241333</c:v>
                </c:pt>
                <c:pt idx="2731">
                  <c:v>0.50192565179425364</c:v>
                </c:pt>
                <c:pt idx="2732">
                  <c:v>0.7273217857792329</c:v>
                </c:pt>
                <c:pt idx="2733">
                  <c:v>0.81163664958652548</c:v>
                </c:pt>
                <c:pt idx="2734">
                  <c:v>0.8841210279082623</c:v>
                </c:pt>
                <c:pt idx="2735">
                  <c:v>0.93957655488342073</c:v>
                </c:pt>
                <c:pt idx="2736">
                  <c:v>0.96044513647188134</c:v>
                </c:pt>
                <c:pt idx="2737">
                  <c:v>0.97292076452031906</c:v>
                </c:pt>
                <c:pt idx="2738">
                  <c:v>0.95956625183016109</c:v>
                </c:pt>
                <c:pt idx="2739">
                  <c:v>0.9021111493461802</c:v>
                </c:pt>
                <c:pt idx="2740">
                  <c:v>0.80043137458471736</c:v>
                </c:pt>
                <c:pt idx="2741">
                  <c:v>0.70671114174585181</c:v>
                </c:pt>
                <c:pt idx="2742">
                  <c:v>0.64338191049266635</c:v>
                </c:pt>
                <c:pt idx="2743">
                  <c:v>0.59607197275253165</c:v>
                </c:pt>
                <c:pt idx="2744">
                  <c:v>0.67562389931703959</c:v>
                </c:pt>
                <c:pt idx="2745">
                  <c:v>0.49420389226473938</c:v>
                </c:pt>
                <c:pt idx="2746">
                  <c:v>0.4352307813175158</c:v>
                </c:pt>
                <c:pt idx="2747">
                  <c:v>0.3643936678614097</c:v>
                </c:pt>
                <c:pt idx="2748">
                  <c:v>0.32123648721934983</c:v>
                </c:pt>
                <c:pt idx="2749">
                  <c:v>0.29641060479375669</c:v>
                </c:pt>
                <c:pt idx="2750">
                  <c:v>0.28781705625655407</c:v>
                </c:pt>
                <c:pt idx="2751">
                  <c:v>0.28450626985453931</c:v>
                </c:pt>
                <c:pt idx="2752">
                  <c:v>0.28667273156103623</c:v>
                </c:pt>
                <c:pt idx="2753">
                  <c:v>0.29636930472342193</c:v>
                </c:pt>
                <c:pt idx="2754">
                  <c:v>0.31039921512664992</c:v>
                </c:pt>
                <c:pt idx="2755">
                  <c:v>0.32400967287406179</c:v>
                </c:pt>
                <c:pt idx="2756">
                  <c:v>0.59578721072376983</c:v>
                </c:pt>
                <c:pt idx="2757">
                  <c:v>0.73925882408234234</c:v>
                </c:pt>
                <c:pt idx="2758">
                  <c:v>0.78061443616747983</c:v>
                </c:pt>
                <c:pt idx="2759">
                  <c:v>0.85951967213114755</c:v>
                </c:pt>
                <c:pt idx="2760">
                  <c:v>0.90918804880830217</c:v>
                </c:pt>
                <c:pt idx="2761">
                  <c:v>0.92737815517040856</c:v>
                </c:pt>
                <c:pt idx="2762">
                  <c:v>0.91951675220575546</c:v>
                </c:pt>
                <c:pt idx="2763">
                  <c:v>0.87501179827690301</c:v>
                </c:pt>
                <c:pt idx="2764">
                  <c:v>0.75193600241121228</c:v>
                </c:pt>
                <c:pt idx="2765">
                  <c:v>0.67037831625323219</c:v>
                </c:pt>
                <c:pt idx="2766">
                  <c:v>0.60411348811750232</c:v>
                </c:pt>
                <c:pt idx="2767">
                  <c:v>0.55153289102814274</c:v>
                </c:pt>
                <c:pt idx="2768">
                  <c:v>0.61601227998362651</c:v>
                </c:pt>
                <c:pt idx="2769">
                  <c:v>0.40250182432691917</c:v>
                </c:pt>
                <c:pt idx="2770">
                  <c:v>0.3399397524372878</c:v>
                </c:pt>
                <c:pt idx="2771">
                  <c:v>0.3091421282024025</c:v>
                </c:pt>
                <c:pt idx="2772">
                  <c:v>0.31180486061472501</c:v>
                </c:pt>
                <c:pt idx="2773">
                  <c:v>0.31732768341032291</c:v>
                </c:pt>
                <c:pt idx="2774">
                  <c:v>0.44533741426358864</c:v>
                </c:pt>
                <c:pt idx="2775">
                  <c:v>0.4460558959796741</c:v>
                </c:pt>
                <c:pt idx="2776">
                  <c:v>0.36412640265299046</c:v>
                </c:pt>
                <c:pt idx="2777">
                  <c:v>0.39151477930105405</c:v>
                </c:pt>
                <c:pt idx="2778">
                  <c:v>0.39726909076363026</c:v>
                </c:pt>
                <c:pt idx="2779">
                  <c:v>0.4655918813295794</c:v>
                </c:pt>
                <c:pt idx="2780">
                  <c:v>0.69830362855314876</c:v>
                </c:pt>
                <c:pt idx="2781">
                  <c:v>0.8079316984191327</c:v>
                </c:pt>
                <c:pt idx="2782">
                  <c:v>0.87877321576191814</c:v>
                </c:pt>
                <c:pt idx="2783">
                  <c:v>0.9302998833138858</c:v>
                </c:pt>
                <c:pt idx="2784">
                  <c:v>0.92738121146173413</c:v>
                </c:pt>
                <c:pt idx="2785">
                  <c:v>0.94138070692194442</c:v>
                </c:pt>
                <c:pt idx="2786">
                  <c:v>0.91910251033491108</c:v>
                </c:pt>
                <c:pt idx="2787">
                  <c:v>0.86368314379011402</c:v>
                </c:pt>
                <c:pt idx="2788">
                  <c:v>0.74177627566578574</c:v>
                </c:pt>
                <c:pt idx="2789">
                  <c:v>0.64825639546066549</c:v>
                </c:pt>
                <c:pt idx="2790">
                  <c:v>0.63272941842900288</c:v>
                </c:pt>
                <c:pt idx="2791">
                  <c:v>0.64751902871818801</c:v>
                </c:pt>
                <c:pt idx="2792">
                  <c:v>0.71689004159072867</c:v>
                </c:pt>
                <c:pt idx="2793">
                  <c:v>0.67411445531697822</c:v>
                </c:pt>
                <c:pt idx="2794">
                  <c:v>0.67466143549503821</c:v>
                </c:pt>
                <c:pt idx="2795">
                  <c:v>0.69553590859630021</c:v>
                </c:pt>
                <c:pt idx="2796">
                  <c:v>0.62574457615745938</c:v>
                </c:pt>
                <c:pt idx="2797">
                  <c:v>0.67402196836555373</c:v>
                </c:pt>
                <c:pt idx="2798">
                  <c:v>0.65755422203171876</c:v>
                </c:pt>
                <c:pt idx="2799">
                  <c:v>0.65088633374347693</c:v>
                </c:pt>
                <c:pt idx="2800">
                  <c:v>0.51047381652392532</c:v>
                </c:pt>
                <c:pt idx="2801">
                  <c:v>0.51621021465581074</c:v>
                </c:pt>
                <c:pt idx="2802">
                  <c:v>0.53123790934721304</c:v>
                </c:pt>
                <c:pt idx="2803">
                  <c:v>0.67877099512371353</c:v>
                </c:pt>
                <c:pt idx="2804">
                  <c:v>0.75655866252404236</c:v>
                </c:pt>
                <c:pt idx="2805">
                  <c:v>0.82833369330453599</c:v>
                </c:pt>
                <c:pt idx="2806">
                  <c:v>0.88378499827169055</c:v>
                </c:pt>
                <c:pt idx="2807">
                  <c:v>0.91717924189884026</c:v>
                </c:pt>
                <c:pt idx="2808">
                  <c:v>0.92956556275204694</c:v>
                </c:pt>
                <c:pt idx="2809">
                  <c:v>0.93263586291309664</c:v>
                </c:pt>
                <c:pt idx="2810">
                  <c:v>0.88744031988541416</c:v>
                </c:pt>
                <c:pt idx="2811">
                  <c:v>0.8226804979253115</c:v>
                </c:pt>
                <c:pt idx="2812">
                  <c:v>0.72492292441140016</c:v>
                </c:pt>
                <c:pt idx="2813">
                  <c:v>0.6350377952016526</c:v>
                </c:pt>
                <c:pt idx="2814">
                  <c:v>0.63736991794106657</c:v>
                </c:pt>
                <c:pt idx="2815">
                  <c:v>0.66703724446933643</c:v>
                </c:pt>
                <c:pt idx="2816">
                  <c:v>0.69438101466878432</c:v>
                </c:pt>
                <c:pt idx="2817">
                  <c:v>0.69602836547462998</c:v>
                </c:pt>
                <c:pt idx="2818">
                  <c:v>0.69420915032679731</c:v>
                </c:pt>
                <c:pt idx="2819">
                  <c:v>0.68512486177663101</c:v>
                </c:pt>
                <c:pt idx="2820">
                  <c:v>0.67908663287208326</c:v>
                </c:pt>
                <c:pt idx="2821">
                  <c:v>0.66621594982078824</c:v>
                </c:pt>
                <c:pt idx="2822">
                  <c:v>0.65187672614089665</c:v>
                </c:pt>
                <c:pt idx="2823">
                  <c:v>0.64221948691370834</c:v>
                </c:pt>
                <c:pt idx="2824">
                  <c:v>0.55267167660015559</c:v>
                </c:pt>
                <c:pt idx="2825">
                  <c:v>0.64545550151176534</c:v>
                </c:pt>
                <c:pt idx="2826">
                  <c:v>0.64787164517253415</c:v>
                </c:pt>
                <c:pt idx="2827">
                  <c:v>0.67021003290214987</c:v>
                </c:pt>
                <c:pt idx="2828">
                  <c:v>0.72774188812215512</c:v>
                </c:pt>
                <c:pt idx="2829">
                  <c:v>0.79641958116865719</c:v>
                </c:pt>
                <c:pt idx="2830">
                  <c:v>0.85248810411053144</c:v>
                </c:pt>
                <c:pt idx="2831">
                  <c:v>0.88887261641460946</c:v>
                </c:pt>
                <c:pt idx="2832">
                  <c:v>0.92526104173012502</c:v>
                </c:pt>
                <c:pt idx="2833">
                  <c:v>0.92933733096738691</c:v>
                </c:pt>
                <c:pt idx="2834">
                  <c:v>0.90974303683737645</c:v>
                </c:pt>
                <c:pt idx="2835">
                  <c:v>0.85221411738301001</c:v>
                </c:pt>
                <c:pt idx="2836">
                  <c:v>0.75150515881043911</c:v>
                </c:pt>
                <c:pt idx="2837">
                  <c:v>0.66339636224024545</c:v>
                </c:pt>
                <c:pt idx="2838">
                  <c:v>0.64994137393031037</c:v>
                </c:pt>
                <c:pt idx="2839">
                  <c:v>0.64094127485597441</c:v>
                </c:pt>
                <c:pt idx="2840">
                  <c:v>0.65887980300144022</c:v>
                </c:pt>
                <c:pt idx="2841">
                  <c:v>0.67269194887582828</c:v>
                </c:pt>
                <c:pt idx="2842">
                  <c:v>0.68232690072076263</c:v>
                </c:pt>
                <c:pt idx="2843">
                  <c:v>0.67427643400138249</c:v>
                </c:pt>
                <c:pt idx="2844">
                  <c:v>0.64963255307566681</c:v>
                </c:pt>
                <c:pt idx="2845">
                  <c:v>0.67828465523401227</c:v>
                </c:pt>
                <c:pt idx="2846">
                  <c:v>0.66297786895979738</c:v>
                </c:pt>
                <c:pt idx="2847">
                  <c:v>0.65701258813859909</c:v>
                </c:pt>
                <c:pt idx="2848">
                  <c:v>0.5849049396267838</c:v>
                </c:pt>
                <c:pt idx="2849">
                  <c:v>0.68255213014560501</c:v>
                </c:pt>
                <c:pt idx="2850">
                  <c:v>0.68123570307243786</c:v>
                </c:pt>
                <c:pt idx="2851">
                  <c:v>0.70283017121702929</c:v>
                </c:pt>
                <c:pt idx="2852">
                  <c:v>0.74572396523788509</c:v>
                </c:pt>
                <c:pt idx="2853">
                  <c:v>0.80706520006376548</c:v>
                </c:pt>
                <c:pt idx="2854">
                  <c:v>0.86468317677199003</c:v>
                </c:pt>
                <c:pt idx="2855">
                  <c:v>0.90832844925542755</c:v>
                </c:pt>
                <c:pt idx="2856">
                  <c:v>0.88791251384274639</c:v>
                </c:pt>
                <c:pt idx="2857">
                  <c:v>0.92052384528727016</c:v>
                </c:pt>
                <c:pt idx="2858">
                  <c:v>0.922328509678632</c:v>
                </c:pt>
                <c:pt idx="2859">
                  <c:v>0.89385484169598239</c:v>
                </c:pt>
                <c:pt idx="2860">
                  <c:v>0.84867399354915785</c:v>
                </c:pt>
                <c:pt idx="2861">
                  <c:v>0.8109405855830143</c:v>
                </c:pt>
                <c:pt idx="2862">
                  <c:v>0.74963068481587003</c:v>
                </c:pt>
                <c:pt idx="2863">
                  <c:v>0.71292022077270456</c:v>
                </c:pt>
                <c:pt idx="2864">
                  <c:v>0.68852975382826132</c:v>
                </c:pt>
                <c:pt idx="2865">
                  <c:v>0.66154591426816012</c:v>
                </c:pt>
                <c:pt idx="2866">
                  <c:v>0.63565561993047526</c:v>
                </c:pt>
                <c:pt idx="2867">
                  <c:v>0.6101445388845963</c:v>
                </c:pt>
                <c:pt idx="2868">
                  <c:v>0.5643626975019862</c:v>
                </c:pt>
                <c:pt idx="2869">
                  <c:v>0.57829793650109851</c:v>
                </c:pt>
                <c:pt idx="2870">
                  <c:v>0.59941360107998642</c:v>
                </c:pt>
                <c:pt idx="2871">
                  <c:v>0.59601912831914095</c:v>
                </c:pt>
                <c:pt idx="2872">
                  <c:v>0.60595786421016729</c:v>
                </c:pt>
                <c:pt idx="2873">
                  <c:v>0.62625661142454137</c:v>
                </c:pt>
                <c:pt idx="2874">
                  <c:v>0.63230385830626146</c:v>
                </c:pt>
                <c:pt idx="2875">
                  <c:v>0.6544679871027177</c:v>
                </c:pt>
                <c:pt idx="2876">
                  <c:v>0.66989312977099247</c:v>
                </c:pt>
                <c:pt idx="2877">
                  <c:v>0.7556506940381853</c:v>
                </c:pt>
                <c:pt idx="2878">
                  <c:v>0.81098744292237446</c:v>
                </c:pt>
                <c:pt idx="2879">
                  <c:v>0.85444103674303928</c:v>
                </c:pt>
                <c:pt idx="2880">
                  <c:v>0.92116364086994218</c:v>
                </c:pt>
                <c:pt idx="2881">
                  <c:v>0.96312321824516922</c:v>
                </c:pt>
                <c:pt idx="2882">
                  <c:v>0.97412881442313815</c:v>
                </c:pt>
                <c:pt idx="2883">
                  <c:v>0.95273174113050585</c:v>
                </c:pt>
                <c:pt idx="2884">
                  <c:v>0.91673779922063448</c:v>
                </c:pt>
                <c:pt idx="2885">
                  <c:v>0.82922044276966522</c:v>
                </c:pt>
                <c:pt idx="2886">
                  <c:v>0.76648906062914968</c:v>
                </c:pt>
                <c:pt idx="2887">
                  <c:v>0.71982979810886794</c:v>
                </c:pt>
                <c:pt idx="2888">
                  <c:v>0.69050205922729968</c:v>
                </c:pt>
                <c:pt idx="2889">
                  <c:v>0.65331354084520066</c:v>
                </c:pt>
                <c:pt idx="2890">
                  <c:v>0.59509873530064317</c:v>
                </c:pt>
                <c:pt idx="2891">
                  <c:v>0.52145334574063096</c:v>
                </c:pt>
                <c:pt idx="2892">
                  <c:v>0.45569005397070161</c:v>
                </c:pt>
                <c:pt idx="2893">
                  <c:v>0.40911937532042408</c:v>
                </c:pt>
                <c:pt idx="2894">
                  <c:v>0.37687577543424311</c:v>
                </c:pt>
                <c:pt idx="2895">
                  <c:v>0.35875212683681346</c:v>
                </c:pt>
                <c:pt idx="2896">
                  <c:v>0.36340804890473755</c:v>
                </c:pt>
                <c:pt idx="2897">
                  <c:v>0.38869409444064251</c:v>
                </c:pt>
                <c:pt idx="2898">
                  <c:v>0.39109189803539546</c:v>
                </c:pt>
                <c:pt idx="2899">
                  <c:v>0.44228466630127716</c:v>
                </c:pt>
                <c:pt idx="2900">
                  <c:v>0.56598535133897898</c:v>
                </c:pt>
                <c:pt idx="2901">
                  <c:v>0.7082464168971585</c:v>
                </c:pt>
                <c:pt idx="2902">
                  <c:v>0.67694533066565699</c:v>
                </c:pt>
                <c:pt idx="2903">
                  <c:v>0.75485230873698494</c:v>
                </c:pt>
                <c:pt idx="2904">
                  <c:v>0.85371951930929901</c:v>
                </c:pt>
                <c:pt idx="2905">
                  <c:v>0.87527058129241686</c:v>
                </c:pt>
                <c:pt idx="2906">
                  <c:v>0.85946866405289968</c:v>
                </c:pt>
                <c:pt idx="2907">
                  <c:v>0.75289386584289519</c:v>
                </c:pt>
                <c:pt idx="2908">
                  <c:v>0.60373776117896449</c:v>
                </c:pt>
                <c:pt idx="2909">
                  <c:v>0.66667762374350925</c:v>
                </c:pt>
                <c:pt idx="2910">
                  <c:v>0.54693503991191861</c:v>
                </c:pt>
                <c:pt idx="2911">
                  <c:v>0.55413811097582211</c:v>
                </c:pt>
                <c:pt idx="2912">
                  <c:v>0.48757657879609106</c:v>
                </c:pt>
                <c:pt idx="2913">
                  <c:v>0.42851692596356838</c:v>
                </c:pt>
                <c:pt idx="2914">
                  <c:v>0.35372785206468516</c:v>
                </c:pt>
                <c:pt idx="2915">
                  <c:v>0.28354794759825319</c:v>
                </c:pt>
                <c:pt idx="2916">
                  <c:v>0.26798726754900359</c:v>
                </c:pt>
                <c:pt idx="2917">
                  <c:v>0.26030332617327345</c:v>
                </c:pt>
                <c:pt idx="2918">
                  <c:v>0.25506521669802606</c:v>
                </c:pt>
                <c:pt idx="2919">
                  <c:v>0.25075026149798729</c:v>
                </c:pt>
                <c:pt idx="2920">
                  <c:v>0.2573553639230326</c:v>
                </c:pt>
                <c:pt idx="2921">
                  <c:v>0.26872559889796088</c:v>
                </c:pt>
                <c:pt idx="2922">
                  <c:v>0.27611005627092911</c:v>
                </c:pt>
                <c:pt idx="2923">
                  <c:v>0.29324961501796576</c:v>
                </c:pt>
                <c:pt idx="2924">
                  <c:v>0.42173490546859149</c:v>
                </c:pt>
                <c:pt idx="2925">
                  <c:v>0.52678868927011591</c:v>
                </c:pt>
                <c:pt idx="2926">
                  <c:v>0.55734023247829723</c:v>
                </c:pt>
                <c:pt idx="2927">
                  <c:v>0.64803082991643768</c:v>
                </c:pt>
                <c:pt idx="2928">
                  <c:v>0.80294188267394295</c:v>
                </c:pt>
                <c:pt idx="2929">
                  <c:v>0.78358893499308424</c:v>
                </c:pt>
                <c:pt idx="2930">
                  <c:v>0.78546577315019928</c:v>
                </c:pt>
                <c:pt idx="2931">
                  <c:v>0.70564361673985498</c:v>
                </c:pt>
                <c:pt idx="2932">
                  <c:v>0.59429398317038751</c:v>
                </c:pt>
                <c:pt idx="2933">
                  <c:v>0.62803196619666557</c:v>
                </c:pt>
                <c:pt idx="2934">
                  <c:v>0.50150320526797798</c:v>
                </c:pt>
                <c:pt idx="2935">
                  <c:v>0.49617334322453033</c:v>
                </c:pt>
                <c:pt idx="2936">
                  <c:v>0.42438567941415783</c:v>
                </c:pt>
                <c:pt idx="2937">
                  <c:v>0.34344551223934694</c:v>
                </c:pt>
                <c:pt idx="2938">
                  <c:v>0.28079336865493087</c:v>
                </c:pt>
                <c:pt idx="2939">
                  <c:v>0.26795218057866066</c:v>
                </c:pt>
                <c:pt idx="2940">
                  <c:v>0.26063997207856082</c:v>
                </c:pt>
                <c:pt idx="2941">
                  <c:v>0.25744640842421962</c:v>
                </c:pt>
                <c:pt idx="2942">
                  <c:v>0.25823174373644342</c:v>
                </c:pt>
                <c:pt idx="2943">
                  <c:v>0.25986900948333269</c:v>
                </c:pt>
                <c:pt idx="2944">
                  <c:v>0.26559539590675407</c:v>
                </c:pt>
                <c:pt idx="2945">
                  <c:v>0.2768748525396878</c:v>
                </c:pt>
                <c:pt idx="2946">
                  <c:v>0.28390855049422825</c:v>
                </c:pt>
                <c:pt idx="2947">
                  <c:v>0.30123212321232118</c:v>
                </c:pt>
                <c:pt idx="2948">
                  <c:v>0.3306339303682837</c:v>
                </c:pt>
                <c:pt idx="2949">
                  <c:v>0.43869912531238842</c:v>
                </c:pt>
                <c:pt idx="2950">
                  <c:v>0.55979857647799358</c:v>
                </c:pt>
                <c:pt idx="2951">
                  <c:v>0.64426908942425487</c:v>
                </c:pt>
                <c:pt idx="2952">
                  <c:v>0.80426675094816669</c:v>
                </c:pt>
                <c:pt idx="2953">
                  <c:v>0.85948881960868628</c:v>
                </c:pt>
                <c:pt idx="2954">
                  <c:v>0.85361573777493072</c:v>
                </c:pt>
                <c:pt idx="2955">
                  <c:v>0.66284338082441829</c:v>
                </c:pt>
                <c:pt idx="2956">
                  <c:v>0.60009300140911215</c:v>
                </c:pt>
                <c:pt idx="2957">
                  <c:v>0.60753607648661956</c:v>
                </c:pt>
                <c:pt idx="2958">
                  <c:v>0.51852927259431314</c:v>
                </c:pt>
                <c:pt idx="2959">
                  <c:v>0.50616296721782295</c:v>
                </c:pt>
                <c:pt idx="2960">
                  <c:v>0.43478337958680213</c:v>
                </c:pt>
                <c:pt idx="2961">
                  <c:v>0.35280785161174144</c:v>
                </c:pt>
                <c:pt idx="2962">
                  <c:v>0.29700853542880368</c:v>
                </c:pt>
                <c:pt idx="2963">
                  <c:v>0.28183100854920617</c:v>
                </c:pt>
                <c:pt idx="2964">
                  <c:v>0.27312309225689879</c:v>
                </c:pt>
                <c:pt idx="2965">
                  <c:v>0.23987517084282439</c:v>
                </c:pt>
                <c:pt idx="2966">
                  <c:v>0.22145540329366487</c:v>
                </c:pt>
                <c:pt idx="2967">
                  <c:v>0.22464732426784573</c:v>
                </c:pt>
                <c:pt idx="2968">
                  <c:v>0.25538331401359682</c:v>
                </c:pt>
                <c:pt idx="2969">
                  <c:v>0.28505591313958756</c:v>
                </c:pt>
                <c:pt idx="2970">
                  <c:v>0.293293531339889</c:v>
                </c:pt>
                <c:pt idx="2971">
                  <c:v>0.30877460473960339</c:v>
                </c:pt>
                <c:pt idx="2972">
                  <c:v>0.34067132867132877</c:v>
                </c:pt>
                <c:pt idx="2973">
                  <c:v>0.55459162959443686</c:v>
                </c:pt>
                <c:pt idx="2974">
                  <c:v>0.69620452403393029</c:v>
                </c:pt>
                <c:pt idx="2975">
                  <c:v>0.63385060048836417</c:v>
                </c:pt>
                <c:pt idx="2976">
                  <c:v>0.86359631960234751</c:v>
                </c:pt>
                <c:pt idx="2977">
                  <c:v>0.91777622302351847</c:v>
                </c:pt>
                <c:pt idx="2978">
                  <c:v>0.92339181286549699</c:v>
                </c:pt>
                <c:pt idx="2979">
                  <c:v>0.88902095714732554</c:v>
                </c:pt>
                <c:pt idx="2980">
                  <c:v>0.66410336388502289</c:v>
                </c:pt>
                <c:pt idx="2981">
                  <c:v>0.69828881660328923</c:v>
                </c:pt>
                <c:pt idx="2982">
                  <c:v>0.57586066113525569</c:v>
                </c:pt>
                <c:pt idx="2983">
                  <c:v>0.60088663469292469</c:v>
                </c:pt>
                <c:pt idx="2984">
                  <c:v>0.5601973414293917</c:v>
                </c:pt>
                <c:pt idx="2985">
                  <c:v>0.48982934621678464</c:v>
                </c:pt>
                <c:pt idx="2986">
                  <c:v>0.42920991883237769</c:v>
                </c:pt>
                <c:pt idx="2987">
                  <c:v>0.36607210153944614</c:v>
                </c:pt>
                <c:pt idx="2988">
                  <c:v>0.34027167329987873</c:v>
                </c:pt>
                <c:pt idx="2989">
                  <c:v>0.33063691697212216</c:v>
                </c:pt>
                <c:pt idx="2990">
                  <c:v>0.32510531362629358</c:v>
                </c:pt>
                <c:pt idx="2991">
                  <c:v>0.32617303609341808</c:v>
                </c:pt>
                <c:pt idx="2992">
                  <c:v>0.33476847122914521</c:v>
                </c:pt>
                <c:pt idx="2993">
                  <c:v>0.34785635945515647</c:v>
                </c:pt>
                <c:pt idx="2994">
                  <c:v>0.35157548451691323</c:v>
                </c:pt>
                <c:pt idx="2995">
                  <c:v>0.39323746146326766</c:v>
                </c:pt>
                <c:pt idx="2996">
                  <c:v>0.42905099034211824</c:v>
                </c:pt>
                <c:pt idx="2997">
                  <c:v>0.67299006772009018</c:v>
                </c:pt>
                <c:pt idx="2998">
                  <c:v>0.81632830114694621</c:v>
                </c:pt>
                <c:pt idx="2999">
                  <c:v>0.8809381134414711</c:v>
                </c:pt>
                <c:pt idx="3000">
                  <c:v>0.90678225504361332</c:v>
                </c:pt>
                <c:pt idx="3001">
                  <c:v>0.92631279724484772</c:v>
                </c:pt>
                <c:pt idx="3002">
                  <c:v>0.91684016881289909</c:v>
                </c:pt>
                <c:pt idx="3003">
                  <c:v>0.87449243949011723</c:v>
                </c:pt>
                <c:pt idx="3004">
                  <c:v>0.75644966474868025</c:v>
                </c:pt>
                <c:pt idx="3005">
                  <c:v>0.67489811593548077</c:v>
                </c:pt>
                <c:pt idx="3006">
                  <c:v>0.62071319320019214</c:v>
                </c:pt>
                <c:pt idx="3007">
                  <c:v>0.56795405870742854</c:v>
                </c:pt>
                <c:pt idx="3008">
                  <c:v>0.51282606947571541</c:v>
                </c:pt>
                <c:pt idx="3009">
                  <c:v>0.46914983523938725</c:v>
                </c:pt>
                <c:pt idx="3010">
                  <c:v>0.42508036782296621</c:v>
                </c:pt>
                <c:pt idx="3011">
                  <c:v>0.37836387810838001</c:v>
                </c:pt>
                <c:pt idx="3012">
                  <c:v>0.45610972656112869</c:v>
                </c:pt>
                <c:pt idx="3013">
                  <c:v>0.4289511722802406</c:v>
                </c:pt>
                <c:pt idx="3014">
                  <c:v>0.4266979336125436</c:v>
                </c:pt>
                <c:pt idx="3015">
                  <c:v>0.43643533787102662</c:v>
                </c:pt>
                <c:pt idx="3016">
                  <c:v>0.35957152704712825</c:v>
                </c:pt>
                <c:pt idx="3017">
                  <c:v>0.41690370991087078</c:v>
                </c:pt>
                <c:pt idx="3018">
                  <c:v>0.45293103448275862</c:v>
                </c:pt>
                <c:pt idx="3019">
                  <c:v>0.5272681414099647</c:v>
                </c:pt>
                <c:pt idx="3020">
                  <c:v>0.62894729878721045</c:v>
                </c:pt>
                <c:pt idx="3021">
                  <c:v>0.77305971582181243</c:v>
                </c:pt>
                <c:pt idx="3022">
                  <c:v>0.88126898273351362</c:v>
                </c:pt>
                <c:pt idx="3023">
                  <c:v>0.936500497402454</c:v>
                </c:pt>
                <c:pt idx="3024">
                  <c:v>0.95501236556047586</c:v>
                </c:pt>
                <c:pt idx="3025">
                  <c:v>0.98515574013645768</c:v>
                </c:pt>
                <c:pt idx="3026">
                  <c:v>1.00228164423251</c:v>
                </c:pt>
                <c:pt idx="3027">
                  <c:v>0.98785174608840487</c:v>
                </c:pt>
                <c:pt idx="3028">
                  <c:v>0.97001986213342661</c:v>
                </c:pt>
                <c:pt idx="3029">
                  <c:v>0.91698641484426768</c:v>
                </c:pt>
                <c:pt idx="3030">
                  <c:v>0.84181495564005093</c:v>
                </c:pt>
                <c:pt idx="3031">
                  <c:v>0.79388076113979711</c:v>
                </c:pt>
                <c:pt idx="3032">
                  <c:v>0.77073895284069782</c:v>
                </c:pt>
                <c:pt idx="3033">
                  <c:v>0.74819988284594263</c:v>
                </c:pt>
                <c:pt idx="3034">
                  <c:v>0.73342756183745594</c:v>
                </c:pt>
                <c:pt idx="3035">
                  <c:v>0.72694159880921094</c:v>
                </c:pt>
                <c:pt idx="3036">
                  <c:v>0.72138283082804744</c:v>
                </c:pt>
                <c:pt idx="3037">
                  <c:v>0.72194782608695629</c:v>
                </c:pt>
                <c:pt idx="3038">
                  <c:v>0.72675070028011191</c:v>
                </c:pt>
                <c:pt idx="3039">
                  <c:v>0.73360053144375548</c:v>
                </c:pt>
                <c:pt idx="3040">
                  <c:v>0.67701619156214332</c:v>
                </c:pt>
                <c:pt idx="3041">
                  <c:v>0.69277852411173368</c:v>
                </c:pt>
                <c:pt idx="3042">
                  <c:v>0.70589102172994744</c:v>
                </c:pt>
                <c:pt idx="3043">
                  <c:v>0.74280587980977075</c:v>
                </c:pt>
                <c:pt idx="3044">
                  <c:v>0.83747416936790908</c:v>
                </c:pt>
                <c:pt idx="3045">
                  <c:v>0.90440087145969472</c:v>
                </c:pt>
                <c:pt idx="3046">
                  <c:v>0.9710977250131585</c:v>
                </c:pt>
                <c:pt idx="3047">
                  <c:v>1.0458806431663574</c:v>
                </c:pt>
                <c:pt idx="3048">
                  <c:v>0.99568524673996395</c:v>
                </c:pt>
                <c:pt idx="3049">
                  <c:v>1.0074909979423867</c:v>
                </c:pt>
                <c:pt idx="3050">
                  <c:v>1.0196715588026115</c:v>
                </c:pt>
                <c:pt idx="3051">
                  <c:v>0.9890736493374106</c:v>
                </c:pt>
                <c:pt idx="3052">
                  <c:v>0.94423340391082311</c:v>
                </c:pt>
                <c:pt idx="3053">
                  <c:v>0.89062048298959939</c:v>
                </c:pt>
                <c:pt idx="3054">
                  <c:v>0.82674048216428453</c:v>
                </c:pt>
                <c:pt idx="3055">
                  <c:v>0.78776934670755128</c:v>
                </c:pt>
                <c:pt idx="3056">
                  <c:v>0.77361659776450775</c:v>
                </c:pt>
                <c:pt idx="3057">
                  <c:v>0.76668993424380361</c:v>
                </c:pt>
                <c:pt idx="3058">
                  <c:v>0.76719491825682007</c:v>
                </c:pt>
                <c:pt idx="3059">
                  <c:v>0.77416977373716711</c:v>
                </c:pt>
                <c:pt idx="3060">
                  <c:v>0.77643018133387942</c:v>
                </c:pt>
                <c:pt idx="3061">
                  <c:v>0.78139395814001467</c:v>
                </c:pt>
                <c:pt idx="3062">
                  <c:v>0.77015751232152807</c:v>
                </c:pt>
                <c:pt idx="3063">
                  <c:v>0.75140613313388172</c:v>
                </c:pt>
                <c:pt idx="3064">
                  <c:v>0.73510384138785634</c:v>
                </c:pt>
                <c:pt idx="3065">
                  <c:v>0.74076141139673535</c:v>
                </c:pt>
                <c:pt idx="3066">
                  <c:v>0.71642813253296755</c:v>
                </c:pt>
                <c:pt idx="3067">
                  <c:v>0.72854938716654627</c:v>
                </c:pt>
                <c:pt idx="3068">
                  <c:v>0.77436752835393863</c:v>
                </c:pt>
                <c:pt idx="3069">
                  <c:v>0.82941012311901474</c:v>
                </c:pt>
                <c:pt idx="3070">
                  <c:v>0.87676249421564045</c:v>
                </c:pt>
                <c:pt idx="3071">
                  <c:v>0.90611370157819215</c:v>
                </c:pt>
                <c:pt idx="3072">
                  <c:v>0.89654103600072355</c:v>
                </c:pt>
                <c:pt idx="3073">
                  <c:v>0.90043748867001039</c:v>
                </c:pt>
                <c:pt idx="3074">
                  <c:v>0.85910493105865871</c:v>
                </c:pt>
                <c:pt idx="3075">
                  <c:v>0.79647058823529426</c:v>
                </c:pt>
                <c:pt idx="3076">
                  <c:v>0.68256875394092242</c:v>
                </c:pt>
                <c:pt idx="3077">
                  <c:v>0.60291932353756583</c:v>
                </c:pt>
                <c:pt idx="3078">
                  <c:v>0.61838897354204181</c:v>
                </c:pt>
                <c:pt idx="3079">
                  <c:v>0.64928346748080301</c:v>
                </c:pt>
                <c:pt idx="3080">
                  <c:v>0.67385370825033575</c:v>
                </c:pt>
                <c:pt idx="3081">
                  <c:v>0.68619347613047754</c:v>
                </c:pt>
                <c:pt idx="3082">
                  <c:v>0.68966934008723801</c:v>
                </c:pt>
                <c:pt idx="3083">
                  <c:v>0.68577791250816134</c:v>
                </c:pt>
                <c:pt idx="3084">
                  <c:v>0.68082415038429489</c:v>
                </c:pt>
                <c:pt idx="3085">
                  <c:v>0.67174234810415734</c:v>
                </c:pt>
                <c:pt idx="3086">
                  <c:v>0.63921131686320232</c:v>
                </c:pt>
                <c:pt idx="3087">
                  <c:v>0.59876239150548538</c:v>
                </c:pt>
                <c:pt idx="3088">
                  <c:v>0.57706540825285324</c:v>
                </c:pt>
                <c:pt idx="3089">
                  <c:v>0.55662390336375256</c:v>
                </c:pt>
                <c:pt idx="3090">
                  <c:v>0.64453581134391169</c:v>
                </c:pt>
                <c:pt idx="3091">
                  <c:v>0.66325845737483102</c:v>
                </c:pt>
                <c:pt idx="3092">
                  <c:v>0.72208014142604604</c:v>
                </c:pt>
                <c:pt idx="3093">
                  <c:v>0.78882248806394517</c:v>
                </c:pt>
                <c:pt idx="3094">
                  <c:v>0.84532566829548705</c:v>
                </c:pt>
                <c:pt idx="3095">
                  <c:v>0.87703924609328388</c:v>
                </c:pt>
                <c:pt idx="3096">
                  <c:v>0.88679209840635043</c:v>
                </c:pt>
                <c:pt idx="3097">
                  <c:v>0.88702078661899275</c:v>
                </c:pt>
                <c:pt idx="3098">
                  <c:v>0.84056735919015968</c:v>
                </c:pt>
                <c:pt idx="3099">
                  <c:v>0.78044153005464501</c:v>
                </c:pt>
                <c:pt idx="3100">
                  <c:v>0.68153379337346442</c:v>
                </c:pt>
                <c:pt idx="3101">
                  <c:v>0.60277902097902092</c:v>
                </c:pt>
                <c:pt idx="3102">
                  <c:v>0.59884307777164891</c:v>
                </c:pt>
                <c:pt idx="3103">
                  <c:v>0.62687709471557751</c:v>
                </c:pt>
                <c:pt idx="3104">
                  <c:v>0.64768322924320332</c:v>
                </c:pt>
                <c:pt idx="3105">
                  <c:v>0.65688943059516158</c:v>
                </c:pt>
                <c:pt idx="3106">
                  <c:v>0.65870676136887707</c:v>
                </c:pt>
                <c:pt idx="3107">
                  <c:v>0.63880559945811699</c:v>
                </c:pt>
                <c:pt idx="3108">
                  <c:v>0.60516390179163926</c:v>
                </c:pt>
                <c:pt idx="3109">
                  <c:v>0.56552187824282263</c:v>
                </c:pt>
                <c:pt idx="3110">
                  <c:v>0.50720075125208641</c:v>
                </c:pt>
                <c:pt idx="3111">
                  <c:v>0.46456631819666749</c:v>
                </c:pt>
                <c:pt idx="3112">
                  <c:v>0.51219898682877396</c:v>
                </c:pt>
                <c:pt idx="3113">
                  <c:v>0.57707959479015902</c:v>
                </c:pt>
                <c:pt idx="3114">
                  <c:v>0.57666722471016607</c:v>
                </c:pt>
                <c:pt idx="3115">
                  <c:v>0.61910269192422729</c:v>
                </c:pt>
                <c:pt idx="3116">
                  <c:v>0.67877382253695173</c:v>
                </c:pt>
                <c:pt idx="3117">
                  <c:v>0.74947942905121745</c:v>
                </c:pt>
                <c:pt idx="3118">
                  <c:v>0.81097495883254767</c:v>
                </c:pt>
                <c:pt idx="3119">
                  <c:v>0.86152507921324806</c:v>
                </c:pt>
                <c:pt idx="3120">
                  <c:v>0.97267927068037174</c:v>
                </c:pt>
                <c:pt idx="3121">
                  <c:v>0.98849574441840371</c:v>
                </c:pt>
                <c:pt idx="3122">
                  <c:v>0.95119038973614112</c:v>
                </c:pt>
                <c:pt idx="3123">
                  <c:v>0.87424399113585993</c:v>
                </c:pt>
                <c:pt idx="3124">
                  <c:v>0.79283829743378331</c:v>
                </c:pt>
                <c:pt idx="3125">
                  <c:v>0.71626874334913415</c:v>
                </c:pt>
                <c:pt idx="3126">
                  <c:v>0.70170775649535333</c:v>
                </c:pt>
                <c:pt idx="3127">
                  <c:v>0.71022976134768379</c:v>
                </c:pt>
                <c:pt idx="3128">
                  <c:v>0.70957448772383236</c:v>
                </c:pt>
                <c:pt idx="3129">
                  <c:v>0.70612786268300476</c:v>
                </c:pt>
                <c:pt idx="3130">
                  <c:v>0.6752720433478121</c:v>
                </c:pt>
                <c:pt idx="3131">
                  <c:v>0.62710201598887716</c:v>
                </c:pt>
                <c:pt idx="3132">
                  <c:v>0.58939345028246182</c:v>
                </c:pt>
                <c:pt idx="3133">
                  <c:v>0.53414761513157871</c:v>
                </c:pt>
                <c:pt idx="3134">
                  <c:v>0.47139571768437749</c:v>
                </c:pt>
                <c:pt idx="3135">
                  <c:v>0.42807099304827378</c:v>
                </c:pt>
                <c:pt idx="3136">
                  <c:v>0.53989799108887682</c:v>
                </c:pt>
                <c:pt idx="3137">
                  <c:v>0.5587162350320245</c:v>
                </c:pt>
                <c:pt idx="3138">
                  <c:v>0.57020536292935819</c:v>
                </c:pt>
                <c:pt idx="3139">
                  <c:v>0.63428390260399037</c:v>
                </c:pt>
                <c:pt idx="3140">
                  <c:v>0.71010384455623754</c:v>
                </c:pt>
                <c:pt idx="3141">
                  <c:v>0.78507092560465352</c:v>
                </c:pt>
                <c:pt idx="3142">
                  <c:v>0.84868553146891723</c:v>
                </c:pt>
                <c:pt idx="3143">
                  <c:v>0.89369307620817828</c:v>
                </c:pt>
                <c:pt idx="3144">
                  <c:v>0.98234005521546086</c:v>
                </c:pt>
                <c:pt idx="3145">
                  <c:v>1.0035029722188527</c:v>
                </c:pt>
                <c:pt idx="3146">
                  <c:v>0.98579630854325773</c:v>
                </c:pt>
                <c:pt idx="3147">
                  <c:v>0.89068495475113152</c:v>
                </c:pt>
                <c:pt idx="3148">
                  <c:v>0.81318409501678302</c:v>
                </c:pt>
                <c:pt idx="3149">
                  <c:v>0.76357698667444818</c:v>
                </c:pt>
                <c:pt idx="3150">
                  <c:v>0.71834438331687589</c:v>
                </c:pt>
                <c:pt idx="3151">
                  <c:v>0.69923568930609248</c:v>
                </c:pt>
                <c:pt idx="3152">
                  <c:v>0.66285004253794844</c:v>
                </c:pt>
                <c:pt idx="3153">
                  <c:v>0.63656144207518151</c:v>
                </c:pt>
                <c:pt idx="3154">
                  <c:v>0.61691524836516409</c:v>
                </c:pt>
                <c:pt idx="3155">
                  <c:v>0.58171211671402534</c:v>
                </c:pt>
                <c:pt idx="3156">
                  <c:v>0.56000461351340025</c:v>
                </c:pt>
                <c:pt idx="3157">
                  <c:v>0.53906257770410293</c:v>
                </c:pt>
                <c:pt idx="3158">
                  <c:v>0.51916075310718246</c:v>
                </c:pt>
                <c:pt idx="3159">
                  <c:v>0.5099623028068021</c:v>
                </c:pt>
                <c:pt idx="3160">
                  <c:v>0.53160550458715594</c:v>
                </c:pt>
                <c:pt idx="3161">
                  <c:v>0.65711050762481737</c:v>
                </c:pt>
                <c:pt idx="3162">
                  <c:v>0.64261374033103213</c:v>
                </c:pt>
                <c:pt idx="3163">
                  <c:v>0.67345122524911272</c:v>
                </c:pt>
                <c:pt idx="3164">
                  <c:v>0.7243139689986664</c:v>
                </c:pt>
                <c:pt idx="3165">
                  <c:v>0.79092466097438496</c:v>
                </c:pt>
                <c:pt idx="3166">
                  <c:v>0.8394983473717883</c:v>
                </c:pt>
                <c:pt idx="3167">
                  <c:v>0.87519090757516849</c:v>
                </c:pt>
                <c:pt idx="3168">
                  <c:v>0.9920639003200733</c:v>
                </c:pt>
                <c:pt idx="3169">
                  <c:v>1.0055343909217234</c:v>
                </c:pt>
                <c:pt idx="3170">
                  <c:v>0.99828320009202276</c:v>
                </c:pt>
                <c:pt idx="3171">
                  <c:v>0.94868550502842153</c:v>
                </c:pt>
                <c:pt idx="3172">
                  <c:v>0.87507688429543751</c:v>
                </c:pt>
                <c:pt idx="3173">
                  <c:v>0.81943155062226691</c:v>
                </c:pt>
                <c:pt idx="3174">
                  <c:v>0.77341170982038698</c:v>
                </c:pt>
                <c:pt idx="3175">
                  <c:v>0.73962447084528193</c:v>
                </c:pt>
                <c:pt idx="3176">
                  <c:v>0.69933922261484072</c:v>
                </c:pt>
                <c:pt idx="3177">
                  <c:v>0.66455576152088658</c:v>
                </c:pt>
                <c:pt idx="3178">
                  <c:v>0.64617462471376497</c:v>
                </c:pt>
                <c:pt idx="3179">
                  <c:v>0.61039363899215182</c:v>
                </c:pt>
                <c:pt idx="3180">
                  <c:v>0.59472670908794245</c:v>
                </c:pt>
                <c:pt idx="3181">
                  <c:v>0.56252773661232847</c:v>
                </c:pt>
                <c:pt idx="3182">
                  <c:v>0.5821228720050442</c:v>
                </c:pt>
                <c:pt idx="3183">
                  <c:v>0.64567854762184829</c:v>
                </c:pt>
                <c:pt idx="3184">
                  <c:v>0.66055394166102865</c:v>
                </c:pt>
                <c:pt idx="3185">
                  <c:v>0.70408488391239898</c:v>
                </c:pt>
                <c:pt idx="3186">
                  <c:v>0.71896190157907913</c:v>
                </c:pt>
                <c:pt idx="3187">
                  <c:v>0.74555001932906628</c:v>
                </c:pt>
                <c:pt idx="3188">
                  <c:v>0.79997925980550311</c:v>
                </c:pt>
                <c:pt idx="3189">
                  <c:v>0.86894367959949936</c:v>
                </c:pt>
                <c:pt idx="3190">
                  <c:v>0.9372617311949889</c:v>
                </c:pt>
                <c:pt idx="3191">
                  <c:v>0.98867338801549343</c:v>
                </c:pt>
                <c:pt idx="3192">
                  <c:v>1.0710461265523361</c:v>
                </c:pt>
                <c:pt idx="3193">
                  <c:v>1.1201955442547527</c:v>
                </c:pt>
                <c:pt idx="3194">
                  <c:v>1.1221226443676913</c:v>
                </c:pt>
                <c:pt idx="3195">
                  <c:v>1.0982783400203608</c:v>
                </c:pt>
                <c:pt idx="3196">
                  <c:v>1.0495926727921816</c:v>
                </c:pt>
                <c:pt idx="3197">
                  <c:v>0.99183337992731357</c:v>
                </c:pt>
                <c:pt idx="3198">
                  <c:v>0.9123097099362274</c:v>
                </c:pt>
                <c:pt idx="3199">
                  <c:v>0.85435438038819056</c:v>
                </c:pt>
                <c:pt idx="3200">
                  <c:v>0.78318351718479362</c:v>
                </c:pt>
                <c:pt idx="3201">
                  <c:v>0.71051438005039547</c:v>
                </c:pt>
                <c:pt idx="3202">
                  <c:v>0.65875497632317814</c:v>
                </c:pt>
                <c:pt idx="3203">
                  <c:v>0.6169650583721118</c:v>
                </c:pt>
                <c:pt idx="3204">
                  <c:v>0.57373872262628689</c:v>
                </c:pt>
                <c:pt idx="3205">
                  <c:v>0.53143664151673442</c:v>
                </c:pt>
                <c:pt idx="3206">
                  <c:v>0.52164619628887809</c:v>
                </c:pt>
                <c:pt idx="3207">
                  <c:v>0.59201267056530216</c:v>
                </c:pt>
                <c:pt idx="3208">
                  <c:v>0.60307683555825253</c:v>
                </c:pt>
                <c:pt idx="3209">
                  <c:v>0.65247536848742782</c:v>
                </c:pt>
                <c:pt idx="3210">
                  <c:v>0.68312945560596239</c:v>
                </c:pt>
                <c:pt idx="3211">
                  <c:v>0.74349530901594507</c:v>
                </c:pt>
                <c:pt idx="3212">
                  <c:v>0.8014344447456403</c:v>
                </c:pt>
                <c:pt idx="3213">
                  <c:v>0.87259333956416962</c:v>
                </c:pt>
                <c:pt idx="3214">
                  <c:v>0.94820130425486449</c:v>
                </c:pt>
                <c:pt idx="3215">
                  <c:v>1.0043568112331562</c:v>
                </c:pt>
                <c:pt idx="3216">
                  <c:v>1.1051974574774883</c:v>
                </c:pt>
                <c:pt idx="3217">
                  <c:v>1.1588260135135138</c:v>
                </c:pt>
                <c:pt idx="3218">
                  <c:v>1.1815936813857042</c:v>
                </c:pt>
                <c:pt idx="3219">
                  <c:v>1.167335958800364</c:v>
                </c:pt>
                <c:pt idx="3220">
                  <c:v>1.1739036100644222</c:v>
                </c:pt>
                <c:pt idx="3221">
                  <c:v>1.0611284582711518</c:v>
                </c:pt>
                <c:pt idx="3222">
                  <c:v>0.96361584571279657</c:v>
                </c:pt>
                <c:pt idx="3223">
                  <c:v>0.87774048048618369</c:v>
                </c:pt>
                <c:pt idx="3224">
                  <c:v>0.76156092648539775</c:v>
                </c:pt>
                <c:pt idx="3225">
                  <c:v>0.6543419173162468</c:v>
                </c:pt>
                <c:pt idx="3226">
                  <c:v>0.54771896420411248</c:v>
                </c:pt>
                <c:pt idx="3227">
                  <c:v>0.48342522272528088</c:v>
                </c:pt>
                <c:pt idx="3228">
                  <c:v>0.43532385298383391</c:v>
                </c:pt>
                <c:pt idx="3229">
                  <c:v>0.40091352810855696</c:v>
                </c:pt>
                <c:pt idx="3230">
                  <c:v>0.4889747277583727</c:v>
                </c:pt>
                <c:pt idx="3231">
                  <c:v>0.38472595021001932</c:v>
                </c:pt>
                <c:pt idx="3232">
                  <c:v>0.41555868446669431</c:v>
                </c:pt>
                <c:pt idx="3233">
                  <c:v>0.42854026237587872</c:v>
                </c:pt>
                <c:pt idx="3234">
                  <c:v>0.44108211705734912</c:v>
                </c:pt>
                <c:pt idx="3235">
                  <c:v>0.50114576114576126</c:v>
                </c:pt>
                <c:pt idx="3236">
                  <c:v>0.76709642288682223</c:v>
                </c:pt>
                <c:pt idx="3237">
                  <c:v>0.80327721764869109</c:v>
                </c:pt>
                <c:pt idx="3238">
                  <c:v>0.93156815318720088</c:v>
                </c:pt>
                <c:pt idx="3239">
                  <c:v>0.99040876459873584</c:v>
                </c:pt>
                <c:pt idx="3240">
                  <c:v>1.0709069702860319</c:v>
                </c:pt>
                <c:pt idx="3241">
                  <c:v>1.0868429062623304</c:v>
                </c:pt>
                <c:pt idx="3242">
                  <c:v>1.0771286520306127</c:v>
                </c:pt>
                <c:pt idx="3243">
                  <c:v>1.0177177240578485</c:v>
                </c:pt>
                <c:pt idx="3244">
                  <c:v>0.9286413412152339</c:v>
                </c:pt>
                <c:pt idx="3245">
                  <c:v>0.81568574686430995</c:v>
                </c:pt>
                <c:pt idx="3246">
                  <c:v>0.73363180422845775</c:v>
                </c:pt>
                <c:pt idx="3247">
                  <c:v>0.64160364004044457</c:v>
                </c:pt>
                <c:pt idx="3248">
                  <c:v>0.54778648383937312</c:v>
                </c:pt>
                <c:pt idx="3249">
                  <c:v>0.4506768581971532</c:v>
                </c:pt>
                <c:pt idx="3250">
                  <c:v>0.39867871673447608</c:v>
                </c:pt>
                <c:pt idx="3251">
                  <c:v>0.37996313129707904</c:v>
                </c:pt>
                <c:pt idx="3252">
                  <c:v>0.37056476860605669</c:v>
                </c:pt>
                <c:pt idx="3253">
                  <c:v>0.36224182285924256</c:v>
                </c:pt>
                <c:pt idx="3254">
                  <c:v>0.35930666011606816</c:v>
                </c:pt>
                <c:pt idx="3255">
                  <c:v>0.36151503921931916</c:v>
                </c:pt>
                <c:pt idx="3256">
                  <c:v>0.37720600763575551</c:v>
                </c:pt>
                <c:pt idx="3257">
                  <c:v>0.39190860215053758</c:v>
                </c:pt>
                <c:pt idx="3258">
                  <c:v>0.41045079997253309</c:v>
                </c:pt>
                <c:pt idx="3259">
                  <c:v>0.44484402803500744</c:v>
                </c:pt>
                <c:pt idx="3260">
                  <c:v>0.6003688656476267</c:v>
                </c:pt>
                <c:pt idx="3261">
                  <c:v>0.78737454512781335</c:v>
                </c:pt>
                <c:pt idx="3262">
                  <c:v>0.95302886516409657</c:v>
                </c:pt>
                <c:pt idx="3263">
                  <c:v>1.0194395685735436</c:v>
                </c:pt>
                <c:pt idx="3264">
                  <c:v>1.0015422195081332</c:v>
                </c:pt>
                <c:pt idx="3265">
                  <c:v>1.0592746173177976</c:v>
                </c:pt>
                <c:pt idx="3266">
                  <c:v>1.0489759036144579</c:v>
                </c:pt>
                <c:pt idx="3267">
                  <c:v>0.95538532508412022</c:v>
                </c:pt>
                <c:pt idx="3268">
                  <c:v>0.82818804546377112</c:v>
                </c:pt>
                <c:pt idx="3269">
                  <c:v>0.87037067035113624</c:v>
                </c:pt>
                <c:pt idx="3270">
                  <c:v>0.79608711400887389</c:v>
                </c:pt>
                <c:pt idx="3271">
                  <c:v>0.75131247283789637</c:v>
                </c:pt>
                <c:pt idx="3272">
                  <c:v>0.69746206436551583</c:v>
                </c:pt>
                <c:pt idx="3273">
                  <c:v>0.6500623993558774</c:v>
                </c:pt>
                <c:pt idx="3274">
                  <c:v>0.58539347926622454</c:v>
                </c:pt>
                <c:pt idx="3275">
                  <c:v>0.50929850910289742</c:v>
                </c:pt>
                <c:pt idx="3276">
                  <c:v>0.44604975962381976</c:v>
                </c:pt>
                <c:pt idx="3277">
                  <c:v>0.39117605539123401</c:v>
                </c:pt>
                <c:pt idx="3278">
                  <c:v>0.37766939252336407</c:v>
                </c:pt>
                <c:pt idx="3279">
                  <c:v>0.37297333675169808</c:v>
                </c:pt>
                <c:pt idx="3280">
                  <c:v>0.37833268318054736</c:v>
                </c:pt>
                <c:pt idx="3281">
                  <c:v>0.39461126368968902</c:v>
                </c:pt>
                <c:pt idx="3282">
                  <c:v>0.4160384642882673</c:v>
                </c:pt>
                <c:pt idx="3283">
                  <c:v>0.49670098375657723</c:v>
                </c:pt>
                <c:pt idx="3284">
                  <c:v>0.66784142092291976</c:v>
                </c:pt>
                <c:pt idx="3285">
                  <c:v>0.85919380065405937</c:v>
                </c:pt>
                <c:pt idx="3286">
                  <c:v>0.88015123070504786</c:v>
                </c:pt>
                <c:pt idx="3287">
                  <c:v>0.99192154696132584</c:v>
                </c:pt>
                <c:pt idx="3288">
                  <c:v>1.0838450543167522</c:v>
                </c:pt>
                <c:pt idx="3289">
                  <c:v>1.12810984516506</c:v>
                </c:pt>
                <c:pt idx="3290">
                  <c:v>1.1082773790229217</c:v>
                </c:pt>
                <c:pt idx="3291">
                  <c:v>1.004755225522552</c:v>
                </c:pt>
                <c:pt idx="3292">
                  <c:v>0.84891978284032676</c:v>
                </c:pt>
                <c:pt idx="3293">
                  <c:v>0.89201183431952624</c:v>
                </c:pt>
                <c:pt idx="3294">
                  <c:v>0.81058153206113737</c:v>
                </c:pt>
                <c:pt idx="3295">
                  <c:v>0.7330260410007241</c:v>
                </c:pt>
                <c:pt idx="3296">
                  <c:v>0.65857979088450169</c:v>
                </c:pt>
                <c:pt idx="3297">
                  <c:v>0.5715978108015658</c:v>
                </c:pt>
                <c:pt idx="3298">
                  <c:v>0.49363168687268377</c:v>
                </c:pt>
                <c:pt idx="3299">
                  <c:v>0.4195937873357225</c:v>
                </c:pt>
                <c:pt idx="3300">
                  <c:v>0.39239856490541403</c:v>
                </c:pt>
                <c:pt idx="3301">
                  <c:v>0.37502930174563565</c:v>
                </c:pt>
                <c:pt idx="3302">
                  <c:v>0.35402713695968901</c:v>
                </c:pt>
                <c:pt idx="3303">
                  <c:v>0.33812262271327631</c:v>
                </c:pt>
                <c:pt idx="3304">
                  <c:v>0.35515033768156146</c:v>
                </c:pt>
                <c:pt idx="3305">
                  <c:v>0.38708342717415767</c:v>
                </c:pt>
                <c:pt idx="3306">
                  <c:v>0.40478231612946591</c:v>
                </c:pt>
                <c:pt idx="3307">
                  <c:v>0.42804034582132555</c:v>
                </c:pt>
                <c:pt idx="3308">
                  <c:v>0.5413549766718504</c:v>
                </c:pt>
                <c:pt idx="3309">
                  <c:v>0.64491138039587703</c:v>
                </c:pt>
                <c:pt idx="3310">
                  <c:v>0.71868574931623108</c:v>
                </c:pt>
                <c:pt idx="3311">
                  <c:v>0.81741547820883609</c:v>
                </c:pt>
                <c:pt idx="3312">
                  <c:v>0.96299911912534308</c:v>
                </c:pt>
                <c:pt idx="3313">
                  <c:v>0.94158079066065281</c:v>
                </c:pt>
                <c:pt idx="3314">
                  <c:v>0.97892652093758215</c:v>
                </c:pt>
                <c:pt idx="3315">
                  <c:v>0.83797035404877551</c:v>
                </c:pt>
                <c:pt idx="3316">
                  <c:v>0.82833003997978039</c:v>
                </c:pt>
                <c:pt idx="3317">
                  <c:v>0.57793875705241415</c:v>
                </c:pt>
                <c:pt idx="3318">
                  <c:v>0.49908869593443184</c:v>
                </c:pt>
                <c:pt idx="3319">
                  <c:v>0.4611156056252832</c:v>
                </c:pt>
                <c:pt idx="3320">
                  <c:v>0.4262749003984061</c:v>
                </c:pt>
                <c:pt idx="3321">
                  <c:v>0.39504534266096636</c:v>
                </c:pt>
                <c:pt idx="3322">
                  <c:v>0.26187242549067102</c:v>
                </c:pt>
                <c:pt idx="3323">
                  <c:v>0.19823208387189428</c:v>
                </c:pt>
                <c:pt idx="3324">
                  <c:v>0.2288697434760929</c:v>
                </c:pt>
                <c:pt idx="3325">
                  <c:v>0.13960027008777876</c:v>
                </c:pt>
                <c:pt idx="3326">
                  <c:v>0.1859738774207278</c:v>
                </c:pt>
                <c:pt idx="3327">
                  <c:v>0.17987912673056439</c:v>
                </c:pt>
                <c:pt idx="3328">
                  <c:v>0.19748299504815781</c:v>
                </c:pt>
                <c:pt idx="3329">
                  <c:v>0.2224819849097126</c:v>
                </c:pt>
                <c:pt idx="3330">
                  <c:v>0.24264295574025674</c:v>
                </c:pt>
                <c:pt idx="3331">
                  <c:v>0.23793463727105935</c:v>
                </c:pt>
                <c:pt idx="3332">
                  <c:v>0.41537272262898006</c:v>
                </c:pt>
                <c:pt idx="3333">
                  <c:v>0.46055807279867089</c:v>
                </c:pt>
                <c:pt idx="3334">
                  <c:v>0.51706886550095321</c:v>
                </c:pt>
                <c:pt idx="3335">
                  <c:v>0.62716945913514954</c:v>
                </c:pt>
                <c:pt idx="3336">
                  <c:v>0.67969128638410514</c:v>
                </c:pt>
                <c:pt idx="3337">
                  <c:v>0.73625570118584704</c:v>
                </c:pt>
                <c:pt idx="3338">
                  <c:v>0.74169090733962673</c:v>
                </c:pt>
                <c:pt idx="3339">
                  <c:v>0.69483878526572362</c:v>
                </c:pt>
                <c:pt idx="3340">
                  <c:v>0.59595678059536961</c:v>
                </c:pt>
                <c:pt idx="3341">
                  <c:v>0.49442875428382704</c:v>
                </c:pt>
                <c:pt idx="3342">
                  <c:v>0.45419922548982017</c:v>
                </c:pt>
                <c:pt idx="3343">
                  <c:v>0.41730263853172267</c:v>
                </c:pt>
                <c:pt idx="3344">
                  <c:v>0.38369999676092381</c:v>
                </c:pt>
                <c:pt idx="3345">
                  <c:v>0.336384638645298</c:v>
                </c:pt>
                <c:pt idx="3346">
                  <c:v>0.24693280315816568</c:v>
                </c:pt>
                <c:pt idx="3347">
                  <c:v>0.21730996401197777</c:v>
                </c:pt>
                <c:pt idx="3348">
                  <c:v>0.14106839206459565</c:v>
                </c:pt>
                <c:pt idx="3349">
                  <c:v>0.17214027590936665</c:v>
                </c:pt>
                <c:pt idx="3350">
                  <c:v>0.15968772903360917</c:v>
                </c:pt>
                <c:pt idx="3351">
                  <c:v>0.16477654960863131</c:v>
                </c:pt>
                <c:pt idx="3352">
                  <c:v>0.17908757054518953</c:v>
                </c:pt>
                <c:pt idx="3353">
                  <c:v>0.21937197931092967</c:v>
                </c:pt>
                <c:pt idx="3354">
                  <c:v>0.27819060442848609</c:v>
                </c:pt>
                <c:pt idx="3355">
                  <c:v>0.33223275457531676</c:v>
                </c:pt>
                <c:pt idx="3356">
                  <c:v>0.40063480790043293</c:v>
                </c:pt>
                <c:pt idx="3357">
                  <c:v>0.43953730844866623</c:v>
                </c:pt>
                <c:pt idx="3358">
                  <c:v>0.48628776683087027</c:v>
                </c:pt>
                <c:pt idx="3359">
                  <c:v>0.56611935777037292</c:v>
                </c:pt>
                <c:pt idx="3360">
                  <c:v>0.67368641750227898</c:v>
                </c:pt>
                <c:pt idx="3361">
                  <c:v>0.75856903405009346</c:v>
                </c:pt>
                <c:pt idx="3362">
                  <c:v>0.76389086367566539</c:v>
                </c:pt>
                <c:pt idx="3363">
                  <c:v>0.77069534188446331</c:v>
                </c:pt>
                <c:pt idx="3364">
                  <c:v>0.76491352805534207</c:v>
                </c:pt>
                <c:pt idx="3365">
                  <c:v>0.69633667020344125</c:v>
                </c:pt>
                <c:pt idx="3366">
                  <c:v>0.57794972472365669</c:v>
                </c:pt>
                <c:pt idx="3367">
                  <c:v>0.48756644065154675</c:v>
                </c:pt>
                <c:pt idx="3368">
                  <c:v>0.45117301312563085</c:v>
                </c:pt>
                <c:pt idx="3369">
                  <c:v>0.422300526528959</c:v>
                </c:pt>
                <c:pt idx="3370">
                  <c:v>0.40104910571190455</c:v>
                </c:pt>
                <c:pt idx="3371">
                  <c:v>0.36111463107064834</c:v>
                </c:pt>
                <c:pt idx="3372">
                  <c:v>0.34435442730474874</c:v>
                </c:pt>
                <c:pt idx="3373">
                  <c:v>0.33972240802675557</c:v>
                </c:pt>
                <c:pt idx="3374">
                  <c:v>0.35507151462728981</c:v>
                </c:pt>
                <c:pt idx="3375">
                  <c:v>0.34567030595404336</c:v>
                </c:pt>
                <c:pt idx="3376">
                  <c:v>0.4200571922590941</c:v>
                </c:pt>
                <c:pt idx="3377">
                  <c:v>0.44550506108202415</c:v>
                </c:pt>
                <c:pt idx="3378">
                  <c:v>0.44953544353824593</c:v>
                </c:pt>
                <c:pt idx="3379">
                  <c:v>0.46536970914230436</c:v>
                </c:pt>
                <c:pt idx="3380">
                  <c:v>0.49721546653950055</c:v>
                </c:pt>
                <c:pt idx="3381">
                  <c:v>0.57749237968488387</c:v>
                </c:pt>
                <c:pt idx="3382">
                  <c:v>0.69901188329403063</c:v>
                </c:pt>
                <c:pt idx="3383">
                  <c:v>0.80065120384445643</c:v>
                </c:pt>
                <c:pt idx="3384">
                  <c:v>0.81857750884570035</c:v>
                </c:pt>
                <c:pt idx="3385">
                  <c:v>0.95522402938090245</c:v>
                </c:pt>
                <c:pt idx="3386">
                  <c:v>0.8931340415309883</c:v>
                </c:pt>
                <c:pt idx="3387">
                  <c:v>0.90562637716988248</c:v>
                </c:pt>
                <c:pt idx="3388">
                  <c:v>0.88391611737189035</c:v>
                </c:pt>
                <c:pt idx="3389">
                  <c:v>0.79201151456997132</c:v>
                </c:pt>
                <c:pt idx="3390">
                  <c:v>0.80474584146454786</c:v>
                </c:pt>
                <c:pt idx="3391">
                  <c:v>0.53613236239023365</c:v>
                </c:pt>
                <c:pt idx="3392">
                  <c:v>0.44379441775519113</c:v>
                </c:pt>
                <c:pt idx="3393">
                  <c:v>0.47061675803822811</c:v>
                </c:pt>
                <c:pt idx="3394">
                  <c:v>0.39346119039331717</c:v>
                </c:pt>
                <c:pt idx="3395">
                  <c:v>0.36867047606391812</c:v>
                </c:pt>
                <c:pt idx="3396">
                  <c:v>0.35794406992871641</c:v>
                </c:pt>
                <c:pt idx="3397">
                  <c:v>0.34799931010693319</c:v>
                </c:pt>
                <c:pt idx="3398">
                  <c:v>0.330459441161989</c:v>
                </c:pt>
                <c:pt idx="3399">
                  <c:v>0.31915273987304871</c:v>
                </c:pt>
                <c:pt idx="3400">
                  <c:v>0.34716936476379812</c:v>
                </c:pt>
                <c:pt idx="3401">
                  <c:v>0.36595897638833907</c:v>
                </c:pt>
                <c:pt idx="3402">
                  <c:v>0.37943481382705935</c:v>
                </c:pt>
                <c:pt idx="3403">
                  <c:v>0.39702872884691054</c:v>
                </c:pt>
                <c:pt idx="3404">
                  <c:v>0.43564775118871291</c:v>
                </c:pt>
                <c:pt idx="3405">
                  <c:v>0.65007597097737935</c:v>
                </c:pt>
                <c:pt idx="3406">
                  <c:v>0.78706110751594704</c:v>
                </c:pt>
                <c:pt idx="3407">
                  <c:v>0.74548020094562673</c:v>
                </c:pt>
                <c:pt idx="3408">
                  <c:v>0.96924915549186208</c:v>
                </c:pt>
                <c:pt idx="3409">
                  <c:v>0.98821635443302203</c:v>
                </c:pt>
                <c:pt idx="3410">
                  <c:v>0.98677452972747659</c:v>
                </c:pt>
                <c:pt idx="3411">
                  <c:v>0.79414286421464308</c:v>
                </c:pt>
                <c:pt idx="3412">
                  <c:v>0.82190872135994097</c:v>
                </c:pt>
                <c:pt idx="3413">
                  <c:v>0.71447046046915719</c:v>
                </c:pt>
                <c:pt idx="3414">
                  <c:v>0.63593129582337915</c:v>
                </c:pt>
                <c:pt idx="3415">
                  <c:v>0.56245277127244342</c:v>
                </c:pt>
                <c:pt idx="3416">
                  <c:v>0.43900611959006164</c:v>
                </c:pt>
                <c:pt idx="3417">
                  <c:v>0.42800282436010595</c:v>
                </c:pt>
                <c:pt idx="3418">
                  <c:v>0.39658047547479147</c:v>
                </c:pt>
                <c:pt idx="3419">
                  <c:v>0.39141999865147303</c:v>
                </c:pt>
                <c:pt idx="3420">
                  <c:v>0.38777261948498731</c:v>
                </c:pt>
                <c:pt idx="3421">
                  <c:v>0.38621182888696692</c:v>
                </c:pt>
                <c:pt idx="3422">
                  <c:v>0.38827837602835946</c:v>
                </c:pt>
                <c:pt idx="3423">
                  <c:v>0.39378272961606298</c:v>
                </c:pt>
                <c:pt idx="3424">
                  <c:v>0.4017821919230371</c:v>
                </c:pt>
                <c:pt idx="3425">
                  <c:v>0.41736431612464675</c:v>
                </c:pt>
                <c:pt idx="3426">
                  <c:v>0.45123856077033331</c:v>
                </c:pt>
                <c:pt idx="3427">
                  <c:v>0.50713963447273858</c:v>
                </c:pt>
                <c:pt idx="3428">
                  <c:v>0.51399306570867642</c:v>
                </c:pt>
                <c:pt idx="3429">
                  <c:v>0.80845889311752028</c:v>
                </c:pt>
                <c:pt idx="3430">
                  <c:v>0.9330043848844658</c:v>
                </c:pt>
                <c:pt idx="3431">
                  <c:v>0.98410798732006466</c:v>
                </c:pt>
                <c:pt idx="3432">
                  <c:v>1.0116079059829062</c:v>
                </c:pt>
                <c:pt idx="3433">
                  <c:v>1.0258559046587217</c:v>
                </c:pt>
                <c:pt idx="3434">
                  <c:v>1.0218702784372979</c:v>
                </c:pt>
                <c:pt idx="3435">
                  <c:v>0.96930439678558655</c:v>
                </c:pt>
                <c:pt idx="3436">
                  <c:v>0.84503661284265874</c:v>
                </c:pt>
                <c:pt idx="3437">
                  <c:v>0.75640566374843687</c:v>
                </c:pt>
                <c:pt idx="3438">
                  <c:v>0.69705781364007069</c:v>
                </c:pt>
                <c:pt idx="3439">
                  <c:v>0.65697904079336644</c:v>
                </c:pt>
                <c:pt idx="3440">
                  <c:v>0.56829826345431789</c:v>
                </c:pt>
                <c:pt idx="3441">
                  <c:v>0.50608719976130123</c:v>
                </c:pt>
                <c:pt idx="3442">
                  <c:v>0.45925074637602981</c:v>
                </c:pt>
                <c:pt idx="3443">
                  <c:v>0.41274279356027699</c:v>
                </c:pt>
                <c:pt idx="3444">
                  <c:v>0.39644915659359437</c:v>
                </c:pt>
                <c:pt idx="3445">
                  <c:v>0.38982003760408301</c:v>
                </c:pt>
                <c:pt idx="3446">
                  <c:v>0.38731060479701118</c:v>
                </c:pt>
                <c:pt idx="3447">
                  <c:v>0.38701366666666681</c:v>
                </c:pt>
                <c:pt idx="3448">
                  <c:v>0.44415393514580304</c:v>
                </c:pt>
                <c:pt idx="3449">
                  <c:v>0.41003037152140154</c:v>
                </c:pt>
                <c:pt idx="3450">
                  <c:v>0.43851845092528374</c:v>
                </c:pt>
                <c:pt idx="3451">
                  <c:v>0.49170042482172671</c:v>
                </c:pt>
                <c:pt idx="3452">
                  <c:v>0.62848158428967982</c:v>
                </c:pt>
                <c:pt idx="3453">
                  <c:v>0.79531652507536332</c:v>
                </c:pt>
                <c:pt idx="3454">
                  <c:v>0.93832623129521364</c:v>
                </c:pt>
                <c:pt idx="3455">
                  <c:v>0.99324976397776155</c:v>
                </c:pt>
                <c:pt idx="3456">
                  <c:v>1.0368497672908323</c:v>
                </c:pt>
                <c:pt idx="3457">
                  <c:v>1.0565186941656557</c:v>
                </c:pt>
                <c:pt idx="3458">
                  <c:v>1.0614354570637121</c:v>
                </c:pt>
                <c:pt idx="3459">
                  <c:v>1.0189283624953465</c:v>
                </c:pt>
                <c:pt idx="3460">
                  <c:v>0.94850784692311518</c:v>
                </c:pt>
                <c:pt idx="3461">
                  <c:v>0.86989373258395131</c:v>
                </c:pt>
                <c:pt idx="3462">
                  <c:v>0.8306692768309536</c:v>
                </c:pt>
                <c:pt idx="3463">
                  <c:v>0.78283754189944132</c:v>
                </c:pt>
                <c:pt idx="3464">
                  <c:v>0.75861178121847428</c:v>
                </c:pt>
                <c:pt idx="3465">
                  <c:v>0.73114938080495362</c:v>
                </c:pt>
                <c:pt idx="3466">
                  <c:v>0.71339830508474567</c:v>
                </c:pt>
                <c:pt idx="3467">
                  <c:v>0.6727224441059001</c:v>
                </c:pt>
                <c:pt idx="3468">
                  <c:v>0.64359039548022623</c:v>
                </c:pt>
                <c:pt idx="3469">
                  <c:v>0.59623177042496467</c:v>
                </c:pt>
                <c:pt idx="3470">
                  <c:v>0.56796816443225295</c:v>
                </c:pt>
                <c:pt idx="3471">
                  <c:v>0.56557880642693203</c:v>
                </c:pt>
                <c:pt idx="3472">
                  <c:v>0.66822137434000073</c:v>
                </c:pt>
                <c:pt idx="3473">
                  <c:v>0.56493212492153155</c:v>
                </c:pt>
                <c:pt idx="3474">
                  <c:v>0.56566529871359794</c:v>
                </c:pt>
                <c:pt idx="3475">
                  <c:v>0.59884905736546745</c:v>
                </c:pt>
                <c:pt idx="3476">
                  <c:v>0.72276324380794854</c:v>
                </c:pt>
                <c:pt idx="3477">
                  <c:v>0.8780032267248743</c:v>
                </c:pt>
                <c:pt idx="3478">
                  <c:v>0.97570330006111239</c:v>
                </c:pt>
                <c:pt idx="3479">
                  <c:v>1.0203935875585857</c:v>
                </c:pt>
                <c:pt idx="3480">
                  <c:v>1.0936519648029734</c:v>
                </c:pt>
                <c:pt idx="3481">
                  <c:v>1.1028742283950619</c:v>
                </c:pt>
                <c:pt idx="3482">
                  <c:v>1.0955080477389689</c:v>
                </c:pt>
                <c:pt idx="3483">
                  <c:v>1.0541855441997683</c:v>
                </c:pt>
                <c:pt idx="3484">
                  <c:v>0.97568035190615832</c:v>
                </c:pt>
                <c:pt idx="3485">
                  <c:v>0.86792042146125059</c:v>
                </c:pt>
                <c:pt idx="3486">
                  <c:v>0.80798352260075701</c:v>
                </c:pt>
                <c:pt idx="3487">
                  <c:v>0.75990133563119366</c:v>
                </c:pt>
                <c:pt idx="3488">
                  <c:v>0.71340595133759055</c:v>
                </c:pt>
                <c:pt idx="3489">
                  <c:v>0.66068601052927689</c:v>
                </c:pt>
                <c:pt idx="3490">
                  <c:v>0.61878429388644585</c:v>
                </c:pt>
                <c:pt idx="3491">
                  <c:v>0.5573289635395331</c:v>
                </c:pt>
                <c:pt idx="3492">
                  <c:v>0.48865280739161321</c:v>
                </c:pt>
                <c:pt idx="3493">
                  <c:v>0.44634797647872704</c:v>
                </c:pt>
                <c:pt idx="3494">
                  <c:v>0.4302313354363827</c:v>
                </c:pt>
                <c:pt idx="3495">
                  <c:v>0.45562436272177265</c:v>
                </c:pt>
                <c:pt idx="3496">
                  <c:v>0.52154081984154321</c:v>
                </c:pt>
                <c:pt idx="3497">
                  <c:v>0.45066976975554263</c:v>
                </c:pt>
                <c:pt idx="3498">
                  <c:v>0.46228811723938801</c:v>
                </c:pt>
                <c:pt idx="3499">
                  <c:v>0.50591442734150815</c:v>
                </c:pt>
                <c:pt idx="3500">
                  <c:v>0.6214250170552591</c:v>
                </c:pt>
                <c:pt idx="3501">
                  <c:v>0.75670826086956522</c:v>
                </c:pt>
                <c:pt idx="3502">
                  <c:v>0.8920295012877546</c:v>
                </c:pt>
                <c:pt idx="3503">
                  <c:v>0.98681082947036214</c:v>
                </c:pt>
                <c:pt idx="3504">
                  <c:v>1.0052834789676894</c:v>
                </c:pt>
                <c:pt idx="3505">
                  <c:v>1.0221074380165289</c:v>
                </c:pt>
                <c:pt idx="3506">
                  <c:v>1.0119151112247509</c:v>
                </c:pt>
                <c:pt idx="3507">
                  <c:v>0.9688127294981641</c:v>
                </c:pt>
                <c:pt idx="3508">
                  <c:v>0.84594047619047608</c:v>
                </c:pt>
                <c:pt idx="3509">
                  <c:v>0.74731394391227068</c:v>
                </c:pt>
                <c:pt idx="3510">
                  <c:v>0.68281455028652105</c:v>
                </c:pt>
                <c:pt idx="3511">
                  <c:v>0.63317716898640231</c:v>
                </c:pt>
                <c:pt idx="3512">
                  <c:v>0.59818764409362646</c:v>
                </c:pt>
                <c:pt idx="3513">
                  <c:v>0.56189072910717686</c:v>
                </c:pt>
                <c:pt idx="3514">
                  <c:v>0.53257005514979872</c:v>
                </c:pt>
                <c:pt idx="3515">
                  <c:v>0.50313661321406467</c:v>
                </c:pt>
                <c:pt idx="3516">
                  <c:v>0.47618765098763682</c:v>
                </c:pt>
                <c:pt idx="3517">
                  <c:v>0.44851098709452386</c:v>
                </c:pt>
                <c:pt idx="3518">
                  <c:v>0.43683149420501088</c:v>
                </c:pt>
                <c:pt idx="3519">
                  <c:v>0.55554132549513602</c:v>
                </c:pt>
                <c:pt idx="3520">
                  <c:v>0.57551396548656797</c:v>
                </c:pt>
                <c:pt idx="3521">
                  <c:v>0.61572598413631008</c:v>
                </c:pt>
                <c:pt idx="3522">
                  <c:v>0.54379051036378212</c:v>
                </c:pt>
                <c:pt idx="3523">
                  <c:v>0.58088155674997033</c:v>
                </c:pt>
                <c:pt idx="3524">
                  <c:v>0.68435642322645363</c:v>
                </c:pt>
                <c:pt idx="3525">
                  <c:v>0.83059927305770098</c:v>
                </c:pt>
                <c:pt idx="3526">
                  <c:v>0.9757396449704141</c:v>
                </c:pt>
                <c:pt idx="3527">
                  <c:v>1.0401051248357422</c:v>
                </c:pt>
                <c:pt idx="3528">
                  <c:v>1.0920097958285182</c:v>
                </c:pt>
                <c:pt idx="3529">
                  <c:v>1.1285923103173703</c:v>
                </c:pt>
                <c:pt idx="3530">
                  <c:v>1.1465251054486627</c:v>
                </c:pt>
                <c:pt idx="3531">
                  <c:v>1.1413810756399196</c:v>
                </c:pt>
                <c:pt idx="3532">
                  <c:v>1.137585851057731</c:v>
                </c:pt>
                <c:pt idx="3533">
                  <c:v>1.0754964769647697</c:v>
                </c:pt>
                <c:pt idx="3534">
                  <c:v>0.97854324884110877</c:v>
                </c:pt>
                <c:pt idx="3535">
                  <c:v>0.87432592928377151</c:v>
                </c:pt>
                <c:pt idx="3536">
                  <c:v>0.76326187863954753</c:v>
                </c:pt>
                <c:pt idx="3537">
                  <c:v>0.67661991473084426</c:v>
                </c:pt>
                <c:pt idx="3538">
                  <c:v>0.60925835588246513</c:v>
                </c:pt>
                <c:pt idx="3539">
                  <c:v>0.5482010407505129</c:v>
                </c:pt>
                <c:pt idx="3540">
                  <c:v>0.4979240254433035</c:v>
                </c:pt>
                <c:pt idx="3541">
                  <c:v>0.44880730782488798</c:v>
                </c:pt>
                <c:pt idx="3542">
                  <c:v>0.42242431401667302</c:v>
                </c:pt>
                <c:pt idx="3543">
                  <c:v>0.41879174195275382</c:v>
                </c:pt>
                <c:pt idx="3544">
                  <c:v>0.44837523783636857</c:v>
                </c:pt>
                <c:pt idx="3545">
                  <c:v>0.56697052459830455</c:v>
                </c:pt>
                <c:pt idx="3546">
                  <c:v>0.52092355612264063</c:v>
                </c:pt>
                <c:pt idx="3547">
                  <c:v>0.58478312070657501</c:v>
                </c:pt>
                <c:pt idx="3548">
                  <c:v>0.71576565089889077</c:v>
                </c:pt>
                <c:pt idx="3549">
                  <c:v>0.87744997673336433</c:v>
                </c:pt>
                <c:pt idx="3550">
                  <c:v>1.0049587237275261</c:v>
                </c:pt>
                <c:pt idx="3551">
                  <c:v>1.0783604151948265</c:v>
                </c:pt>
                <c:pt idx="3552">
                  <c:v>1.1143400114481969</c:v>
                </c:pt>
                <c:pt idx="3553">
                  <c:v>1.1882547868871898</c:v>
                </c:pt>
                <c:pt idx="3554">
                  <c:v>1.2304332326283993</c:v>
                </c:pt>
                <c:pt idx="3555">
                  <c:v>1.242492558167791</c:v>
                </c:pt>
                <c:pt idx="3556">
                  <c:v>1.2366499030538054</c:v>
                </c:pt>
                <c:pt idx="3557">
                  <c:v>1.0959212018140589</c:v>
                </c:pt>
                <c:pt idx="3558">
                  <c:v>0.87953408805031463</c:v>
                </c:pt>
                <c:pt idx="3559">
                  <c:v>0.85773503115686811</c:v>
                </c:pt>
                <c:pt idx="3560">
                  <c:v>0.71645052040310597</c:v>
                </c:pt>
                <c:pt idx="3561">
                  <c:v>0.60051332108406075</c:v>
                </c:pt>
                <c:pt idx="3562">
                  <c:v>0.51066724311860501</c:v>
                </c:pt>
                <c:pt idx="3563">
                  <c:v>0.43333470493433479</c:v>
                </c:pt>
                <c:pt idx="3564">
                  <c:v>0.40705107847029254</c:v>
                </c:pt>
                <c:pt idx="3565">
                  <c:v>0.3972088969235239</c:v>
                </c:pt>
                <c:pt idx="3566">
                  <c:v>0.38821044328758481</c:v>
                </c:pt>
                <c:pt idx="3567">
                  <c:v>0.38306185984247065</c:v>
                </c:pt>
                <c:pt idx="3568">
                  <c:v>0.38972317243126842</c:v>
                </c:pt>
                <c:pt idx="3569">
                  <c:v>0.40667404812268648</c:v>
                </c:pt>
                <c:pt idx="3570">
                  <c:v>0.43026681120397248</c:v>
                </c:pt>
                <c:pt idx="3571">
                  <c:v>0.46983621574087664</c:v>
                </c:pt>
                <c:pt idx="3572">
                  <c:v>0.59549672033392964</c:v>
                </c:pt>
                <c:pt idx="3573">
                  <c:v>0.75043097055616159</c:v>
                </c:pt>
                <c:pt idx="3574">
                  <c:v>0.90085819835180447</c:v>
                </c:pt>
                <c:pt idx="3575">
                  <c:v>0.87910260975733845</c:v>
                </c:pt>
                <c:pt idx="3576">
                  <c:v>1.0282821131670685</c:v>
                </c:pt>
                <c:pt idx="3577">
                  <c:v>1.0801767508865248</c:v>
                </c:pt>
                <c:pt idx="3578">
                  <c:v>1.1000743972702356</c:v>
                </c:pt>
                <c:pt idx="3579">
                  <c:v>1.0817916158367527</c:v>
                </c:pt>
                <c:pt idx="3580">
                  <c:v>1.0581673153884106</c:v>
                </c:pt>
                <c:pt idx="3581">
                  <c:v>0.97979219436546838</c:v>
                </c:pt>
                <c:pt idx="3582">
                  <c:v>0.75762841631478817</c:v>
                </c:pt>
                <c:pt idx="3583">
                  <c:v>0.73937065572397587</c:v>
                </c:pt>
                <c:pt idx="3584">
                  <c:v>0.58379987166421299</c:v>
                </c:pt>
                <c:pt idx="3585">
                  <c:v>0.46267423351096948</c:v>
                </c:pt>
                <c:pt idx="3586">
                  <c:v>0.40130345768880793</c:v>
                </c:pt>
                <c:pt idx="3587">
                  <c:v>0.38344698028256463</c:v>
                </c:pt>
                <c:pt idx="3588">
                  <c:v>0.36366975770266219</c:v>
                </c:pt>
                <c:pt idx="3589">
                  <c:v>0.33431794901811562</c:v>
                </c:pt>
                <c:pt idx="3590">
                  <c:v>0.30908676983372207</c:v>
                </c:pt>
                <c:pt idx="3591">
                  <c:v>0.29088914285714251</c:v>
                </c:pt>
                <c:pt idx="3592">
                  <c:v>0.30733179736941874</c:v>
                </c:pt>
                <c:pt idx="3593">
                  <c:v>0.34813541824806404</c:v>
                </c:pt>
                <c:pt idx="3594">
                  <c:v>0.39440817630150082</c:v>
                </c:pt>
                <c:pt idx="3595">
                  <c:v>0.41535468030002343</c:v>
                </c:pt>
                <c:pt idx="3596">
                  <c:v>0.45655538302277421</c:v>
                </c:pt>
                <c:pt idx="3597">
                  <c:v>0.54320248273594207</c:v>
                </c:pt>
                <c:pt idx="3598">
                  <c:v>0.68861737057527095</c:v>
                </c:pt>
                <c:pt idx="3599">
                  <c:v>0.79545815399330455</c:v>
                </c:pt>
                <c:pt idx="3600">
                  <c:v>0.87718120805369137</c:v>
                </c:pt>
                <c:pt idx="3601">
                  <c:v>0.95054905022118152</c:v>
                </c:pt>
                <c:pt idx="3602">
                  <c:v>0.95942728745362404</c:v>
                </c:pt>
                <c:pt idx="3603">
                  <c:v>0.89911130241037074</c:v>
                </c:pt>
                <c:pt idx="3604">
                  <c:v>0.78909733161487439</c:v>
                </c:pt>
                <c:pt idx="3605">
                  <c:v>0.64570594945594939</c:v>
                </c:pt>
                <c:pt idx="3606">
                  <c:v>0.52963870029097948</c:v>
                </c:pt>
                <c:pt idx="3607">
                  <c:v>0.45122306976744198</c:v>
                </c:pt>
                <c:pt idx="3608">
                  <c:v>0.4140898070684651</c:v>
                </c:pt>
                <c:pt idx="3609">
                  <c:v>0.38459389172560332</c:v>
                </c:pt>
                <c:pt idx="3610">
                  <c:v>0.35816269534731693</c:v>
                </c:pt>
                <c:pt idx="3611">
                  <c:v>0.19617596578599361</c:v>
                </c:pt>
                <c:pt idx="3612">
                  <c:v>0.2479519553988685</c:v>
                </c:pt>
                <c:pt idx="3613">
                  <c:v>0.13719571775636052</c:v>
                </c:pt>
                <c:pt idx="3614">
                  <c:v>0.20015005019284615</c:v>
                </c:pt>
                <c:pt idx="3615">
                  <c:v>0.18121032373721402</c:v>
                </c:pt>
                <c:pt idx="3616">
                  <c:v>0.16260753120145699</c:v>
                </c:pt>
                <c:pt idx="3617">
                  <c:v>0.19294385880207066</c:v>
                </c:pt>
                <c:pt idx="3618">
                  <c:v>0.16075946130242058</c:v>
                </c:pt>
                <c:pt idx="3619">
                  <c:v>0.27966327329678919</c:v>
                </c:pt>
                <c:pt idx="3620">
                  <c:v>0.34915940492362729</c:v>
                </c:pt>
                <c:pt idx="3621">
                  <c:v>0.44886807817589558</c:v>
                </c:pt>
                <c:pt idx="3622">
                  <c:v>0.52807928941042248</c:v>
                </c:pt>
                <c:pt idx="3623">
                  <c:v>0.63957550056833101</c:v>
                </c:pt>
                <c:pt idx="3624">
                  <c:v>0.72109747753500875</c:v>
                </c:pt>
                <c:pt idx="3625">
                  <c:v>0.77875229963677506</c:v>
                </c:pt>
                <c:pt idx="3626">
                  <c:v>0.79586464733057083</c:v>
                </c:pt>
                <c:pt idx="3627">
                  <c:v>0.74121582933136287</c:v>
                </c:pt>
                <c:pt idx="3628">
                  <c:v>0.64560654307524534</c:v>
                </c:pt>
                <c:pt idx="3629">
                  <c:v>0.52855985744370626</c:v>
                </c:pt>
                <c:pt idx="3630">
                  <c:v>0.46097984763763233</c:v>
                </c:pt>
                <c:pt idx="3631">
                  <c:v>0.42207813627461044</c:v>
                </c:pt>
                <c:pt idx="3632">
                  <c:v>0.33240645080005016</c:v>
                </c:pt>
                <c:pt idx="3633">
                  <c:v>0.25029297729061595</c:v>
                </c:pt>
                <c:pt idx="3634">
                  <c:v>0.16710547163110867</c:v>
                </c:pt>
                <c:pt idx="3635">
                  <c:v>0.13960317666294664</c:v>
                </c:pt>
                <c:pt idx="3636">
                  <c:v>0.13559857823489363</c:v>
                </c:pt>
                <c:pt idx="3637">
                  <c:v>0.13328666650147403</c:v>
                </c:pt>
                <c:pt idx="3638">
                  <c:v>0.11563317602758127</c:v>
                </c:pt>
                <c:pt idx="3639">
                  <c:v>0.11440730826846068</c:v>
                </c:pt>
                <c:pt idx="3640">
                  <c:v>0.12339306185515597</c:v>
                </c:pt>
                <c:pt idx="3641">
                  <c:v>0.13862101845170582</c:v>
                </c:pt>
                <c:pt idx="3642">
                  <c:v>0.14713340080417914</c:v>
                </c:pt>
                <c:pt idx="3643">
                  <c:v>0.26436617287501774</c:v>
                </c:pt>
                <c:pt idx="3644">
                  <c:v>0.29125216897498163</c:v>
                </c:pt>
                <c:pt idx="3645">
                  <c:v>0.43046432576394711</c:v>
                </c:pt>
                <c:pt idx="3646">
                  <c:v>0.47336146435452786</c:v>
                </c:pt>
                <c:pt idx="3647">
                  <c:v>0.55203899469375983</c:v>
                </c:pt>
                <c:pt idx="3648">
                  <c:v>0.66834335538183987</c:v>
                </c:pt>
                <c:pt idx="3649">
                  <c:v>0.72576832466551067</c:v>
                </c:pt>
                <c:pt idx="3650">
                  <c:v>0.74093583247387973</c:v>
                </c:pt>
                <c:pt idx="3651">
                  <c:v>0.69843868935648956</c:v>
                </c:pt>
                <c:pt idx="3652">
                  <c:v>0.61755728689275857</c:v>
                </c:pt>
                <c:pt idx="3653">
                  <c:v>0.52268429674701555</c:v>
                </c:pt>
                <c:pt idx="3654">
                  <c:v>0.48253825933527716</c:v>
                </c:pt>
                <c:pt idx="3655">
                  <c:v>0.44355123791870721</c:v>
                </c:pt>
                <c:pt idx="3656">
                  <c:v>0.4055988377372195</c:v>
                </c:pt>
                <c:pt idx="3657">
                  <c:v>0.28877486412282161</c:v>
                </c:pt>
                <c:pt idx="3658">
                  <c:v>0.18619323849020919</c:v>
                </c:pt>
                <c:pt idx="3659">
                  <c:v>0.18150892767579463</c:v>
                </c:pt>
                <c:pt idx="3660">
                  <c:v>0.15458168699536112</c:v>
                </c:pt>
                <c:pt idx="3661">
                  <c:v>0.1481992665036671</c:v>
                </c:pt>
                <c:pt idx="3662">
                  <c:v>0.14500305990061424</c:v>
                </c:pt>
                <c:pt idx="3663">
                  <c:v>0.164606986352823</c:v>
                </c:pt>
                <c:pt idx="3664">
                  <c:v>0.19141185889158585</c:v>
                </c:pt>
                <c:pt idx="3665">
                  <c:v>0.17394094371618518</c:v>
                </c:pt>
                <c:pt idx="3666">
                  <c:v>0.27013994515280837</c:v>
                </c:pt>
                <c:pt idx="3667">
                  <c:v>0.30554409367126101</c:v>
                </c:pt>
                <c:pt idx="3668">
                  <c:v>0.35872224915172035</c:v>
                </c:pt>
                <c:pt idx="3669">
                  <c:v>0.47536608726498741</c:v>
                </c:pt>
                <c:pt idx="3670">
                  <c:v>0.5199057225994177</c:v>
                </c:pt>
                <c:pt idx="3671">
                  <c:v>0.62384489966555168</c:v>
                </c:pt>
                <c:pt idx="3672">
                  <c:v>0.71732748461437712</c:v>
                </c:pt>
                <c:pt idx="3673">
                  <c:v>0.77328691184423981</c:v>
                </c:pt>
                <c:pt idx="3674">
                  <c:v>0.80038848723345812</c:v>
                </c:pt>
                <c:pt idx="3675">
                  <c:v>0.75686286759783994</c:v>
                </c:pt>
                <c:pt idx="3676">
                  <c:v>0.68059165030308177</c:v>
                </c:pt>
                <c:pt idx="3677">
                  <c:v>0.56684145613686088</c:v>
                </c:pt>
                <c:pt idx="3678">
                  <c:v>0.51834276565641502</c:v>
                </c:pt>
                <c:pt idx="3679">
                  <c:v>0.48665221798860414</c:v>
                </c:pt>
                <c:pt idx="3680">
                  <c:v>0.45779842157185091</c:v>
                </c:pt>
                <c:pt idx="3681">
                  <c:v>0.43204108866337676</c:v>
                </c:pt>
                <c:pt idx="3682">
                  <c:v>0.40360029717681978</c:v>
                </c:pt>
                <c:pt idx="3683">
                  <c:v>0.36037631003109483</c:v>
                </c:pt>
                <c:pt idx="3684">
                  <c:v>0.34374960813930255</c:v>
                </c:pt>
                <c:pt idx="3685">
                  <c:v>0.36017443035781294</c:v>
                </c:pt>
                <c:pt idx="3686">
                  <c:v>0.3255626112759642</c:v>
                </c:pt>
                <c:pt idx="3687">
                  <c:v>0.43001235521235492</c:v>
                </c:pt>
                <c:pt idx="3688">
                  <c:v>0.45106434681181917</c:v>
                </c:pt>
                <c:pt idx="3689">
                  <c:v>0.47365473598258001</c:v>
                </c:pt>
                <c:pt idx="3690">
                  <c:v>0.50867928533522022</c:v>
                </c:pt>
                <c:pt idx="3691">
                  <c:v>0.55436008914544566</c:v>
                </c:pt>
                <c:pt idx="3692">
                  <c:v>0.65635783493521105</c:v>
                </c:pt>
                <c:pt idx="3693">
                  <c:v>0.65578247886613084</c:v>
                </c:pt>
                <c:pt idx="3694">
                  <c:v>0.79450020511417985</c:v>
                </c:pt>
                <c:pt idx="3695">
                  <c:v>1.0417998627181793</c:v>
                </c:pt>
                <c:pt idx="3696">
                  <c:v>1.0628837972217946</c:v>
                </c:pt>
                <c:pt idx="3697">
                  <c:v>1.0961463234128028</c:v>
                </c:pt>
                <c:pt idx="3698">
                  <c:v>1.1254165535956573</c:v>
                </c:pt>
                <c:pt idx="3699">
                  <c:v>1.1015618359541004</c:v>
                </c:pt>
                <c:pt idx="3700">
                  <c:v>1.0936026580876534</c:v>
                </c:pt>
                <c:pt idx="3701">
                  <c:v>1.0410588412491211</c:v>
                </c:pt>
                <c:pt idx="3702">
                  <c:v>0.96575846490615236</c:v>
                </c:pt>
                <c:pt idx="3703">
                  <c:v>0.85261717057957154</c:v>
                </c:pt>
                <c:pt idx="3704">
                  <c:v>0.73647739179495431</c:v>
                </c:pt>
                <c:pt idx="3705">
                  <c:v>0.64989007645201768</c:v>
                </c:pt>
                <c:pt idx="3706">
                  <c:v>0.58559073724007527</c:v>
                </c:pt>
                <c:pt idx="3707">
                  <c:v>0.53197576267030899</c:v>
                </c:pt>
                <c:pt idx="3708">
                  <c:v>0.49085771844162918</c:v>
                </c:pt>
                <c:pt idx="3709">
                  <c:v>0.45590158454235441</c:v>
                </c:pt>
                <c:pt idx="3710">
                  <c:v>0.52733235004916379</c:v>
                </c:pt>
                <c:pt idx="3711">
                  <c:v>0.43741314630565964</c:v>
                </c:pt>
                <c:pt idx="3712">
                  <c:v>0.44326942148760295</c:v>
                </c:pt>
                <c:pt idx="3713">
                  <c:v>0.46706843647646923</c:v>
                </c:pt>
                <c:pt idx="3714">
                  <c:v>0.5351103342800958</c:v>
                </c:pt>
                <c:pt idx="3715">
                  <c:v>0.59241508718726266</c:v>
                </c:pt>
                <c:pt idx="3716">
                  <c:v>0.72511841727209259</c:v>
                </c:pt>
                <c:pt idx="3717">
                  <c:v>0.88183869956562577</c:v>
                </c:pt>
                <c:pt idx="3718">
                  <c:v>1.012638570103042</c:v>
                </c:pt>
                <c:pt idx="3719">
                  <c:v>1.0778003014709698</c:v>
                </c:pt>
                <c:pt idx="3720">
                  <c:v>1.1188115154807168</c:v>
                </c:pt>
                <c:pt idx="3721">
                  <c:v>1.1958806962203572</c:v>
                </c:pt>
                <c:pt idx="3722">
                  <c:v>1.2191307565321341</c:v>
                </c:pt>
                <c:pt idx="3723">
                  <c:v>1.2408156578720471</c:v>
                </c:pt>
                <c:pt idx="3724">
                  <c:v>1.2383710381258615</c:v>
                </c:pt>
                <c:pt idx="3725">
                  <c:v>1.122347121813339</c:v>
                </c:pt>
                <c:pt idx="3726">
                  <c:v>0.95019096620986487</c:v>
                </c:pt>
                <c:pt idx="3727">
                  <c:v>0.95166055834577601</c:v>
                </c:pt>
                <c:pt idx="3728">
                  <c:v>0.84025277461281989</c:v>
                </c:pt>
                <c:pt idx="3729">
                  <c:v>0.73834151750356392</c:v>
                </c:pt>
                <c:pt idx="3730">
                  <c:v>0.65566822008418502</c:v>
                </c:pt>
                <c:pt idx="3731">
                  <c:v>0.58212893499407725</c:v>
                </c:pt>
                <c:pt idx="3732">
                  <c:v>0.53053714126884843</c:v>
                </c:pt>
                <c:pt idx="3733">
                  <c:v>0.47786729380144477</c:v>
                </c:pt>
                <c:pt idx="3734">
                  <c:v>0.44828187348727666</c:v>
                </c:pt>
                <c:pt idx="3735">
                  <c:v>0.44109680741503587</c:v>
                </c:pt>
                <c:pt idx="3736">
                  <c:v>0.44790065359477116</c:v>
                </c:pt>
                <c:pt idx="3737">
                  <c:v>0.46524899012186416</c:v>
                </c:pt>
                <c:pt idx="3738">
                  <c:v>0.51901067794180866</c:v>
                </c:pt>
                <c:pt idx="3739">
                  <c:v>0.57803357134846167</c:v>
                </c:pt>
                <c:pt idx="3740">
                  <c:v>0.724322601732309</c:v>
                </c:pt>
                <c:pt idx="3741">
                  <c:v>0.91817507958162792</c:v>
                </c:pt>
                <c:pt idx="3742">
                  <c:v>0.97069232305081354</c:v>
                </c:pt>
                <c:pt idx="3743">
                  <c:v>1.1116627906976744</c:v>
                </c:pt>
                <c:pt idx="3744">
                  <c:v>1.1450386958669516</c:v>
                </c:pt>
                <c:pt idx="3745">
                  <c:v>1.1821662369689494</c:v>
                </c:pt>
                <c:pt idx="3746">
                  <c:v>1.1707298171275644</c:v>
                </c:pt>
                <c:pt idx="3747">
                  <c:v>1.105125814483233</c:v>
                </c:pt>
                <c:pt idx="3748">
                  <c:v>1.0402124158563946</c:v>
                </c:pt>
                <c:pt idx="3749">
                  <c:v>0.94660131020483473</c:v>
                </c:pt>
                <c:pt idx="3750">
                  <c:v>0.75044244728655363</c:v>
                </c:pt>
                <c:pt idx="3751">
                  <c:v>0.75291863303498774</c:v>
                </c:pt>
                <c:pt idx="3752">
                  <c:v>0.65481798145614811</c:v>
                </c:pt>
                <c:pt idx="3753">
                  <c:v>0.56439087924636011</c:v>
                </c:pt>
                <c:pt idx="3754">
                  <c:v>0.4867639302136868</c:v>
                </c:pt>
                <c:pt idx="3755">
                  <c:v>0.43881035869390361</c:v>
                </c:pt>
                <c:pt idx="3756">
                  <c:v>0.42358890752127176</c:v>
                </c:pt>
                <c:pt idx="3757">
                  <c:v>0.40784631484526801</c:v>
                </c:pt>
                <c:pt idx="3758">
                  <c:v>0.36159279979129799</c:v>
                </c:pt>
                <c:pt idx="3759">
                  <c:v>0.36104428538175037</c:v>
                </c:pt>
                <c:pt idx="3760">
                  <c:v>0.37452075873701629</c:v>
                </c:pt>
                <c:pt idx="3761">
                  <c:v>0.42175530270236816</c:v>
                </c:pt>
                <c:pt idx="3762">
                  <c:v>0.44579416955356521</c:v>
                </c:pt>
                <c:pt idx="3763">
                  <c:v>0.46896857594719088</c:v>
                </c:pt>
                <c:pt idx="3764">
                  <c:v>0.51523834705749039</c:v>
                </c:pt>
                <c:pt idx="3765">
                  <c:v>0.63252179379715012</c:v>
                </c:pt>
                <c:pt idx="3766">
                  <c:v>0.78278355236045605</c:v>
                </c:pt>
                <c:pt idx="3767">
                  <c:v>0.886497506174035</c:v>
                </c:pt>
                <c:pt idx="3768">
                  <c:v>1.0610902047592692</c:v>
                </c:pt>
                <c:pt idx="3769">
                  <c:v>1.0537251047540219</c:v>
                </c:pt>
                <c:pt idx="3770">
                  <c:v>1.0227313502087947</c:v>
                </c:pt>
                <c:pt idx="3771">
                  <c:v>0.9532952504490122</c:v>
                </c:pt>
                <c:pt idx="3772">
                  <c:v>0.95233811772406374</c:v>
                </c:pt>
                <c:pt idx="3773">
                  <c:v>0.84546384126707852</c:v>
                </c:pt>
                <c:pt idx="3774">
                  <c:v>0.59912450968498532</c:v>
                </c:pt>
                <c:pt idx="3775">
                  <c:v>0.53040319843095829</c:v>
                </c:pt>
                <c:pt idx="3776">
                  <c:v>0.49192261313661456</c:v>
                </c:pt>
                <c:pt idx="3777">
                  <c:v>0.45329637498340181</c:v>
                </c:pt>
                <c:pt idx="3778">
                  <c:v>0.43811428029944066</c:v>
                </c:pt>
                <c:pt idx="3779">
                  <c:v>0.41915475506935396</c:v>
                </c:pt>
                <c:pt idx="3780">
                  <c:v>0.30393053444041618</c:v>
                </c:pt>
                <c:pt idx="3781">
                  <c:v>0.34191616766467048</c:v>
                </c:pt>
                <c:pt idx="3782">
                  <c:v>0.22536214855224501</c:v>
                </c:pt>
                <c:pt idx="3783">
                  <c:v>0.27512753053255401</c:v>
                </c:pt>
                <c:pt idx="3784">
                  <c:v>0.27803783829167927</c:v>
                </c:pt>
                <c:pt idx="3785">
                  <c:v>0.33566841358542976</c:v>
                </c:pt>
                <c:pt idx="3786">
                  <c:v>0.37449000450924363</c:v>
                </c:pt>
                <c:pt idx="3787">
                  <c:v>0.43064921202988615</c:v>
                </c:pt>
                <c:pt idx="3788">
                  <c:v>0.47233951983653988</c:v>
                </c:pt>
                <c:pt idx="3789">
                  <c:v>0.51874672750392681</c:v>
                </c:pt>
                <c:pt idx="3790">
                  <c:v>0.57953160931133252</c:v>
                </c:pt>
                <c:pt idx="3791">
                  <c:v>0.67217432132491028</c:v>
                </c:pt>
                <c:pt idx="3792">
                  <c:v>0.73285784052566139</c:v>
                </c:pt>
                <c:pt idx="3793">
                  <c:v>0.78454375142791855</c:v>
                </c:pt>
                <c:pt idx="3794">
                  <c:v>0.7932292575416684</c:v>
                </c:pt>
                <c:pt idx="3795">
                  <c:v>0.74400759606791778</c:v>
                </c:pt>
                <c:pt idx="3796">
                  <c:v>0.66185683278716434</c:v>
                </c:pt>
                <c:pt idx="3797">
                  <c:v>0.56100799360511577</c:v>
                </c:pt>
                <c:pt idx="3798">
                  <c:v>0.51616773223016144</c:v>
                </c:pt>
                <c:pt idx="3799">
                  <c:v>0.48580277502477687</c:v>
                </c:pt>
                <c:pt idx="3800">
                  <c:v>0.45082479306267231</c:v>
                </c:pt>
                <c:pt idx="3801">
                  <c:v>0.31621790024500163</c:v>
                </c:pt>
                <c:pt idx="3802">
                  <c:v>0.27748795283179306</c:v>
                </c:pt>
                <c:pt idx="3803">
                  <c:v>0.26766248325267261</c:v>
                </c:pt>
                <c:pt idx="3804">
                  <c:v>0.17996640507417738</c:v>
                </c:pt>
                <c:pt idx="3805">
                  <c:v>0.17881752877400037</c:v>
                </c:pt>
                <c:pt idx="3806">
                  <c:v>0.18118377617836456</c:v>
                </c:pt>
                <c:pt idx="3807">
                  <c:v>0.2656054927920779</c:v>
                </c:pt>
                <c:pt idx="3808">
                  <c:v>0.27474684254841408</c:v>
                </c:pt>
                <c:pt idx="3809">
                  <c:v>0.25007015381002695</c:v>
                </c:pt>
                <c:pt idx="3810">
                  <c:v>0.39282348267220812</c:v>
                </c:pt>
                <c:pt idx="3811">
                  <c:v>0.43539320496145661</c:v>
                </c:pt>
                <c:pt idx="3812">
                  <c:v>0.46823485262008724</c:v>
                </c:pt>
                <c:pt idx="3813">
                  <c:v>0.51075096754986582</c:v>
                </c:pt>
                <c:pt idx="3814">
                  <c:v>0.56054895845827835</c:v>
                </c:pt>
                <c:pt idx="3815">
                  <c:v>0.64621227448996788</c:v>
                </c:pt>
                <c:pt idx="3816">
                  <c:v>0.70712048983162057</c:v>
                </c:pt>
                <c:pt idx="3817">
                  <c:v>0.7497943640517899</c:v>
                </c:pt>
                <c:pt idx="3818">
                  <c:v>0.74537722356306468</c:v>
                </c:pt>
                <c:pt idx="3819">
                  <c:v>0.68778094867470951</c:v>
                </c:pt>
                <c:pt idx="3820">
                  <c:v>0.61361347664324128</c:v>
                </c:pt>
                <c:pt idx="3821">
                  <c:v>0.53445288753799414</c:v>
                </c:pt>
                <c:pt idx="3822">
                  <c:v>0.50375119371189325</c:v>
                </c:pt>
                <c:pt idx="3823">
                  <c:v>0.47256072769872159</c:v>
                </c:pt>
                <c:pt idx="3824">
                  <c:v>0.43988357548349866</c:v>
                </c:pt>
                <c:pt idx="3825">
                  <c:v>0.38838409804214624</c:v>
                </c:pt>
                <c:pt idx="3826">
                  <c:v>0.31911250775040845</c:v>
                </c:pt>
                <c:pt idx="3827">
                  <c:v>0.26759625977375934</c:v>
                </c:pt>
                <c:pt idx="3828">
                  <c:v>0.23791505791505774</c:v>
                </c:pt>
                <c:pt idx="3829">
                  <c:v>0.21490245225974824</c:v>
                </c:pt>
                <c:pt idx="3830">
                  <c:v>0.20607642557138806</c:v>
                </c:pt>
                <c:pt idx="3831">
                  <c:v>0.21158425884984511</c:v>
                </c:pt>
                <c:pt idx="3832">
                  <c:v>0.24107362784471209</c:v>
                </c:pt>
                <c:pt idx="3833">
                  <c:v>0.29064967866864966</c:v>
                </c:pt>
                <c:pt idx="3834">
                  <c:v>0.35959467111733678</c:v>
                </c:pt>
                <c:pt idx="3835">
                  <c:v>0.42616081788816751</c:v>
                </c:pt>
                <c:pt idx="3836">
                  <c:v>0.47021153318705422</c:v>
                </c:pt>
                <c:pt idx="3837">
                  <c:v>0.52113116498214129</c:v>
                </c:pt>
                <c:pt idx="3838">
                  <c:v>0.63394491188413093</c:v>
                </c:pt>
                <c:pt idx="3839">
                  <c:v>0.75735253093363353</c:v>
                </c:pt>
                <c:pt idx="3840">
                  <c:v>0.83807154039565401</c:v>
                </c:pt>
                <c:pt idx="3841">
                  <c:v>0.89581200763321389</c:v>
                </c:pt>
                <c:pt idx="3842">
                  <c:v>0.9223940025816697</c:v>
                </c:pt>
                <c:pt idx="3843">
                  <c:v>0.89720448535892627</c:v>
                </c:pt>
                <c:pt idx="3844">
                  <c:v>0.8305163942171403</c:v>
                </c:pt>
                <c:pt idx="3845">
                  <c:v>0.71699388947927689</c:v>
                </c:pt>
                <c:pt idx="3846">
                  <c:v>0.61132191244903833</c:v>
                </c:pt>
                <c:pt idx="3847">
                  <c:v>0.53899239248563857</c:v>
                </c:pt>
                <c:pt idx="3848">
                  <c:v>0.58859021451660265</c:v>
                </c:pt>
                <c:pt idx="3849">
                  <c:v>0.53213179931039312</c:v>
                </c:pt>
                <c:pt idx="3850">
                  <c:v>0.46631031474397644</c:v>
                </c:pt>
                <c:pt idx="3851">
                  <c:v>0.42811520010302928</c:v>
                </c:pt>
                <c:pt idx="3852">
                  <c:v>0.41180649756883136</c:v>
                </c:pt>
                <c:pt idx="3853">
                  <c:v>0.40281187518933614</c:v>
                </c:pt>
                <c:pt idx="3854">
                  <c:v>0.38364206521415989</c:v>
                </c:pt>
                <c:pt idx="3855">
                  <c:v>0.37743472449131099</c:v>
                </c:pt>
                <c:pt idx="3856">
                  <c:v>0.40660571218885666</c:v>
                </c:pt>
                <c:pt idx="3857">
                  <c:v>0.42815623390005109</c:v>
                </c:pt>
                <c:pt idx="3858">
                  <c:v>0.45181175671083906</c:v>
                </c:pt>
                <c:pt idx="3859">
                  <c:v>0.48634142882467613</c:v>
                </c:pt>
                <c:pt idx="3860">
                  <c:v>0.51958723485572267</c:v>
                </c:pt>
                <c:pt idx="3861">
                  <c:v>0.62064290793491406</c:v>
                </c:pt>
                <c:pt idx="3862">
                  <c:v>0.76577841582353434</c:v>
                </c:pt>
                <c:pt idx="3863">
                  <c:v>0.88364577762652496</c:v>
                </c:pt>
                <c:pt idx="3864">
                  <c:v>1.0517922990730364</c:v>
                </c:pt>
                <c:pt idx="3865">
                  <c:v>1.1114780648880966</c:v>
                </c:pt>
                <c:pt idx="3866">
                  <c:v>1.1294250806579575</c:v>
                </c:pt>
                <c:pt idx="3867">
                  <c:v>1.1230508563899866</c:v>
                </c:pt>
                <c:pt idx="3868">
                  <c:v>1.1115887409581715</c:v>
                </c:pt>
                <c:pt idx="3869">
                  <c:v>1.0025676816849631</c:v>
                </c:pt>
                <c:pt idx="3870">
                  <c:v>0.85069935177576905</c:v>
                </c:pt>
                <c:pt idx="3871">
                  <c:v>0.73761974238192485</c:v>
                </c:pt>
                <c:pt idx="3872">
                  <c:v>0.56843181991025937</c:v>
                </c:pt>
                <c:pt idx="3873">
                  <c:v>0.52412780839338713</c:v>
                </c:pt>
                <c:pt idx="3874">
                  <c:v>0.4947814052756192</c:v>
                </c:pt>
                <c:pt idx="3875">
                  <c:v>0.47575867376386816</c:v>
                </c:pt>
                <c:pt idx="3876">
                  <c:v>0.46330908068948262</c:v>
                </c:pt>
                <c:pt idx="3877">
                  <c:v>0.45434223419892206</c:v>
                </c:pt>
                <c:pt idx="3878">
                  <c:v>0.44069700980687054</c:v>
                </c:pt>
                <c:pt idx="3879">
                  <c:v>0.42652602641486848</c:v>
                </c:pt>
                <c:pt idx="3880">
                  <c:v>0.43884973182630804</c:v>
                </c:pt>
                <c:pt idx="3881">
                  <c:v>0.46805892930376358</c:v>
                </c:pt>
                <c:pt idx="3882">
                  <c:v>0.48850915316739107</c:v>
                </c:pt>
                <c:pt idx="3883">
                  <c:v>0.5073522773902337</c:v>
                </c:pt>
                <c:pt idx="3884">
                  <c:v>0.54344004102263566</c:v>
                </c:pt>
                <c:pt idx="3885">
                  <c:v>0.59828962507438987</c:v>
                </c:pt>
                <c:pt idx="3886">
                  <c:v>0.7282235092235092</c:v>
                </c:pt>
                <c:pt idx="3887">
                  <c:v>0.84471517538236096</c:v>
                </c:pt>
                <c:pt idx="3888">
                  <c:v>1.1084125920964496</c:v>
                </c:pt>
                <c:pt idx="3889">
                  <c:v>1.0440150539764286</c:v>
                </c:pt>
                <c:pt idx="3890">
                  <c:v>1.0787047388830135</c:v>
                </c:pt>
                <c:pt idx="3891">
                  <c:v>1.072130522088353</c:v>
                </c:pt>
                <c:pt idx="3892">
                  <c:v>1.0674550733343344</c:v>
                </c:pt>
                <c:pt idx="3893">
                  <c:v>0.99762733446519469</c:v>
                </c:pt>
                <c:pt idx="3894">
                  <c:v>0.79911945682155716</c:v>
                </c:pt>
                <c:pt idx="3895">
                  <c:v>0.60598905933208358</c:v>
                </c:pt>
                <c:pt idx="3896">
                  <c:v>0.55161013998189268</c:v>
                </c:pt>
                <c:pt idx="3897">
                  <c:v>0.45927903871829079</c:v>
                </c:pt>
                <c:pt idx="3898">
                  <c:v>0.35861719371666001</c:v>
                </c:pt>
                <c:pt idx="3899">
                  <c:v>0.35206438541197649</c:v>
                </c:pt>
                <c:pt idx="3900">
                  <c:v>0.32582911409726578</c:v>
                </c:pt>
                <c:pt idx="3901">
                  <c:v>0.32026362511432716</c:v>
                </c:pt>
                <c:pt idx="3902">
                  <c:v>0.22535798417193798</c:v>
                </c:pt>
                <c:pt idx="3903">
                  <c:v>0.23245073989079668</c:v>
                </c:pt>
                <c:pt idx="3904">
                  <c:v>0.2280684131576125</c:v>
                </c:pt>
                <c:pt idx="3905">
                  <c:v>0.24851294718436878</c:v>
                </c:pt>
                <c:pt idx="3906">
                  <c:v>0.34481623077591417</c:v>
                </c:pt>
                <c:pt idx="3907">
                  <c:v>0.43432433245128665</c:v>
                </c:pt>
                <c:pt idx="3908">
                  <c:v>0.5140560098650051</c:v>
                </c:pt>
                <c:pt idx="3909">
                  <c:v>0.55987665229377237</c:v>
                </c:pt>
                <c:pt idx="3910">
                  <c:v>0.60540969196667405</c:v>
                </c:pt>
                <c:pt idx="3911">
                  <c:v>0.67456829713821786</c:v>
                </c:pt>
                <c:pt idx="3912">
                  <c:v>0.77623952602623758</c:v>
                </c:pt>
                <c:pt idx="3913">
                  <c:v>0.82804591192228938</c:v>
                </c:pt>
                <c:pt idx="3914">
                  <c:v>0.8391288526458851</c:v>
                </c:pt>
                <c:pt idx="3915">
                  <c:v>0.78878043580231094</c:v>
                </c:pt>
                <c:pt idx="3916">
                  <c:v>0.70502337113360136</c:v>
                </c:pt>
                <c:pt idx="3917">
                  <c:v>0.62204630152456208</c:v>
                </c:pt>
                <c:pt idx="3918">
                  <c:v>0.56655528763348229</c:v>
                </c:pt>
                <c:pt idx="3919">
                  <c:v>0.43310331919141465</c:v>
                </c:pt>
                <c:pt idx="3920">
                  <c:v>0.31049603342649834</c:v>
                </c:pt>
                <c:pt idx="3921">
                  <c:v>0.24006264028814495</c:v>
                </c:pt>
                <c:pt idx="3922">
                  <c:v>0.22713322632423716</c:v>
                </c:pt>
                <c:pt idx="3923">
                  <c:v>0.1945568111381295</c:v>
                </c:pt>
                <c:pt idx="3924">
                  <c:v>0.16122688568710664</c:v>
                </c:pt>
                <c:pt idx="3925">
                  <c:v>0.14276429829175119</c:v>
                </c:pt>
                <c:pt idx="3926">
                  <c:v>0.12705295992405219</c:v>
                </c:pt>
                <c:pt idx="3927">
                  <c:v>0.12237052108059188</c:v>
                </c:pt>
                <c:pt idx="3928">
                  <c:v>0.13497516556291367</c:v>
                </c:pt>
                <c:pt idx="3929">
                  <c:v>0.15814044305594965</c:v>
                </c:pt>
                <c:pt idx="3930">
                  <c:v>0.19027439921530132</c:v>
                </c:pt>
                <c:pt idx="3931">
                  <c:v>0.23787105283575105</c:v>
                </c:pt>
                <c:pt idx="3932">
                  <c:v>0.25652656533258922</c:v>
                </c:pt>
                <c:pt idx="3933">
                  <c:v>0.3731908554751624</c:v>
                </c:pt>
                <c:pt idx="3934">
                  <c:v>0.48243321299638953</c:v>
                </c:pt>
                <c:pt idx="3935">
                  <c:v>0.4587474368331419</c:v>
                </c:pt>
                <c:pt idx="3936">
                  <c:v>0.52438058562813317</c:v>
                </c:pt>
                <c:pt idx="3937">
                  <c:v>0.57690644506279587</c:v>
                </c:pt>
                <c:pt idx="3938">
                  <c:v>0.60957842648356242</c:v>
                </c:pt>
                <c:pt idx="3939">
                  <c:v>0.58519183519183482</c:v>
                </c:pt>
                <c:pt idx="3940">
                  <c:v>0.53615595826468931</c:v>
                </c:pt>
                <c:pt idx="3941">
                  <c:v>0.46454621555633047</c:v>
                </c:pt>
                <c:pt idx="3942">
                  <c:v>0.46909256801592525</c:v>
                </c:pt>
                <c:pt idx="3943">
                  <c:v>0.44883167501109034</c:v>
                </c:pt>
                <c:pt idx="3944">
                  <c:v>0.40394195186102655</c:v>
                </c:pt>
                <c:pt idx="3945">
                  <c:v>0.3605920312592501</c:v>
                </c:pt>
                <c:pt idx="3946">
                  <c:v>0.26222793194016192</c:v>
                </c:pt>
                <c:pt idx="3947">
                  <c:v>0.26406430675248149</c:v>
                </c:pt>
                <c:pt idx="3948">
                  <c:v>0.24226084663062064</c:v>
                </c:pt>
                <c:pt idx="3949">
                  <c:v>0.2369243467719051</c:v>
                </c:pt>
                <c:pt idx="3950">
                  <c:v>0.23236889372359504</c:v>
                </c:pt>
                <c:pt idx="3951">
                  <c:v>0.22990889066880227</c:v>
                </c:pt>
                <c:pt idx="3952">
                  <c:v>0.2323336284305042</c:v>
                </c:pt>
                <c:pt idx="3953">
                  <c:v>0.23796165803108771</c:v>
                </c:pt>
                <c:pt idx="3954">
                  <c:v>0.24742935646364739</c:v>
                </c:pt>
                <c:pt idx="3955">
                  <c:v>0.26437849944008929</c:v>
                </c:pt>
                <c:pt idx="3956">
                  <c:v>0.27760275628626641</c:v>
                </c:pt>
                <c:pt idx="3957">
                  <c:v>0.38003946719289572</c:v>
                </c:pt>
                <c:pt idx="3958">
                  <c:v>0.51125877903835737</c:v>
                </c:pt>
                <c:pt idx="3959">
                  <c:v>0.59927202042916461</c:v>
                </c:pt>
                <c:pt idx="3960">
                  <c:v>0.69427908279643069</c:v>
                </c:pt>
                <c:pt idx="3961">
                  <c:v>0.74404102817597639</c:v>
                </c:pt>
                <c:pt idx="3962">
                  <c:v>0.76711632371968785</c:v>
                </c:pt>
                <c:pt idx="3963">
                  <c:v>0.73567580863362458</c:v>
                </c:pt>
                <c:pt idx="3964">
                  <c:v>0.66115381598556766</c:v>
                </c:pt>
                <c:pt idx="3965">
                  <c:v>0.55079961957714541</c:v>
                </c:pt>
                <c:pt idx="3966">
                  <c:v>0.43931025182887784</c:v>
                </c:pt>
                <c:pt idx="3967">
                  <c:v>0.42493654159368166</c:v>
                </c:pt>
                <c:pt idx="3968">
                  <c:v>0.31415533325840173</c:v>
                </c:pt>
                <c:pt idx="3969">
                  <c:v>0.25142029213542072</c:v>
                </c:pt>
                <c:pt idx="3970">
                  <c:v>0.23763564258272418</c:v>
                </c:pt>
                <c:pt idx="3971">
                  <c:v>0.20683834765998088</c:v>
                </c:pt>
                <c:pt idx="3972">
                  <c:v>0.16825088543716293</c:v>
                </c:pt>
                <c:pt idx="3973">
                  <c:v>0.1507283136789761</c:v>
                </c:pt>
                <c:pt idx="3974">
                  <c:v>0.14735722923178685</c:v>
                </c:pt>
                <c:pt idx="3975">
                  <c:v>0.14712423839846056</c:v>
                </c:pt>
                <c:pt idx="3976">
                  <c:v>0.15307599657193149</c:v>
                </c:pt>
                <c:pt idx="3977">
                  <c:v>0.18171999999999966</c:v>
                </c:pt>
                <c:pt idx="3978">
                  <c:v>0.22621716462803287</c:v>
                </c:pt>
                <c:pt idx="3979">
                  <c:v>0.25064468902773784</c:v>
                </c:pt>
                <c:pt idx="3980">
                  <c:v>0.27360549071088136</c:v>
                </c:pt>
                <c:pt idx="3981">
                  <c:v>0.4155033244267694</c:v>
                </c:pt>
                <c:pt idx="3982">
                  <c:v>0.54559113885402177</c:v>
                </c:pt>
                <c:pt idx="3983">
                  <c:v>0.52305277917595472</c:v>
                </c:pt>
                <c:pt idx="3984">
                  <c:v>0.60650693997957728</c:v>
                </c:pt>
                <c:pt idx="3985">
                  <c:v>0.6423196099248949</c:v>
                </c:pt>
                <c:pt idx="3986">
                  <c:v>0.6617138877835258</c:v>
                </c:pt>
                <c:pt idx="3987">
                  <c:v>0.63895247066211391</c:v>
                </c:pt>
                <c:pt idx="3988">
                  <c:v>0.61940050053086604</c:v>
                </c:pt>
                <c:pt idx="3989">
                  <c:v>0.5712740246701089</c:v>
                </c:pt>
                <c:pt idx="3990">
                  <c:v>0.52191997581132843</c:v>
                </c:pt>
                <c:pt idx="3991">
                  <c:v>0.4260195809428784</c:v>
                </c:pt>
                <c:pt idx="3992">
                  <c:v>0.33473508782099581</c:v>
                </c:pt>
                <c:pt idx="3993">
                  <c:v>0.25289279037633117</c:v>
                </c:pt>
                <c:pt idx="3994">
                  <c:v>0.23019395890831018</c:v>
                </c:pt>
                <c:pt idx="3995">
                  <c:v>0.21294219512195101</c:v>
                </c:pt>
                <c:pt idx="3996">
                  <c:v>0.18863114773734502</c:v>
                </c:pt>
                <c:pt idx="3997">
                  <c:v>0.20706215655147142</c:v>
                </c:pt>
                <c:pt idx="3998">
                  <c:v>0.23123369955847628</c:v>
                </c:pt>
                <c:pt idx="3999">
                  <c:v>0.24462144253747553</c:v>
                </c:pt>
                <c:pt idx="4000">
                  <c:v>0.31221527596885768</c:v>
                </c:pt>
                <c:pt idx="4001">
                  <c:v>0.37892904093674518</c:v>
                </c:pt>
                <c:pt idx="4002">
                  <c:v>0.43216710681217996</c:v>
                </c:pt>
                <c:pt idx="4003">
                  <c:v>0.49054644265500214</c:v>
                </c:pt>
                <c:pt idx="4004">
                  <c:v>0.48576630396131137</c:v>
                </c:pt>
                <c:pt idx="4005">
                  <c:v>0.61979918588873817</c:v>
                </c:pt>
                <c:pt idx="4006">
                  <c:v>0.74152717572524174</c:v>
                </c:pt>
                <c:pt idx="4007">
                  <c:v>0.84683168316831692</c:v>
                </c:pt>
                <c:pt idx="4008">
                  <c:v>0.91929650764665616</c:v>
                </c:pt>
                <c:pt idx="4009">
                  <c:v>0.96202118723165952</c:v>
                </c:pt>
                <c:pt idx="4010">
                  <c:v>0.96011555845487173</c:v>
                </c:pt>
                <c:pt idx="4011">
                  <c:v>0.89532909566315033</c:v>
                </c:pt>
                <c:pt idx="4012">
                  <c:v>0.81192906089729777</c:v>
                </c:pt>
                <c:pt idx="4013">
                  <c:v>0.68397543606977118</c:v>
                </c:pt>
                <c:pt idx="4014">
                  <c:v>0.60767859100376342</c:v>
                </c:pt>
                <c:pt idx="4015">
                  <c:v>0.55244826097066757</c:v>
                </c:pt>
                <c:pt idx="4016">
                  <c:v>0.40881283098804655</c:v>
                </c:pt>
                <c:pt idx="4017">
                  <c:v>0.30014091148650524</c:v>
                </c:pt>
                <c:pt idx="4018">
                  <c:v>0.24742031076867566</c:v>
                </c:pt>
                <c:pt idx="4019">
                  <c:v>0.22428814838254252</c:v>
                </c:pt>
                <c:pt idx="4020">
                  <c:v>0.18130798514828195</c:v>
                </c:pt>
                <c:pt idx="4021">
                  <c:v>0.15852505602661537</c:v>
                </c:pt>
                <c:pt idx="4022">
                  <c:v>0.15922978683880529</c:v>
                </c:pt>
                <c:pt idx="4023">
                  <c:v>0.2023394817849089</c:v>
                </c:pt>
                <c:pt idx="4024">
                  <c:v>0.25111491787843909</c:v>
                </c:pt>
                <c:pt idx="4025">
                  <c:v>0.37579165483962518</c:v>
                </c:pt>
                <c:pt idx="4026">
                  <c:v>0.36511517961998252</c:v>
                </c:pt>
                <c:pt idx="4027">
                  <c:v>0.43880292434837886</c:v>
                </c:pt>
                <c:pt idx="4028">
                  <c:v>0.56501071848419882</c:v>
                </c:pt>
                <c:pt idx="4029">
                  <c:v>0.62630776183482095</c:v>
                </c:pt>
                <c:pt idx="4030">
                  <c:v>0.72112597684219137</c:v>
                </c:pt>
                <c:pt idx="4031">
                  <c:v>0.84670266473506306</c:v>
                </c:pt>
                <c:pt idx="4032">
                  <c:v>0.94144590027316077</c:v>
                </c:pt>
                <c:pt idx="4033">
                  <c:v>1.0079146715188663</c:v>
                </c:pt>
                <c:pt idx="4034">
                  <c:v>1.0592884152629769</c:v>
                </c:pt>
                <c:pt idx="4035">
                  <c:v>1.0731924882629111</c:v>
                </c:pt>
                <c:pt idx="4036">
                  <c:v>1.0721099965409895</c:v>
                </c:pt>
                <c:pt idx="4037">
                  <c:v>0.94453000555658462</c:v>
                </c:pt>
                <c:pt idx="4038">
                  <c:v>0.7618183331945716</c:v>
                </c:pt>
                <c:pt idx="4039">
                  <c:v>0.6223737960499196</c:v>
                </c:pt>
                <c:pt idx="4040">
                  <c:v>0.56946711473835809</c:v>
                </c:pt>
                <c:pt idx="4041">
                  <c:v>0.53338076120122047</c:v>
                </c:pt>
                <c:pt idx="4042">
                  <c:v>0.50903659882295238</c:v>
                </c:pt>
                <c:pt idx="4043">
                  <c:v>0.48419239519011992</c:v>
                </c:pt>
                <c:pt idx="4044">
                  <c:v>0.44749791012078033</c:v>
                </c:pt>
                <c:pt idx="4045">
                  <c:v>0.41331314440250133</c:v>
                </c:pt>
                <c:pt idx="4046">
                  <c:v>0.38633239171374756</c:v>
                </c:pt>
                <c:pt idx="4047">
                  <c:v>0.37934423507927284</c:v>
                </c:pt>
                <c:pt idx="4048">
                  <c:v>0.40144509815013829</c:v>
                </c:pt>
                <c:pt idx="4049">
                  <c:v>0.46188592702903919</c:v>
                </c:pt>
                <c:pt idx="4050">
                  <c:v>0.53375791469803602</c:v>
                </c:pt>
                <c:pt idx="4051">
                  <c:v>0.56707529451937866</c:v>
                </c:pt>
                <c:pt idx="4052">
                  <c:v>0.68495055047583508</c:v>
                </c:pt>
                <c:pt idx="4053">
                  <c:v>0.87028703972165822</c:v>
                </c:pt>
                <c:pt idx="4054">
                  <c:v>1.0768254990341273</c:v>
                </c:pt>
                <c:pt idx="4055">
                  <c:v>1.192214196762142</c:v>
                </c:pt>
                <c:pt idx="4056">
                  <c:v>1.2447555602738998</c:v>
                </c:pt>
                <c:pt idx="4057">
                  <c:v>1.31684502356529</c:v>
                </c:pt>
                <c:pt idx="4058">
                  <c:v>1.3651044319918495</c:v>
                </c:pt>
                <c:pt idx="4059">
                  <c:v>1.3876742857142861</c:v>
                </c:pt>
                <c:pt idx="4060">
                  <c:v>1.4030538302277433</c:v>
                </c:pt>
                <c:pt idx="4061">
                  <c:v>1.2823656784923592</c:v>
                </c:pt>
                <c:pt idx="4062">
                  <c:v>1.1322974036191971</c:v>
                </c:pt>
                <c:pt idx="4063">
                  <c:v>0.97051292667218703</c:v>
                </c:pt>
                <c:pt idx="4064">
                  <c:v>0.88616715452837624</c:v>
                </c:pt>
                <c:pt idx="4065">
                  <c:v>0.92588905869232985</c:v>
                </c:pt>
                <c:pt idx="4066">
                  <c:v>0.86308690632588858</c:v>
                </c:pt>
                <c:pt idx="4067">
                  <c:v>0.78992711314634589</c:v>
                </c:pt>
                <c:pt idx="4068">
                  <c:v>0.7065768321513004</c:v>
                </c:pt>
                <c:pt idx="4069">
                  <c:v>0.6316435354273191</c:v>
                </c:pt>
                <c:pt idx="4070">
                  <c:v>0.55688107604208259</c:v>
                </c:pt>
                <c:pt idx="4071">
                  <c:v>0.53461518426878496</c:v>
                </c:pt>
                <c:pt idx="4072">
                  <c:v>0.53924996716143436</c:v>
                </c:pt>
                <c:pt idx="4073">
                  <c:v>0.57158451550853551</c:v>
                </c:pt>
                <c:pt idx="4074">
                  <c:v>0.66711711379716987</c:v>
                </c:pt>
                <c:pt idx="4075">
                  <c:v>0.73815159471773883</c:v>
                </c:pt>
                <c:pt idx="4076">
                  <c:v>0.89992190138466732</c:v>
                </c:pt>
                <c:pt idx="4077">
                  <c:v>1.103643544919136</c:v>
                </c:pt>
                <c:pt idx="4078">
                  <c:v>1.167550644567219</c:v>
                </c:pt>
                <c:pt idx="4079">
                  <c:v>1.2903086117902745</c:v>
                </c:pt>
                <c:pt idx="4080">
                  <c:v>1.353825857519789</c:v>
                </c:pt>
                <c:pt idx="4081">
                  <c:v>1.37798888384755</c:v>
                </c:pt>
                <c:pt idx="4082">
                  <c:v>1.3831249289530523</c:v>
                </c:pt>
                <c:pt idx="4083">
                  <c:v>1.2956251709986324</c:v>
                </c:pt>
                <c:pt idx="4084">
                  <c:v>1.1795796965918539</c:v>
                </c:pt>
                <c:pt idx="4085">
                  <c:v>1.0869157833317127</c:v>
                </c:pt>
                <c:pt idx="4086">
                  <c:v>1.0446708746618576</c:v>
                </c:pt>
                <c:pt idx="4087">
                  <c:v>0.83116353796719133</c:v>
                </c:pt>
                <c:pt idx="4088">
                  <c:v>0.78655823756312881</c:v>
                </c:pt>
                <c:pt idx="4089">
                  <c:v>0.7518174305033809</c:v>
                </c:pt>
                <c:pt idx="4090">
                  <c:v>0.65970346958343673</c:v>
                </c:pt>
                <c:pt idx="4091">
                  <c:v>0.57959490936096936</c:v>
                </c:pt>
                <c:pt idx="4092">
                  <c:v>0.53205813393287293</c:v>
                </c:pt>
                <c:pt idx="4093">
                  <c:v>0.51640138408304481</c:v>
                </c:pt>
                <c:pt idx="4094">
                  <c:v>0.50169993034313576</c:v>
                </c:pt>
                <c:pt idx="4095">
                  <c:v>0.48934599663380607</c:v>
                </c:pt>
                <c:pt idx="4096">
                  <c:v>0.4944259012016019</c:v>
                </c:pt>
                <c:pt idx="4097">
                  <c:v>0.52351641753310374</c:v>
                </c:pt>
                <c:pt idx="4098">
                  <c:v>0.5512692179700498</c:v>
                </c:pt>
                <c:pt idx="4099">
                  <c:v>0.57531534347433477</c:v>
                </c:pt>
                <c:pt idx="4100">
                  <c:v>0.71796164529508011</c:v>
                </c:pt>
                <c:pt idx="4101">
                  <c:v>0.91637308998302203</c:v>
                </c:pt>
                <c:pt idx="4102">
                  <c:v>0.94054072806327782</c:v>
                </c:pt>
                <c:pt idx="4103">
                  <c:v>1.0676940526679162</c:v>
                </c:pt>
                <c:pt idx="4104">
                  <c:v>1.2272992963172218</c:v>
                </c:pt>
                <c:pt idx="4105">
                  <c:v>1.2882870297703133</c:v>
                </c:pt>
                <c:pt idx="4106">
                  <c:v>1.2352998167059437</c:v>
                </c:pt>
                <c:pt idx="4107">
                  <c:v>1.2075022734161864</c:v>
                </c:pt>
                <c:pt idx="4108">
                  <c:v>1.0403290606466422</c:v>
                </c:pt>
                <c:pt idx="4109">
                  <c:v>0.96111736083210553</c:v>
                </c:pt>
                <c:pt idx="4110">
                  <c:v>0.93898819278120871</c:v>
                </c:pt>
                <c:pt idx="4111">
                  <c:v>0.80672548864445637</c:v>
                </c:pt>
                <c:pt idx="4112">
                  <c:v>0.73977999554797025</c:v>
                </c:pt>
                <c:pt idx="4113">
                  <c:v>0.59757255389718056</c:v>
                </c:pt>
                <c:pt idx="4114">
                  <c:v>0.55491449837980023</c:v>
                </c:pt>
                <c:pt idx="4115">
                  <c:v>0.52252590556176504</c:v>
                </c:pt>
                <c:pt idx="4116">
                  <c:v>0.43585570614022506</c:v>
                </c:pt>
                <c:pt idx="4117">
                  <c:v>0.36620052625808541</c:v>
                </c:pt>
                <c:pt idx="4118">
                  <c:v>0.342798972076511</c:v>
                </c:pt>
                <c:pt idx="4119">
                  <c:v>0.32033090062517955</c:v>
                </c:pt>
                <c:pt idx="4120">
                  <c:v>0.26358309978319472</c:v>
                </c:pt>
                <c:pt idx="4121">
                  <c:v>0.36919586603293908</c:v>
                </c:pt>
                <c:pt idx="4122">
                  <c:v>0.39217036515204851</c:v>
                </c:pt>
                <c:pt idx="4123">
                  <c:v>0.52358227023000259</c:v>
                </c:pt>
                <c:pt idx="4124">
                  <c:v>0.57054222435217183</c:v>
                </c:pt>
                <c:pt idx="4125">
                  <c:v>0.66276315285281795</c:v>
                </c:pt>
                <c:pt idx="4126">
                  <c:v>0.79069684510823945</c:v>
                </c:pt>
                <c:pt idx="4127">
                  <c:v>0.91816690634549691</c:v>
                </c:pt>
                <c:pt idx="4128">
                  <c:v>1.0118856172140429</c:v>
                </c:pt>
                <c:pt idx="4129">
                  <c:v>1.0827453470763517</c:v>
                </c:pt>
                <c:pt idx="4130">
                  <c:v>1.1060293246445494</c:v>
                </c:pt>
                <c:pt idx="4131">
                  <c:v>1.039476502366496</c:v>
                </c:pt>
                <c:pt idx="4132">
                  <c:v>0.97543807626372603</c:v>
                </c:pt>
                <c:pt idx="4133">
                  <c:v>0.8273797089041095</c:v>
                </c:pt>
                <c:pt idx="4134">
                  <c:v>0.69313965381589293</c:v>
                </c:pt>
                <c:pt idx="4135">
                  <c:v>0.62228713980982642</c:v>
                </c:pt>
                <c:pt idx="4136">
                  <c:v>0.5471226275936667</c:v>
                </c:pt>
                <c:pt idx="4137">
                  <c:v>0.41618082502537135</c:v>
                </c:pt>
                <c:pt idx="4138">
                  <c:v>0.30504891080969987</c:v>
                </c:pt>
                <c:pt idx="4139">
                  <c:v>0.25294140225179085</c:v>
                </c:pt>
                <c:pt idx="4140">
                  <c:v>0.24200533711991357</c:v>
                </c:pt>
                <c:pt idx="4141">
                  <c:v>0.21473103877155597</c:v>
                </c:pt>
                <c:pt idx="4142">
                  <c:v>0.18104552883492842</c:v>
                </c:pt>
                <c:pt idx="4143">
                  <c:v>0.17334861851446637</c:v>
                </c:pt>
                <c:pt idx="4144">
                  <c:v>0.17775785912316122</c:v>
                </c:pt>
                <c:pt idx="4145">
                  <c:v>0.21494269165913127</c:v>
                </c:pt>
                <c:pt idx="4146">
                  <c:v>0.25567611608297525</c:v>
                </c:pt>
                <c:pt idx="4147">
                  <c:v>0.27078345432132567</c:v>
                </c:pt>
                <c:pt idx="4148">
                  <c:v>0.36401826348195931</c:v>
                </c:pt>
                <c:pt idx="4149">
                  <c:v>0.51009088813514647</c:v>
                </c:pt>
                <c:pt idx="4150">
                  <c:v>0.61924230976794381</c:v>
                </c:pt>
                <c:pt idx="4151">
                  <c:v>0.65988728290457366</c:v>
                </c:pt>
                <c:pt idx="4152">
                  <c:v>0.66188700474162188</c:v>
                </c:pt>
                <c:pt idx="4153">
                  <c:v>0.71984690269168361</c:v>
                </c:pt>
                <c:pt idx="4154">
                  <c:v>0.74393419109892434</c:v>
                </c:pt>
                <c:pt idx="4155">
                  <c:v>0.71038311956971456</c:v>
                </c:pt>
                <c:pt idx="4156">
                  <c:v>0.65339999200095988</c:v>
                </c:pt>
                <c:pt idx="4157">
                  <c:v>0.60551379113562831</c:v>
                </c:pt>
                <c:pt idx="4158">
                  <c:v>0.56658431526111563</c:v>
                </c:pt>
                <c:pt idx="4159">
                  <c:v>0.51397029305499764</c:v>
                </c:pt>
                <c:pt idx="4160">
                  <c:v>0.40820128545825329</c:v>
                </c:pt>
                <c:pt idx="4161">
                  <c:v>0.31684145500517147</c:v>
                </c:pt>
                <c:pt idx="4162">
                  <c:v>0.24683234703295476</c:v>
                </c:pt>
                <c:pt idx="4163">
                  <c:v>0.22101901649468592</c:v>
                </c:pt>
                <c:pt idx="4164">
                  <c:v>0.21377420478869036</c:v>
                </c:pt>
                <c:pt idx="4165">
                  <c:v>0.20726697254459325</c:v>
                </c:pt>
                <c:pt idx="4166">
                  <c:v>0.20811827029690755</c:v>
                </c:pt>
                <c:pt idx="4167">
                  <c:v>0.21336527957096019</c:v>
                </c:pt>
                <c:pt idx="4168">
                  <c:v>0.2356223644769595</c:v>
                </c:pt>
                <c:pt idx="4169">
                  <c:v>0.27656614554400449</c:v>
                </c:pt>
                <c:pt idx="4170">
                  <c:v>0.33196371818309633</c:v>
                </c:pt>
                <c:pt idx="4171">
                  <c:v>0.31503806657223787</c:v>
                </c:pt>
                <c:pt idx="4172">
                  <c:v>0.4287412228670362</c:v>
                </c:pt>
                <c:pt idx="4173">
                  <c:v>0.5578661058534875</c:v>
                </c:pt>
                <c:pt idx="4174">
                  <c:v>0.61057735834580118</c:v>
                </c:pt>
                <c:pt idx="4175">
                  <c:v>0.69760019710906707</c:v>
                </c:pt>
                <c:pt idx="4176">
                  <c:v>0.75869662150574491</c:v>
                </c:pt>
                <c:pt idx="4177">
                  <c:v>0.81640348935039619</c:v>
                </c:pt>
                <c:pt idx="4178">
                  <c:v>0.83695613249776191</c:v>
                </c:pt>
                <c:pt idx="4179">
                  <c:v>0.80395965189873397</c:v>
                </c:pt>
                <c:pt idx="4180">
                  <c:v>0.74683733401430019</c:v>
                </c:pt>
                <c:pt idx="4181">
                  <c:v>0.6445486598020751</c:v>
                </c:pt>
                <c:pt idx="4182">
                  <c:v>0.58328222006133545</c:v>
                </c:pt>
                <c:pt idx="4183">
                  <c:v>0.55157559681697577</c:v>
                </c:pt>
                <c:pt idx="4184">
                  <c:v>0.50665813443255048</c:v>
                </c:pt>
                <c:pt idx="4185">
                  <c:v>0.42426098078362839</c:v>
                </c:pt>
                <c:pt idx="4186">
                  <c:v>0.35105408745806566</c:v>
                </c:pt>
                <c:pt idx="4187">
                  <c:v>0.28935984318118146</c:v>
                </c:pt>
                <c:pt idx="4188">
                  <c:v>0.23928235072518333</c:v>
                </c:pt>
                <c:pt idx="4189">
                  <c:v>0.28668569035027969</c:v>
                </c:pt>
                <c:pt idx="4190">
                  <c:v>0.26759993790266212</c:v>
                </c:pt>
                <c:pt idx="4191">
                  <c:v>0.25479127037170302</c:v>
                </c:pt>
                <c:pt idx="4192">
                  <c:v>0.27389443015381354</c:v>
                </c:pt>
                <c:pt idx="4193">
                  <c:v>0.32081851119894567</c:v>
                </c:pt>
                <c:pt idx="4194">
                  <c:v>0.38644848661233966</c:v>
                </c:pt>
                <c:pt idx="4195">
                  <c:v>0.34618827535879304</c:v>
                </c:pt>
                <c:pt idx="4196">
                  <c:v>0.45426233817440975</c:v>
                </c:pt>
                <c:pt idx="4197">
                  <c:v>0.56021408814971796</c:v>
                </c:pt>
                <c:pt idx="4198">
                  <c:v>0.61282565130260469</c:v>
                </c:pt>
                <c:pt idx="4199">
                  <c:v>0.72459725198537739</c:v>
                </c:pt>
                <c:pt idx="4200">
                  <c:v>0.7782248782647192</c:v>
                </c:pt>
                <c:pt idx="4201">
                  <c:v>0.86330409763794158</c:v>
                </c:pt>
                <c:pt idx="4202">
                  <c:v>0.90340554633799486</c:v>
                </c:pt>
                <c:pt idx="4203">
                  <c:v>0.91001522214822583</c:v>
                </c:pt>
                <c:pt idx="4204">
                  <c:v>0.90255197234455653</c:v>
                </c:pt>
                <c:pt idx="4205">
                  <c:v>0.8066966211358737</c:v>
                </c:pt>
                <c:pt idx="4206">
                  <c:v>0.64978873239436652</c:v>
                </c:pt>
                <c:pt idx="4207">
                  <c:v>0.54523007440861826</c:v>
                </c:pt>
                <c:pt idx="4208">
                  <c:v>0.50435929045955774</c:v>
                </c:pt>
                <c:pt idx="4209">
                  <c:v>0.43855733504163985</c:v>
                </c:pt>
                <c:pt idx="4210">
                  <c:v>0.37941713096185636</c:v>
                </c:pt>
                <c:pt idx="4211">
                  <c:v>0.32654295209246254</c:v>
                </c:pt>
                <c:pt idx="4212">
                  <c:v>0.28151211338010151</c:v>
                </c:pt>
                <c:pt idx="4213">
                  <c:v>0.33239924971726476</c:v>
                </c:pt>
                <c:pt idx="4214">
                  <c:v>0.30072221471978389</c:v>
                </c:pt>
                <c:pt idx="4215">
                  <c:v>0.2897569696480895</c:v>
                </c:pt>
                <c:pt idx="4216">
                  <c:v>0.31075178669598658</c:v>
                </c:pt>
                <c:pt idx="4217">
                  <c:v>0.36202827058993226</c:v>
                </c:pt>
                <c:pt idx="4218">
                  <c:v>0.42256376696901454</c:v>
                </c:pt>
                <c:pt idx="4219">
                  <c:v>0.38417326100829596</c:v>
                </c:pt>
                <c:pt idx="4220">
                  <c:v>0.49249372356157783</c:v>
                </c:pt>
                <c:pt idx="4221">
                  <c:v>0.55218010722453426</c:v>
                </c:pt>
                <c:pt idx="4222">
                  <c:v>0.64081320747006676</c:v>
                </c:pt>
                <c:pt idx="4223">
                  <c:v>0.75698332822824144</c:v>
                </c:pt>
                <c:pt idx="4224">
                  <c:v>0.8499049815498152</c:v>
                </c:pt>
                <c:pt idx="4225">
                  <c:v>0.93197841899898815</c:v>
                </c:pt>
                <c:pt idx="4226">
                  <c:v>0.98681356771478068</c:v>
                </c:pt>
                <c:pt idx="4227">
                  <c:v>0.99969055212278213</c:v>
                </c:pt>
                <c:pt idx="4228">
                  <c:v>1.0110142821348029</c:v>
                </c:pt>
                <c:pt idx="4229">
                  <c:v>0.89595109978287524</c:v>
                </c:pt>
                <c:pt idx="4230">
                  <c:v>0.71027895003376051</c:v>
                </c:pt>
                <c:pt idx="4231">
                  <c:v>0.55272032526446524</c:v>
                </c:pt>
                <c:pt idx="4232">
                  <c:v>0.50705957520290101</c:v>
                </c:pt>
                <c:pt idx="4233">
                  <c:v>0.43889958602098744</c:v>
                </c:pt>
                <c:pt idx="4234">
                  <c:v>0.35890540499712964</c:v>
                </c:pt>
                <c:pt idx="4235">
                  <c:v>0.29786575864258058</c:v>
                </c:pt>
                <c:pt idx="4236">
                  <c:v>0.26096941784380312</c:v>
                </c:pt>
                <c:pt idx="4237">
                  <c:v>0.32677318590186566</c:v>
                </c:pt>
                <c:pt idx="4238">
                  <c:v>0.31053565074585987</c:v>
                </c:pt>
                <c:pt idx="4239">
                  <c:v>0.30162974683544275</c:v>
                </c:pt>
                <c:pt idx="4240">
                  <c:v>0.31979627570872671</c:v>
                </c:pt>
                <c:pt idx="4241">
                  <c:v>0.35280918220946877</c:v>
                </c:pt>
                <c:pt idx="4242">
                  <c:v>0.39529345001642668</c:v>
                </c:pt>
                <c:pt idx="4243">
                  <c:v>0.34213250325218336</c:v>
                </c:pt>
                <c:pt idx="4244">
                  <c:v>0.44473905218956178</c:v>
                </c:pt>
                <c:pt idx="4245">
                  <c:v>0.53482077808538508</c:v>
                </c:pt>
                <c:pt idx="4246">
                  <c:v>0.57935337872407389</c:v>
                </c:pt>
                <c:pt idx="4247">
                  <c:v>0.66864738922404809</c:v>
                </c:pt>
                <c:pt idx="4248">
                  <c:v>0.74320572295686116</c:v>
                </c:pt>
                <c:pt idx="4249">
                  <c:v>0.77797204034684131</c:v>
                </c:pt>
                <c:pt idx="4250">
                  <c:v>0.78136075528566984</c:v>
                </c:pt>
                <c:pt idx="4251">
                  <c:v>0.72753094910591476</c:v>
                </c:pt>
                <c:pt idx="4252">
                  <c:v>0.65064978244807481</c:v>
                </c:pt>
                <c:pt idx="4253">
                  <c:v>0.57287382633661799</c:v>
                </c:pt>
                <c:pt idx="4254">
                  <c:v>0.53703498945224415</c:v>
                </c:pt>
                <c:pt idx="4255">
                  <c:v>0.49241238932048681</c:v>
                </c:pt>
                <c:pt idx="4256">
                  <c:v>0.39518020001257925</c:v>
                </c:pt>
                <c:pt idx="4257">
                  <c:v>0.32299459523668084</c:v>
                </c:pt>
                <c:pt idx="4258">
                  <c:v>0.26619271545827616</c:v>
                </c:pt>
                <c:pt idx="4259">
                  <c:v>0.2339447808455084</c:v>
                </c:pt>
                <c:pt idx="4260">
                  <c:v>0.2993531449307234</c:v>
                </c:pt>
                <c:pt idx="4261">
                  <c:v>0.30494046478526249</c:v>
                </c:pt>
                <c:pt idx="4262">
                  <c:v>0.31055550965325351</c:v>
                </c:pt>
                <c:pt idx="4263">
                  <c:v>0.3143705285341909</c:v>
                </c:pt>
                <c:pt idx="4264">
                  <c:v>0.3338854025327902</c:v>
                </c:pt>
                <c:pt idx="4265">
                  <c:v>0.38472110849056573</c:v>
                </c:pt>
                <c:pt idx="4266">
                  <c:v>0.4400394428694685</c:v>
                </c:pt>
                <c:pt idx="4267">
                  <c:v>0.47042533532991326</c:v>
                </c:pt>
                <c:pt idx="4268">
                  <c:v>0.50659575928086187</c:v>
                </c:pt>
                <c:pt idx="4269">
                  <c:v>0.55335756848930018</c:v>
                </c:pt>
                <c:pt idx="4270">
                  <c:v>0.63634303153611382</c:v>
                </c:pt>
                <c:pt idx="4271">
                  <c:v>0.7369932184354886</c:v>
                </c:pt>
                <c:pt idx="4272">
                  <c:v>0.82911259884974853</c:v>
                </c:pt>
                <c:pt idx="4273">
                  <c:v>0.87416463330417593</c:v>
                </c:pt>
                <c:pt idx="4274">
                  <c:v>0.88315210355987062</c:v>
                </c:pt>
                <c:pt idx="4275">
                  <c:v>0.82509437345886583</c:v>
                </c:pt>
                <c:pt idx="4276">
                  <c:v>0.75261735725657242</c:v>
                </c:pt>
                <c:pt idx="4277">
                  <c:v>0.66484138664050385</c:v>
                </c:pt>
                <c:pt idx="4278">
                  <c:v>0.60355283247856595</c:v>
                </c:pt>
                <c:pt idx="4279">
                  <c:v>0.57394352446397034</c:v>
                </c:pt>
                <c:pt idx="4280">
                  <c:v>0.54444290090475178</c:v>
                </c:pt>
                <c:pt idx="4281">
                  <c:v>0.52054251949732633</c:v>
                </c:pt>
                <c:pt idx="4282">
                  <c:v>0.48453875384917766</c:v>
                </c:pt>
                <c:pt idx="4283">
                  <c:v>0.44195431632010096</c:v>
                </c:pt>
                <c:pt idx="4284">
                  <c:v>0.46710745064482628</c:v>
                </c:pt>
                <c:pt idx="4285">
                  <c:v>0.44433516188658961</c:v>
                </c:pt>
                <c:pt idx="4286">
                  <c:v>0.4168134221101103</c:v>
                </c:pt>
                <c:pt idx="4287">
                  <c:v>0.41523920344075882</c:v>
                </c:pt>
                <c:pt idx="4288">
                  <c:v>0.43422733691896265</c:v>
                </c:pt>
                <c:pt idx="4289">
                  <c:v>0.47380749627051211</c:v>
                </c:pt>
                <c:pt idx="4290">
                  <c:v>0.49169047159493018</c:v>
                </c:pt>
                <c:pt idx="4291">
                  <c:v>0.50745982735723771</c:v>
                </c:pt>
                <c:pt idx="4292">
                  <c:v>0.54595977996856693</c:v>
                </c:pt>
                <c:pt idx="4293">
                  <c:v>0.59587111613582322</c:v>
                </c:pt>
                <c:pt idx="4294">
                  <c:v>0.71044679600235172</c:v>
                </c:pt>
                <c:pt idx="4295">
                  <c:v>0.79573160516686503</c:v>
                </c:pt>
                <c:pt idx="4296">
                  <c:v>0.85519038901601818</c:v>
                </c:pt>
                <c:pt idx="4297">
                  <c:v>0.89473263531831337</c:v>
                </c:pt>
                <c:pt idx="4298">
                  <c:v>0.90627250082248412</c:v>
                </c:pt>
                <c:pt idx="4299">
                  <c:v>0.83503440470801249</c:v>
                </c:pt>
                <c:pt idx="4300">
                  <c:v>0.74281963126907047</c:v>
                </c:pt>
                <c:pt idx="4301">
                  <c:v>0.65609890558640949</c:v>
                </c:pt>
                <c:pt idx="4302">
                  <c:v>0.58636776346422437</c:v>
                </c:pt>
                <c:pt idx="4303">
                  <c:v>0.55740769429382908</c:v>
                </c:pt>
                <c:pt idx="4304">
                  <c:v>0.52890487190256152</c:v>
                </c:pt>
                <c:pt idx="4305">
                  <c:v>0.48793575530920252</c:v>
                </c:pt>
                <c:pt idx="4306">
                  <c:v>0.42599278554555298</c:v>
                </c:pt>
                <c:pt idx="4307">
                  <c:v>0.37768593003544448</c:v>
                </c:pt>
                <c:pt idx="4308">
                  <c:v>0.44466030235499576</c:v>
                </c:pt>
                <c:pt idx="4309">
                  <c:v>0.41347483859556</c:v>
                </c:pt>
                <c:pt idx="4310">
                  <c:v>0.39158914053426241</c:v>
                </c:pt>
                <c:pt idx="4311">
                  <c:v>0.38356431919449085</c:v>
                </c:pt>
                <c:pt idx="4312">
                  <c:v>0.38748229533995815</c:v>
                </c:pt>
                <c:pt idx="4313">
                  <c:v>0.42196010199489975</c:v>
                </c:pt>
                <c:pt idx="4314">
                  <c:v>0.47198044849771992</c:v>
                </c:pt>
                <c:pt idx="4315">
                  <c:v>0.48703977052984393</c:v>
                </c:pt>
                <c:pt idx="4316">
                  <c:v>0.52441461206296114</c:v>
                </c:pt>
                <c:pt idx="4317">
                  <c:v>0.58162843507043327</c:v>
                </c:pt>
                <c:pt idx="4318">
                  <c:v>0.69535863567965195</c:v>
                </c:pt>
                <c:pt idx="4319">
                  <c:v>0.79873874672934475</c:v>
                </c:pt>
                <c:pt idx="4320">
                  <c:v>0.86638373488415032</c:v>
                </c:pt>
                <c:pt idx="4321">
                  <c:v>0.91681219188471741</c:v>
                </c:pt>
                <c:pt idx="4322">
                  <c:v>0.92451103500761023</c:v>
                </c:pt>
                <c:pt idx="4323">
                  <c:v>0.86690073868882722</c:v>
                </c:pt>
                <c:pt idx="4324">
                  <c:v>0.79059133359890232</c:v>
                </c:pt>
                <c:pt idx="4325">
                  <c:v>0.67962560185953858</c:v>
                </c:pt>
                <c:pt idx="4326">
                  <c:v>0.58019129695470673</c:v>
                </c:pt>
                <c:pt idx="4327">
                  <c:v>0.5353196648243892</c:v>
                </c:pt>
                <c:pt idx="4328">
                  <c:v>0.45803134182174343</c:v>
                </c:pt>
                <c:pt idx="4329">
                  <c:v>0.3538629049237525</c:v>
                </c:pt>
                <c:pt idx="4330">
                  <c:v>0.2811455169869157</c:v>
                </c:pt>
                <c:pt idx="4331">
                  <c:v>0.22460723192019927</c:v>
                </c:pt>
                <c:pt idx="4332">
                  <c:v>0.27611396777681074</c:v>
                </c:pt>
                <c:pt idx="4333">
                  <c:v>0.25723034116912813</c:v>
                </c:pt>
                <c:pt idx="4334">
                  <c:v>0.24078912125270402</c:v>
                </c:pt>
                <c:pt idx="4335">
                  <c:v>0.24706119686597061</c:v>
                </c:pt>
                <c:pt idx="4336">
                  <c:v>0.27108961167383794</c:v>
                </c:pt>
                <c:pt idx="4337">
                  <c:v>0.31662553274464433</c:v>
                </c:pt>
                <c:pt idx="4338">
                  <c:v>0.36580126714717487</c:v>
                </c:pt>
                <c:pt idx="4339">
                  <c:v>0.41487681159420275</c:v>
                </c:pt>
                <c:pt idx="4340">
                  <c:v>0.42323634823406731</c:v>
                </c:pt>
                <c:pt idx="4341">
                  <c:v>0.53421449667295295</c:v>
                </c:pt>
                <c:pt idx="4342">
                  <c:v>0.58443748053565869</c:v>
                </c:pt>
                <c:pt idx="4343">
                  <c:v>0.68495898055220072</c:v>
                </c:pt>
                <c:pt idx="4344">
                  <c:v>0.84819557421499159</c:v>
                </c:pt>
                <c:pt idx="4345">
                  <c:v>0.91640210440382774</c:v>
                </c:pt>
                <c:pt idx="4346">
                  <c:v>0.9351686062494271</c:v>
                </c:pt>
                <c:pt idx="4347">
                  <c:v>0.90051250899928004</c:v>
                </c:pt>
                <c:pt idx="4348">
                  <c:v>0.83583213804494272</c:v>
                </c:pt>
                <c:pt idx="4349">
                  <c:v>0.72153611145056806</c:v>
                </c:pt>
                <c:pt idx="4350">
                  <c:v>0.64061782373963916</c:v>
                </c:pt>
                <c:pt idx="4351">
                  <c:v>0.59771337353671483</c:v>
                </c:pt>
                <c:pt idx="4352">
                  <c:v>0.53729228930065709</c:v>
                </c:pt>
                <c:pt idx="4353">
                  <c:v>0.44676427571184041</c:v>
                </c:pt>
                <c:pt idx="4354">
                  <c:v>0.39234972677595614</c:v>
                </c:pt>
                <c:pt idx="4355">
                  <c:v>0.35237417784602876</c:v>
                </c:pt>
                <c:pt idx="4356">
                  <c:v>0.42565833548054588</c:v>
                </c:pt>
                <c:pt idx="4357">
                  <c:v>0.41029668362272287</c:v>
                </c:pt>
                <c:pt idx="4358">
                  <c:v>0.40551141526578793</c:v>
                </c:pt>
                <c:pt idx="4359">
                  <c:v>0.42605571127228581</c:v>
                </c:pt>
                <c:pt idx="4360">
                  <c:v>0.46505842375104312</c:v>
                </c:pt>
                <c:pt idx="4361">
                  <c:v>0.53111237194641436</c:v>
                </c:pt>
                <c:pt idx="4362">
                  <c:v>0.55251639559286447</c:v>
                </c:pt>
                <c:pt idx="4363">
                  <c:v>0.56741976763764912</c:v>
                </c:pt>
                <c:pt idx="4364">
                  <c:v>0.60412104263023902</c:v>
                </c:pt>
                <c:pt idx="4365">
                  <c:v>0.64923284398720749</c:v>
                </c:pt>
                <c:pt idx="4366">
                  <c:v>0.76712690779845261</c:v>
                </c:pt>
                <c:pt idx="4367">
                  <c:v>0.87152207608166132</c:v>
                </c:pt>
                <c:pt idx="4368">
                  <c:v>0.96923204419889508</c:v>
                </c:pt>
                <c:pt idx="4369">
                  <c:v>1.038204431736955</c:v>
                </c:pt>
                <c:pt idx="4370">
                  <c:v>1.0678184190181677</c:v>
                </c:pt>
                <c:pt idx="4371">
                  <c:v>1.0649249698431844</c:v>
                </c:pt>
                <c:pt idx="4372">
                  <c:v>1.0659217958001448</c:v>
                </c:pt>
                <c:pt idx="4373">
                  <c:v>0.99428371767994417</c:v>
                </c:pt>
                <c:pt idx="4374">
                  <c:v>0.84237128416002749</c:v>
                </c:pt>
                <c:pt idx="4375">
                  <c:v>0.69505349472862155</c:v>
                </c:pt>
                <c:pt idx="4376">
                  <c:v>0.61876739633386735</c:v>
                </c:pt>
                <c:pt idx="4377">
                  <c:v>0.56381964179499033</c:v>
                </c:pt>
                <c:pt idx="4378">
                  <c:v>0.47301626722960366</c:v>
                </c:pt>
                <c:pt idx="4379">
                  <c:v>0.39240789049447478</c:v>
                </c:pt>
                <c:pt idx="4380">
                  <c:v>0.42784915335418239</c:v>
                </c:pt>
                <c:pt idx="4381">
                  <c:v>0.38191103474608612</c:v>
                </c:pt>
                <c:pt idx="4382">
                  <c:v>0.35740750684637268</c:v>
                </c:pt>
                <c:pt idx="4383">
                  <c:v>0.34990727589441217</c:v>
                </c:pt>
                <c:pt idx="4384">
                  <c:v>0.36285222146274765</c:v>
                </c:pt>
                <c:pt idx="4385">
                  <c:v>0.38428906160704068</c:v>
                </c:pt>
                <c:pt idx="4386">
                  <c:v>0.45700297449148186</c:v>
                </c:pt>
                <c:pt idx="4387">
                  <c:v>0.5215029263559825</c:v>
                </c:pt>
                <c:pt idx="4388">
                  <c:v>0.54211193029490601</c:v>
                </c:pt>
                <c:pt idx="4389">
                  <c:v>0.62652791292752363</c:v>
                </c:pt>
                <c:pt idx="4390">
                  <c:v>0.67188181185746298</c:v>
                </c:pt>
                <c:pt idx="4391">
                  <c:v>0.76403833470733717</c:v>
                </c:pt>
                <c:pt idx="4392">
                  <c:v>0.84843525023852906</c:v>
                </c:pt>
                <c:pt idx="4393">
                  <c:v>0.92803854157242394</c:v>
                </c:pt>
                <c:pt idx="4394">
                  <c:v>0.98894474003547117</c:v>
                </c:pt>
                <c:pt idx="4395">
                  <c:v>1.0271912625517539</c:v>
                </c:pt>
                <c:pt idx="4396">
                  <c:v>1.0414727307581715</c:v>
                </c:pt>
                <c:pt idx="4397">
                  <c:v>0.95167345817499194</c:v>
                </c:pt>
                <c:pt idx="4398">
                  <c:v>0.74819251598192116</c:v>
                </c:pt>
                <c:pt idx="4399">
                  <c:v>0.62031105824682808</c:v>
                </c:pt>
                <c:pt idx="4400">
                  <c:v>0.53431375105952927</c:v>
                </c:pt>
                <c:pt idx="4401">
                  <c:v>0.41919730134932531</c:v>
                </c:pt>
                <c:pt idx="4402">
                  <c:v>0.3338860802157062</c:v>
                </c:pt>
                <c:pt idx="4403">
                  <c:v>0.27310533222635835</c:v>
                </c:pt>
                <c:pt idx="4404">
                  <c:v>0.31221318271323462</c:v>
                </c:pt>
                <c:pt idx="4405">
                  <c:v>0.29011464903097295</c:v>
                </c:pt>
                <c:pt idx="4406">
                  <c:v>0.29542269474334537</c:v>
                </c:pt>
                <c:pt idx="4407">
                  <c:v>0.32502318433533817</c:v>
                </c:pt>
                <c:pt idx="4408">
                  <c:v>0.35814378298558869</c:v>
                </c:pt>
                <c:pt idx="4409">
                  <c:v>0.3799696579361671</c:v>
                </c:pt>
                <c:pt idx="4410">
                  <c:v>0.46867214584578565</c:v>
                </c:pt>
                <c:pt idx="4411">
                  <c:v>0.51357078336707662</c:v>
                </c:pt>
                <c:pt idx="4412">
                  <c:v>0.52878910158073755</c:v>
                </c:pt>
                <c:pt idx="4413">
                  <c:v>0.61461804935538011</c:v>
                </c:pt>
                <c:pt idx="4414">
                  <c:v>0.66105554275178613</c:v>
                </c:pt>
                <c:pt idx="4415">
                  <c:v>0.7368060309698452</c:v>
                </c:pt>
                <c:pt idx="4416">
                  <c:v>0.8093101535836178</c:v>
                </c:pt>
                <c:pt idx="4417">
                  <c:v>0.88176802201704541</c:v>
                </c:pt>
                <c:pt idx="4418">
                  <c:v>0.94425197211520828</c:v>
                </c:pt>
                <c:pt idx="4419">
                  <c:v>0.93308116735066116</c:v>
                </c:pt>
                <c:pt idx="4420">
                  <c:v>0.94865254743418936</c:v>
                </c:pt>
                <c:pt idx="4421">
                  <c:v>0.88971768268245977</c:v>
                </c:pt>
                <c:pt idx="4422">
                  <c:v>0.74957928404477814</c:v>
                </c:pt>
                <c:pt idx="4423">
                  <c:v>0.63399522779807604</c:v>
                </c:pt>
                <c:pt idx="4424">
                  <c:v>0.57118736089566324</c:v>
                </c:pt>
                <c:pt idx="4425">
                  <c:v>0.46348729647801479</c:v>
                </c:pt>
                <c:pt idx="4426">
                  <c:v>0.3713272865142323</c:v>
                </c:pt>
                <c:pt idx="4427">
                  <c:v>0.32229005703368641</c:v>
                </c:pt>
                <c:pt idx="4428">
                  <c:v>0.38084523678716597</c:v>
                </c:pt>
                <c:pt idx="4429">
                  <c:v>0.28024671501008669</c:v>
                </c:pt>
                <c:pt idx="4430">
                  <c:v>0.30474380763979791</c:v>
                </c:pt>
                <c:pt idx="4431">
                  <c:v>0.31230795224149555</c:v>
                </c:pt>
                <c:pt idx="4432">
                  <c:v>0.39007047988094223</c:v>
                </c:pt>
                <c:pt idx="4433">
                  <c:v>0.44310461159352243</c:v>
                </c:pt>
                <c:pt idx="4434">
                  <c:v>0.48775331483194573</c:v>
                </c:pt>
                <c:pt idx="4435">
                  <c:v>0.55390912052117236</c:v>
                </c:pt>
                <c:pt idx="4436">
                  <c:v>0.60022660689703855</c:v>
                </c:pt>
                <c:pt idx="4437">
                  <c:v>0.61717489928501412</c:v>
                </c:pt>
                <c:pt idx="4438">
                  <c:v>0.66495991866421611</c:v>
                </c:pt>
                <c:pt idx="4439">
                  <c:v>0.77325752508361201</c:v>
                </c:pt>
                <c:pt idx="4440">
                  <c:v>0.86095419179998256</c:v>
                </c:pt>
                <c:pt idx="4441">
                  <c:v>0.91201823325998133</c:v>
                </c:pt>
                <c:pt idx="4442">
                  <c:v>0.92926001450063467</c:v>
                </c:pt>
                <c:pt idx="4443">
                  <c:v>0.87604256631708832</c:v>
                </c:pt>
                <c:pt idx="4444">
                  <c:v>0.79496270386446977</c:v>
                </c:pt>
                <c:pt idx="4445">
                  <c:v>0.69055502658097301</c:v>
                </c:pt>
                <c:pt idx="4446">
                  <c:v>0.63006195241761054</c:v>
                </c:pt>
                <c:pt idx="4447">
                  <c:v>0.56913514611763905</c:v>
                </c:pt>
                <c:pt idx="4448">
                  <c:v>0.45735470378925047</c:v>
                </c:pt>
                <c:pt idx="4449">
                  <c:v>0.35781225644430315</c:v>
                </c:pt>
                <c:pt idx="4450">
                  <c:v>0.27274794166711502</c:v>
                </c:pt>
                <c:pt idx="4451">
                  <c:v>0.25172470131726743</c:v>
                </c:pt>
                <c:pt idx="4452">
                  <c:v>0.24253068352313245</c:v>
                </c:pt>
                <c:pt idx="4453">
                  <c:v>0.21634694515966002</c:v>
                </c:pt>
                <c:pt idx="4454">
                  <c:v>0.20020250998288636</c:v>
                </c:pt>
                <c:pt idx="4455">
                  <c:v>0.19546201085404147</c:v>
                </c:pt>
                <c:pt idx="4456">
                  <c:v>0.21302516717325215</c:v>
                </c:pt>
                <c:pt idx="4457">
                  <c:v>0.25363479692363078</c:v>
                </c:pt>
                <c:pt idx="4458">
                  <c:v>0.26956887831816068</c:v>
                </c:pt>
                <c:pt idx="4459">
                  <c:v>0.33436454752054079</c:v>
                </c:pt>
                <c:pt idx="4460">
                  <c:v>0.44325612177365969</c:v>
                </c:pt>
                <c:pt idx="4461">
                  <c:v>0.57868109896928543</c:v>
                </c:pt>
                <c:pt idx="4462">
                  <c:v>0.60878175028653825</c:v>
                </c:pt>
                <c:pt idx="4463">
                  <c:v>0.66368912321812146</c:v>
                </c:pt>
                <c:pt idx="4464">
                  <c:v>0.76734254234500887</c:v>
                </c:pt>
                <c:pt idx="4465">
                  <c:v>0.82907884099902129</c:v>
                </c:pt>
                <c:pt idx="4466">
                  <c:v>0.8407484799177869</c:v>
                </c:pt>
                <c:pt idx="4467">
                  <c:v>0.81204012814027982</c:v>
                </c:pt>
                <c:pt idx="4468">
                  <c:v>0.76509747588754351</c:v>
                </c:pt>
                <c:pt idx="4469">
                  <c:v>0.66919821567106252</c:v>
                </c:pt>
                <c:pt idx="4470">
                  <c:v>0.55508693777841622</c:v>
                </c:pt>
                <c:pt idx="4471">
                  <c:v>0.55426060184725379</c:v>
                </c:pt>
                <c:pt idx="4472">
                  <c:v>0.42911397758511294</c:v>
                </c:pt>
                <c:pt idx="4473">
                  <c:v>0.29624231855173555</c:v>
                </c:pt>
                <c:pt idx="4474">
                  <c:v>0.26340118440279947</c:v>
                </c:pt>
                <c:pt idx="4475">
                  <c:v>0.23810687945834808</c:v>
                </c:pt>
                <c:pt idx="4476">
                  <c:v>0.19667703315718077</c:v>
                </c:pt>
                <c:pt idx="4477">
                  <c:v>0.17367383059418451</c:v>
                </c:pt>
                <c:pt idx="4478">
                  <c:v>0.16847602425133168</c:v>
                </c:pt>
                <c:pt idx="4479">
                  <c:v>0.18548649535777906</c:v>
                </c:pt>
                <c:pt idx="4480">
                  <c:v>0.21296817655012523</c:v>
                </c:pt>
                <c:pt idx="4481">
                  <c:v>0.26072091961023136</c:v>
                </c:pt>
                <c:pt idx="4482">
                  <c:v>0.27514568046703447</c:v>
                </c:pt>
                <c:pt idx="4483">
                  <c:v>0.30251113366029636</c:v>
                </c:pt>
                <c:pt idx="4484">
                  <c:v>0.41440084478589556</c:v>
                </c:pt>
                <c:pt idx="4485">
                  <c:v>0.44115425852710555</c:v>
                </c:pt>
                <c:pt idx="4486">
                  <c:v>0.54827723984017829</c:v>
                </c:pt>
                <c:pt idx="4487">
                  <c:v>0.64051603798771861</c:v>
                </c:pt>
                <c:pt idx="4488">
                  <c:v>0.71918403193612757</c:v>
                </c:pt>
                <c:pt idx="4489">
                  <c:v>0.77773209494324025</c:v>
                </c:pt>
                <c:pt idx="4490">
                  <c:v>0.79769410586074452</c:v>
                </c:pt>
                <c:pt idx="4491">
                  <c:v>0.78524893255399397</c:v>
                </c:pt>
                <c:pt idx="4492">
                  <c:v>0.72630203950795358</c:v>
                </c:pt>
                <c:pt idx="4493">
                  <c:v>0.6678289448830792</c:v>
                </c:pt>
                <c:pt idx="4494">
                  <c:v>0.61867816896479289</c:v>
                </c:pt>
                <c:pt idx="4495">
                  <c:v>0.51584888029643938</c:v>
                </c:pt>
                <c:pt idx="4496">
                  <c:v>0.39134471530405679</c:v>
                </c:pt>
                <c:pt idx="4497">
                  <c:v>0.28742988133764813</c:v>
                </c:pt>
                <c:pt idx="4498">
                  <c:v>0.26049299141857696</c:v>
                </c:pt>
                <c:pt idx="4499">
                  <c:v>0.22657196969696947</c:v>
                </c:pt>
                <c:pt idx="4500">
                  <c:v>0.19823904531920356</c:v>
                </c:pt>
                <c:pt idx="4501">
                  <c:v>0.18094994680112841</c:v>
                </c:pt>
                <c:pt idx="4502">
                  <c:v>0.18973185271770876</c:v>
                </c:pt>
                <c:pt idx="4503">
                  <c:v>0.20377943587671954</c:v>
                </c:pt>
                <c:pt idx="4504">
                  <c:v>0.23821521792661859</c:v>
                </c:pt>
                <c:pt idx="4505">
                  <c:v>0.2658109496173795</c:v>
                </c:pt>
                <c:pt idx="4506">
                  <c:v>0.27830295208904654</c:v>
                </c:pt>
                <c:pt idx="4507">
                  <c:v>0.29899848467841483</c:v>
                </c:pt>
                <c:pt idx="4508">
                  <c:v>0.39459505875263612</c:v>
                </c:pt>
                <c:pt idx="4509">
                  <c:v>0.45539417437120955</c:v>
                </c:pt>
                <c:pt idx="4510">
                  <c:v>0.63172205546026272</c:v>
                </c:pt>
                <c:pt idx="4511">
                  <c:v>0.64092719987904423</c:v>
                </c:pt>
                <c:pt idx="4512">
                  <c:v>0.70659059447059303</c:v>
                </c:pt>
                <c:pt idx="4513">
                  <c:v>0.76545540098199694</c:v>
                </c:pt>
                <c:pt idx="4514">
                  <c:v>0.78902603864333698</c:v>
                </c:pt>
                <c:pt idx="4515">
                  <c:v>0.77818792499484868</c:v>
                </c:pt>
                <c:pt idx="4516">
                  <c:v>0.71932964231657781</c:v>
                </c:pt>
                <c:pt idx="4517">
                  <c:v>0.67388616960728509</c:v>
                </c:pt>
                <c:pt idx="4518">
                  <c:v>0.62877150747008392</c:v>
                </c:pt>
                <c:pt idx="4519">
                  <c:v>0.54840762860065317</c:v>
                </c:pt>
                <c:pt idx="4520">
                  <c:v>0.43818331554064338</c:v>
                </c:pt>
                <c:pt idx="4521">
                  <c:v>0.34983181559476373</c:v>
                </c:pt>
                <c:pt idx="4522">
                  <c:v>0.28713567023693587</c:v>
                </c:pt>
                <c:pt idx="4523">
                  <c:v>0.31123269662052433</c:v>
                </c:pt>
                <c:pt idx="4524">
                  <c:v>0.26758121934825341</c:v>
                </c:pt>
                <c:pt idx="4525">
                  <c:v>0.24296859762044054</c:v>
                </c:pt>
                <c:pt idx="4526">
                  <c:v>0.23943058502206926</c:v>
                </c:pt>
                <c:pt idx="4527">
                  <c:v>0.25971598134802854</c:v>
                </c:pt>
                <c:pt idx="4528">
                  <c:v>0.3131027528222321</c:v>
                </c:pt>
                <c:pt idx="4529">
                  <c:v>0.30997638035957431</c:v>
                </c:pt>
                <c:pt idx="4530">
                  <c:v>0.35338851646750236</c:v>
                </c:pt>
                <c:pt idx="4531">
                  <c:v>0.42008574753475836</c:v>
                </c:pt>
                <c:pt idx="4532">
                  <c:v>0.52493767882395503</c:v>
                </c:pt>
                <c:pt idx="4533">
                  <c:v>0.63273647083971629</c:v>
                </c:pt>
                <c:pt idx="4534">
                  <c:v>0.6820122115126146</c:v>
                </c:pt>
                <c:pt idx="4535">
                  <c:v>0.76055696099232906</c:v>
                </c:pt>
                <c:pt idx="4536">
                  <c:v>0.81553367919714215</c:v>
                </c:pt>
                <c:pt idx="4537">
                  <c:v>0.86437074235807843</c:v>
                </c:pt>
                <c:pt idx="4538">
                  <c:v>0.90064060900146892</c:v>
                </c:pt>
                <c:pt idx="4539">
                  <c:v>0.90486390004462303</c:v>
                </c:pt>
                <c:pt idx="4540">
                  <c:v>0.90042488754286731</c:v>
                </c:pt>
                <c:pt idx="4541">
                  <c:v>0.83085099082096581</c:v>
                </c:pt>
                <c:pt idx="4542">
                  <c:v>0.70312845166673288</c:v>
                </c:pt>
                <c:pt idx="4543">
                  <c:v>0.63295293902215688</c:v>
                </c:pt>
                <c:pt idx="4544">
                  <c:v>0.58021217309564577</c:v>
                </c:pt>
                <c:pt idx="4545">
                  <c:v>0.53726622730663998</c:v>
                </c:pt>
                <c:pt idx="4546">
                  <c:v>0.4288670108806627</c:v>
                </c:pt>
                <c:pt idx="4547">
                  <c:v>0.40371042481755848</c:v>
                </c:pt>
                <c:pt idx="4548">
                  <c:v>0.35337886239709171</c:v>
                </c:pt>
                <c:pt idx="4549">
                  <c:v>0.31360889351189658</c:v>
                </c:pt>
                <c:pt idx="4550">
                  <c:v>0.30666060810635343</c:v>
                </c:pt>
                <c:pt idx="4551">
                  <c:v>0.26189372616072593</c:v>
                </c:pt>
                <c:pt idx="4552">
                  <c:v>0.27163292589763133</c:v>
                </c:pt>
                <c:pt idx="4553">
                  <c:v>0.32038156618947111</c:v>
                </c:pt>
                <c:pt idx="4554">
                  <c:v>0.4578554502369665</c:v>
                </c:pt>
                <c:pt idx="4555">
                  <c:v>0.52546112733826345</c:v>
                </c:pt>
                <c:pt idx="4556">
                  <c:v>0.5754791555673946</c:v>
                </c:pt>
                <c:pt idx="4557">
                  <c:v>0.64795171199655077</c:v>
                </c:pt>
                <c:pt idx="4558">
                  <c:v>0.78725279432955531</c:v>
                </c:pt>
                <c:pt idx="4559">
                  <c:v>0.90301845324486818</c:v>
                </c:pt>
                <c:pt idx="4560">
                  <c:v>0.95245595047404641</c:v>
                </c:pt>
                <c:pt idx="4561">
                  <c:v>1.0171652205027284</c:v>
                </c:pt>
                <c:pt idx="4562">
                  <c:v>1.0536305268430399</c:v>
                </c:pt>
                <c:pt idx="4563">
                  <c:v>1.0658595575099628</c:v>
                </c:pt>
                <c:pt idx="4564">
                  <c:v>1.064441087613293</c:v>
                </c:pt>
                <c:pt idx="4565">
                  <c:v>1.0241036571684989</c:v>
                </c:pt>
                <c:pt idx="4566">
                  <c:v>0.92391715270977892</c:v>
                </c:pt>
                <c:pt idx="4567">
                  <c:v>0.71440771237567247</c:v>
                </c:pt>
                <c:pt idx="4568">
                  <c:v>0.78803365915182111</c:v>
                </c:pt>
                <c:pt idx="4569">
                  <c:v>0.62841634300510241</c:v>
                </c:pt>
                <c:pt idx="4570">
                  <c:v>0.61559438994367577</c:v>
                </c:pt>
                <c:pt idx="4571">
                  <c:v>0.67842773078337615</c:v>
                </c:pt>
                <c:pt idx="4572">
                  <c:v>0.66774370408275141</c:v>
                </c:pt>
                <c:pt idx="4573">
                  <c:v>0.66951346210125839</c:v>
                </c:pt>
                <c:pt idx="4574">
                  <c:v>0.67828148038926561</c:v>
                </c:pt>
                <c:pt idx="4575">
                  <c:v>0.68301085225378722</c:v>
                </c:pt>
                <c:pt idx="4576">
                  <c:v>0.6990700030012007</c:v>
                </c:pt>
                <c:pt idx="4577">
                  <c:v>0.65991290334957631</c:v>
                </c:pt>
                <c:pt idx="4578">
                  <c:v>0.75630729126138041</c:v>
                </c:pt>
                <c:pt idx="4579">
                  <c:v>0.65502409543371787</c:v>
                </c:pt>
                <c:pt idx="4580">
                  <c:v>0.88567880587030134</c:v>
                </c:pt>
                <c:pt idx="4581">
                  <c:v>0.87895520380252012</c:v>
                </c:pt>
                <c:pt idx="4582">
                  <c:v>1.0095359884836852</c:v>
                </c:pt>
                <c:pt idx="4583">
                  <c:v>1.0948147777833328</c:v>
                </c:pt>
                <c:pt idx="4584">
                  <c:v>1.1588998197270151</c:v>
                </c:pt>
                <c:pt idx="4585">
                  <c:v>1.1795559253288963</c:v>
                </c:pt>
                <c:pt idx="4586">
                  <c:v>1.1658161525344908</c:v>
                </c:pt>
                <c:pt idx="4587">
                  <c:v>1.0663071234902639</c:v>
                </c:pt>
                <c:pt idx="4588">
                  <c:v>0.93961314206385937</c:v>
                </c:pt>
                <c:pt idx="4589">
                  <c:v>0.84641784471748793</c:v>
                </c:pt>
                <c:pt idx="4590">
                  <c:v>0.76778524617711308</c:v>
                </c:pt>
                <c:pt idx="4591">
                  <c:v>0.69702593290312231</c:v>
                </c:pt>
                <c:pt idx="4592">
                  <c:v>0.64227041602465351</c:v>
                </c:pt>
                <c:pt idx="4593">
                  <c:v>0.60079140880961068</c:v>
                </c:pt>
                <c:pt idx="4594">
                  <c:v>0.56903561700513738</c:v>
                </c:pt>
                <c:pt idx="4595">
                  <c:v>0.54123011838782653</c:v>
                </c:pt>
                <c:pt idx="4596">
                  <c:v>0.52255137257385309</c:v>
                </c:pt>
                <c:pt idx="4597">
                  <c:v>0.50614131934860596</c:v>
                </c:pt>
                <c:pt idx="4598">
                  <c:v>0.46542386633410482</c:v>
                </c:pt>
                <c:pt idx="4599">
                  <c:v>0.46178466295976905</c:v>
                </c:pt>
                <c:pt idx="4600">
                  <c:v>0.46015418108075856</c:v>
                </c:pt>
                <c:pt idx="4601">
                  <c:v>0.49188816334038421</c:v>
                </c:pt>
                <c:pt idx="4602">
                  <c:v>0.52357920116747558</c:v>
                </c:pt>
                <c:pt idx="4603">
                  <c:v>0.54002584993946523</c:v>
                </c:pt>
                <c:pt idx="4604">
                  <c:v>0.58115853229100645</c:v>
                </c:pt>
                <c:pt idx="4605">
                  <c:v>0.63615387580464855</c:v>
                </c:pt>
                <c:pt idx="4606">
                  <c:v>0.76051039697542544</c:v>
                </c:pt>
                <c:pt idx="4607">
                  <c:v>0.86639296057028292</c:v>
                </c:pt>
                <c:pt idx="4608">
                  <c:v>0.94032652113330251</c:v>
                </c:pt>
                <c:pt idx="4609">
                  <c:v>0.98995998666222085</c:v>
                </c:pt>
                <c:pt idx="4610">
                  <c:v>0.98730924841734513</c:v>
                </c:pt>
                <c:pt idx="4611">
                  <c:v>0.92829207463513774</c:v>
                </c:pt>
                <c:pt idx="4612">
                  <c:v>0.83764876760563411</c:v>
                </c:pt>
                <c:pt idx="4613">
                  <c:v>0.71822760350285764</c:v>
                </c:pt>
                <c:pt idx="4614">
                  <c:v>0.62260472548795831</c:v>
                </c:pt>
                <c:pt idx="4615">
                  <c:v>0.57435435751640873</c:v>
                </c:pt>
                <c:pt idx="4616">
                  <c:v>0.5008993673775517</c:v>
                </c:pt>
                <c:pt idx="4617">
                  <c:v>0.40153329094377344</c:v>
                </c:pt>
                <c:pt idx="4618">
                  <c:v>0.31841434330815943</c:v>
                </c:pt>
                <c:pt idx="4619">
                  <c:v>0.34353719231809565</c:v>
                </c:pt>
                <c:pt idx="4620">
                  <c:v>0.29792216962627815</c:v>
                </c:pt>
                <c:pt idx="4621">
                  <c:v>0.26763900966801346</c:v>
                </c:pt>
                <c:pt idx="4622">
                  <c:v>0.24762660944205983</c:v>
                </c:pt>
                <c:pt idx="4623">
                  <c:v>0.24448516975892964</c:v>
                </c:pt>
                <c:pt idx="4624">
                  <c:v>0.2570130435896778</c:v>
                </c:pt>
                <c:pt idx="4625">
                  <c:v>0.29206132788668127</c:v>
                </c:pt>
                <c:pt idx="4626">
                  <c:v>0.33496879142730895</c:v>
                </c:pt>
                <c:pt idx="4627">
                  <c:v>0.38499065635511598</c:v>
                </c:pt>
                <c:pt idx="4628">
                  <c:v>0.40249602593273703</c:v>
                </c:pt>
                <c:pt idx="4629">
                  <c:v>0.53421451233241224</c:v>
                </c:pt>
                <c:pt idx="4630">
                  <c:v>0.59849060054129177</c:v>
                </c:pt>
                <c:pt idx="4631">
                  <c:v>0.63095932138037392</c:v>
                </c:pt>
                <c:pt idx="4632">
                  <c:v>0.66422127046391544</c:v>
                </c:pt>
                <c:pt idx="4633">
                  <c:v>0.7132984293193716</c:v>
                </c:pt>
                <c:pt idx="4634">
                  <c:v>0.7251755915317557</c:v>
                </c:pt>
                <c:pt idx="4635">
                  <c:v>0.69374740188287065</c:v>
                </c:pt>
                <c:pt idx="4636">
                  <c:v>0.63852231509225654</c:v>
                </c:pt>
                <c:pt idx="4637">
                  <c:v>0.60379442951015538</c:v>
                </c:pt>
                <c:pt idx="4638">
                  <c:v>0.57098577128129047</c:v>
                </c:pt>
                <c:pt idx="4639">
                  <c:v>0.50433641257393469</c:v>
                </c:pt>
                <c:pt idx="4640">
                  <c:v>0.41801484808784051</c:v>
                </c:pt>
                <c:pt idx="4641">
                  <c:v>0.34044205390471127</c:v>
                </c:pt>
                <c:pt idx="4642">
                  <c:v>0.27850718771807381</c:v>
                </c:pt>
                <c:pt idx="4643">
                  <c:v>0.3261661540121954</c:v>
                </c:pt>
                <c:pt idx="4644">
                  <c:v>0.30449507683324906</c:v>
                </c:pt>
                <c:pt idx="4645">
                  <c:v>0.30311493703172299</c:v>
                </c:pt>
                <c:pt idx="4646">
                  <c:v>0.3283533447684388</c:v>
                </c:pt>
                <c:pt idx="4647">
                  <c:v>0.3655609701135174</c:v>
                </c:pt>
                <c:pt idx="4648">
                  <c:v>0.40453749780457793</c:v>
                </c:pt>
                <c:pt idx="4649">
                  <c:v>0.39564240351734203</c:v>
                </c:pt>
                <c:pt idx="4650">
                  <c:v>0.51185409083715738</c:v>
                </c:pt>
                <c:pt idx="4651">
                  <c:v>0.52749787983560537</c:v>
                </c:pt>
                <c:pt idx="4652">
                  <c:v>0.56091067447045684</c:v>
                </c:pt>
                <c:pt idx="4653">
                  <c:v>0.60948330443958665</c:v>
                </c:pt>
                <c:pt idx="4654">
                  <c:v>0.67986305243596967</c:v>
                </c:pt>
                <c:pt idx="4655">
                  <c:v>0.76698469387755086</c:v>
                </c:pt>
                <c:pt idx="4656">
                  <c:v>0.82053588684880951</c:v>
                </c:pt>
                <c:pt idx="4657">
                  <c:v>0.85414899328859084</c:v>
                </c:pt>
                <c:pt idx="4658">
                  <c:v>0.84863971080465928</c:v>
                </c:pt>
                <c:pt idx="4659">
                  <c:v>0.81097669741616762</c:v>
                </c:pt>
                <c:pt idx="4660">
                  <c:v>0.74153752364935888</c:v>
                </c:pt>
                <c:pt idx="4661">
                  <c:v>0.66134121418553415</c:v>
                </c:pt>
                <c:pt idx="4662">
                  <c:v>0.60815075490975112</c:v>
                </c:pt>
                <c:pt idx="4663">
                  <c:v>0.56930924548352801</c:v>
                </c:pt>
                <c:pt idx="4664">
                  <c:v>0.49523472245099653</c:v>
                </c:pt>
                <c:pt idx="4665">
                  <c:v>0.41025414296314611</c:v>
                </c:pt>
                <c:pt idx="4666">
                  <c:v>0.33850424348843999</c:v>
                </c:pt>
                <c:pt idx="4667">
                  <c:v>0.37549124677365042</c:v>
                </c:pt>
                <c:pt idx="4668">
                  <c:v>0.25758672371038505</c:v>
                </c:pt>
                <c:pt idx="4669">
                  <c:v>0.23436067858387144</c:v>
                </c:pt>
                <c:pt idx="4670">
                  <c:v>0.23269558275678537</c:v>
                </c:pt>
                <c:pt idx="4671">
                  <c:v>0.30555558526282023</c:v>
                </c:pt>
                <c:pt idx="4672">
                  <c:v>0.32738214314995462</c:v>
                </c:pt>
                <c:pt idx="4673">
                  <c:v>0.366346126449554</c:v>
                </c:pt>
                <c:pt idx="4674">
                  <c:v>0.42781686158973864</c:v>
                </c:pt>
                <c:pt idx="4675">
                  <c:v>0.48614665797398371</c:v>
                </c:pt>
                <c:pt idx="4676">
                  <c:v>0.4938420119728435</c:v>
                </c:pt>
                <c:pt idx="4677">
                  <c:v>0.58698319941563182</c:v>
                </c:pt>
                <c:pt idx="4678">
                  <c:v>0.64007439357366147</c:v>
                </c:pt>
                <c:pt idx="4679">
                  <c:v>0.72975612811625679</c:v>
                </c:pt>
                <c:pt idx="4680">
                  <c:v>0.78184539940637499</c:v>
                </c:pt>
                <c:pt idx="4681">
                  <c:v>0.8355109909590499</c:v>
                </c:pt>
                <c:pt idx="4682">
                  <c:v>0.8522084023086216</c:v>
                </c:pt>
                <c:pt idx="4683">
                  <c:v>0.80819873334789261</c:v>
                </c:pt>
                <c:pt idx="4684">
                  <c:v>0.74516103195346095</c:v>
                </c:pt>
                <c:pt idx="4685">
                  <c:v>0.67681762991743555</c:v>
                </c:pt>
                <c:pt idx="4686">
                  <c:v>0.61476190476190462</c:v>
                </c:pt>
                <c:pt idx="4687">
                  <c:v>0.57955432860596834</c:v>
                </c:pt>
                <c:pt idx="4688">
                  <c:v>0.51817916848135614</c:v>
                </c:pt>
                <c:pt idx="4689">
                  <c:v>0.43028401958322871</c:v>
                </c:pt>
                <c:pt idx="4690">
                  <c:v>0.35673065529091086</c:v>
                </c:pt>
                <c:pt idx="4691">
                  <c:v>0.38423551971124015</c:v>
                </c:pt>
                <c:pt idx="4692">
                  <c:v>0.28471719119124561</c:v>
                </c:pt>
                <c:pt idx="4693">
                  <c:v>0.25755098247477415</c:v>
                </c:pt>
                <c:pt idx="4694">
                  <c:v>0.25525329613937187</c:v>
                </c:pt>
                <c:pt idx="4695">
                  <c:v>0.29518963873291648</c:v>
                </c:pt>
                <c:pt idx="4696">
                  <c:v>0.32079220814455045</c:v>
                </c:pt>
                <c:pt idx="4697">
                  <c:v>0.36568333855219315</c:v>
                </c:pt>
                <c:pt idx="4698">
                  <c:v>0.43765005391158462</c:v>
                </c:pt>
                <c:pt idx="4699">
                  <c:v>0.48919109866168675</c:v>
                </c:pt>
                <c:pt idx="4700">
                  <c:v>0.49145124110513461</c:v>
                </c:pt>
                <c:pt idx="4701">
                  <c:v>0.58205385619019978</c:v>
                </c:pt>
                <c:pt idx="4702">
                  <c:v>0.62717342914046914</c:v>
                </c:pt>
                <c:pt idx="4703">
                  <c:v>0.72049177604253178</c:v>
                </c:pt>
                <c:pt idx="4704">
                  <c:v>0.79903530538505074</c:v>
                </c:pt>
                <c:pt idx="4705">
                  <c:v>0.88314604693552057</c:v>
                </c:pt>
                <c:pt idx="4706">
                  <c:v>0.91677365491651197</c:v>
                </c:pt>
                <c:pt idx="4707">
                  <c:v>0.92635355512067852</c:v>
                </c:pt>
                <c:pt idx="4708">
                  <c:v>0.92906414742243992</c:v>
                </c:pt>
                <c:pt idx="4709">
                  <c:v>0.84976253298153037</c:v>
                </c:pt>
                <c:pt idx="4710">
                  <c:v>0.69751204573295222</c:v>
                </c:pt>
                <c:pt idx="4711">
                  <c:v>0.5920089682774976</c:v>
                </c:pt>
                <c:pt idx="4712">
                  <c:v>0.54280564050288804</c:v>
                </c:pt>
                <c:pt idx="4713">
                  <c:v>0.43164873881457888</c:v>
                </c:pt>
                <c:pt idx="4714">
                  <c:v>0.34722747635639628</c:v>
                </c:pt>
                <c:pt idx="4715">
                  <c:v>0.36376736699423917</c:v>
                </c:pt>
                <c:pt idx="4716">
                  <c:v>0.35679658884384158</c:v>
                </c:pt>
                <c:pt idx="4717">
                  <c:v>0.29247575953458282</c:v>
                </c:pt>
                <c:pt idx="4718">
                  <c:v>0.29036512814729187</c:v>
                </c:pt>
                <c:pt idx="4719">
                  <c:v>0.35969275868872774</c:v>
                </c:pt>
                <c:pt idx="4720">
                  <c:v>0.37056316677630607</c:v>
                </c:pt>
                <c:pt idx="4721">
                  <c:v>0.3795155246252675</c:v>
                </c:pt>
                <c:pt idx="4722">
                  <c:v>0.49488873630660701</c:v>
                </c:pt>
                <c:pt idx="4723">
                  <c:v>0.5174517362010882</c:v>
                </c:pt>
                <c:pt idx="4724">
                  <c:v>0.54928842207769613</c:v>
                </c:pt>
                <c:pt idx="4725">
                  <c:v>0.60291251509661814</c:v>
                </c:pt>
                <c:pt idx="4726">
                  <c:v>0.68649522799575813</c:v>
                </c:pt>
                <c:pt idx="4727">
                  <c:v>0.80070069241823805</c:v>
                </c:pt>
                <c:pt idx="4728">
                  <c:v>0.9012119557799918</c:v>
                </c:pt>
                <c:pt idx="4729">
                  <c:v>0.98096613545816735</c:v>
                </c:pt>
                <c:pt idx="4730">
                  <c:v>1.0079174078169322</c:v>
                </c:pt>
                <c:pt idx="4731">
                  <c:v>1.0054107648725212</c:v>
                </c:pt>
                <c:pt idx="4732">
                  <c:v>1.0217188634493444</c:v>
                </c:pt>
                <c:pt idx="4733">
                  <c:v>0.93117897071052425</c:v>
                </c:pt>
                <c:pt idx="4734">
                  <c:v>0.70357827863877298</c:v>
                </c:pt>
                <c:pt idx="4735">
                  <c:v>0.59774350944907684</c:v>
                </c:pt>
                <c:pt idx="4736">
                  <c:v>0.53214098870898296</c:v>
                </c:pt>
                <c:pt idx="4737">
                  <c:v>0.41411564315478899</c:v>
                </c:pt>
                <c:pt idx="4738">
                  <c:v>0.32744524507988948</c:v>
                </c:pt>
                <c:pt idx="4739">
                  <c:v>0.36066039023059071</c:v>
                </c:pt>
                <c:pt idx="4740">
                  <c:v>0.27962412634050038</c:v>
                </c:pt>
                <c:pt idx="4741">
                  <c:v>0.23967406782342704</c:v>
                </c:pt>
                <c:pt idx="4742">
                  <c:v>0.23751973030889029</c:v>
                </c:pt>
                <c:pt idx="4743">
                  <c:v>0.23781155969543954</c:v>
                </c:pt>
                <c:pt idx="4744">
                  <c:v>0.24098979186000258</c:v>
                </c:pt>
                <c:pt idx="4745">
                  <c:v>0.25646368345640891</c:v>
                </c:pt>
                <c:pt idx="4746">
                  <c:v>0.30190982425813884</c:v>
                </c:pt>
                <c:pt idx="4747">
                  <c:v>0.34933575132639905</c:v>
                </c:pt>
                <c:pt idx="4748">
                  <c:v>0.45431370013577288</c:v>
                </c:pt>
                <c:pt idx="4749">
                  <c:v>0.5784087946161165</c:v>
                </c:pt>
                <c:pt idx="4750">
                  <c:v>0.62515023420541538</c:v>
                </c:pt>
                <c:pt idx="4751">
                  <c:v>0.69350164120436042</c:v>
                </c:pt>
                <c:pt idx="4752">
                  <c:v>0.75799338478500577</c:v>
                </c:pt>
                <c:pt idx="4753">
                  <c:v>0.81304119653634244</c:v>
                </c:pt>
                <c:pt idx="4754">
                  <c:v>0.82236581827772692</c:v>
                </c:pt>
                <c:pt idx="4755">
                  <c:v>0.76510410014050367</c:v>
                </c:pt>
                <c:pt idx="4756">
                  <c:v>0.69181154395268241</c:v>
                </c:pt>
                <c:pt idx="4757">
                  <c:v>0.61341184105050206</c:v>
                </c:pt>
                <c:pt idx="4758">
                  <c:v>0.57038831505342014</c:v>
                </c:pt>
                <c:pt idx="4759">
                  <c:v>0.4951487429248389</c:v>
                </c:pt>
                <c:pt idx="4760">
                  <c:v>0.38717351169758807</c:v>
                </c:pt>
                <c:pt idx="4761">
                  <c:v>0.29043826262173966</c:v>
                </c:pt>
                <c:pt idx="4762">
                  <c:v>0.23174070932513402</c:v>
                </c:pt>
                <c:pt idx="4763">
                  <c:v>0.22324319493386446</c:v>
                </c:pt>
                <c:pt idx="4764">
                  <c:v>0.21595346309653229</c:v>
                </c:pt>
                <c:pt idx="4765">
                  <c:v>0.19769089236430548</c:v>
                </c:pt>
                <c:pt idx="4766">
                  <c:v>0.18838431731208938</c:v>
                </c:pt>
                <c:pt idx="4767">
                  <c:v>0.18775449029419566</c:v>
                </c:pt>
                <c:pt idx="4768">
                  <c:v>0.201820866141732</c:v>
                </c:pt>
                <c:pt idx="4769">
                  <c:v>0.22416476500602545</c:v>
                </c:pt>
                <c:pt idx="4770">
                  <c:v>0.23612191433047069</c:v>
                </c:pt>
                <c:pt idx="4771">
                  <c:v>0.26398347762123042</c:v>
                </c:pt>
                <c:pt idx="4772">
                  <c:v>0.37167045314994485</c:v>
                </c:pt>
                <c:pt idx="4773">
                  <c:v>0.49469907329965546</c:v>
                </c:pt>
                <c:pt idx="4774">
                  <c:v>0.50320166696865387</c:v>
                </c:pt>
                <c:pt idx="4775">
                  <c:v>0.59143871091502032</c:v>
                </c:pt>
                <c:pt idx="4776">
                  <c:v>0.67501759859211274</c:v>
                </c:pt>
                <c:pt idx="4777">
                  <c:v>0.72276893331687853</c:v>
                </c:pt>
                <c:pt idx="4778">
                  <c:v>0.72895673354801427</c:v>
                </c:pt>
                <c:pt idx="4779">
                  <c:v>0.68879708040971055</c:v>
                </c:pt>
                <c:pt idx="4780">
                  <c:v>0.63952146430371881</c:v>
                </c:pt>
                <c:pt idx="4781">
                  <c:v>0.53989530142169673</c:v>
                </c:pt>
                <c:pt idx="4782">
                  <c:v>0.55774286597300882</c:v>
                </c:pt>
                <c:pt idx="4783">
                  <c:v>0.46421126580661642</c:v>
                </c:pt>
                <c:pt idx="4784">
                  <c:v>0.37854086066305559</c:v>
                </c:pt>
                <c:pt idx="4785">
                  <c:v>0.29460098330601925</c:v>
                </c:pt>
                <c:pt idx="4786">
                  <c:v>0.24096048168695594</c:v>
                </c:pt>
                <c:pt idx="4787">
                  <c:v>0.2299964864729207</c:v>
                </c:pt>
                <c:pt idx="4788">
                  <c:v>0.22364171201647287</c:v>
                </c:pt>
                <c:pt idx="4789">
                  <c:v>0.20307257441051374</c:v>
                </c:pt>
                <c:pt idx="4790">
                  <c:v>0.20059051119601468</c:v>
                </c:pt>
                <c:pt idx="4791">
                  <c:v>0.20993817808620818</c:v>
                </c:pt>
                <c:pt idx="4792">
                  <c:v>0.22996185887784781</c:v>
                </c:pt>
                <c:pt idx="4793">
                  <c:v>0.24143658780757682</c:v>
                </c:pt>
                <c:pt idx="4794">
                  <c:v>0.25375716461304143</c:v>
                </c:pt>
                <c:pt idx="4795">
                  <c:v>0.31228441754916791</c:v>
                </c:pt>
                <c:pt idx="4796">
                  <c:v>0.42064638064638049</c:v>
                </c:pt>
                <c:pt idx="4797">
                  <c:v>0.56011623080116224</c:v>
                </c:pt>
                <c:pt idx="4798">
                  <c:v>0.57647253574115864</c:v>
                </c:pt>
                <c:pt idx="4799">
                  <c:v>0.67483272712738307</c:v>
                </c:pt>
                <c:pt idx="4800">
                  <c:v>0.73749707259953179</c:v>
                </c:pt>
                <c:pt idx="4801">
                  <c:v>0.78697375215146326</c:v>
                </c:pt>
                <c:pt idx="4802">
                  <c:v>0.79975167930660906</c:v>
                </c:pt>
                <c:pt idx="4803">
                  <c:v>0.76053541905125277</c:v>
                </c:pt>
                <c:pt idx="4804">
                  <c:v>0.68907430756090626</c:v>
                </c:pt>
                <c:pt idx="4805">
                  <c:v>0.59145843703334999</c:v>
                </c:pt>
                <c:pt idx="4806">
                  <c:v>0.57421685461207339</c:v>
                </c:pt>
                <c:pt idx="4807">
                  <c:v>0.50840437883562783</c:v>
                </c:pt>
                <c:pt idx="4808">
                  <c:v>0.41137593197362721</c:v>
                </c:pt>
                <c:pt idx="4809">
                  <c:v>0.30919181309790789</c:v>
                </c:pt>
                <c:pt idx="4810">
                  <c:v>0.23462031886295276</c:v>
                </c:pt>
                <c:pt idx="4811">
                  <c:v>0.22333215100075998</c:v>
                </c:pt>
                <c:pt idx="4812">
                  <c:v>0.21660965720604497</c:v>
                </c:pt>
                <c:pt idx="4813">
                  <c:v>0.19653064684086874</c:v>
                </c:pt>
                <c:pt idx="4814">
                  <c:v>0.1914830159422396</c:v>
                </c:pt>
                <c:pt idx="4815">
                  <c:v>0.2019072266104105</c:v>
                </c:pt>
                <c:pt idx="4816">
                  <c:v>0.22267183671407276</c:v>
                </c:pt>
                <c:pt idx="4817">
                  <c:v>0.23378030021747209</c:v>
                </c:pt>
                <c:pt idx="4818">
                  <c:v>0.24847334387922171</c:v>
                </c:pt>
                <c:pt idx="4819">
                  <c:v>0.28776025781205039</c:v>
                </c:pt>
                <c:pt idx="4820">
                  <c:v>0.38494429314186673</c:v>
                </c:pt>
                <c:pt idx="4821">
                  <c:v>0.5053762572745315</c:v>
                </c:pt>
                <c:pt idx="4822">
                  <c:v>0.50915667901503614</c:v>
                </c:pt>
                <c:pt idx="4823">
                  <c:v>0.59604839638947582</c:v>
                </c:pt>
                <c:pt idx="4824">
                  <c:v>0.66309347946946251</c:v>
                </c:pt>
                <c:pt idx="4825">
                  <c:v>0.69692139384116714</c:v>
                </c:pt>
                <c:pt idx="4826">
                  <c:v>0.70209388335704137</c:v>
                </c:pt>
                <c:pt idx="4827">
                  <c:v>0.64255931741146211</c:v>
                </c:pt>
                <c:pt idx="4828">
                  <c:v>0.56792159790927754</c:v>
                </c:pt>
                <c:pt idx="4829">
                  <c:v>0.49509969680756205</c:v>
                </c:pt>
                <c:pt idx="4830">
                  <c:v>0.54103256985331671</c:v>
                </c:pt>
                <c:pt idx="4831">
                  <c:v>0.46717634180108814</c:v>
                </c:pt>
                <c:pt idx="4832">
                  <c:v>0.38742709341723147</c:v>
                </c:pt>
                <c:pt idx="4833">
                  <c:v>0.32762844710831929</c:v>
                </c:pt>
                <c:pt idx="4834">
                  <c:v>0.28340098982372242</c:v>
                </c:pt>
                <c:pt idx="4835">
                  <c:v>0.24705519489265426</c:v>
                </c:pt>
                <c:pt idx="4836">
                  <c:v>0.24061297351219357</c:v>
                </c:pt>
                <c:pt idx="4837">
                  <c:v>0.23530678784144565</c:v>
                </c:pt>
                <c:pt idx="4838">
                  <c:v>0.23166691942169648</c:v>
                </c:pt>
                <c:pt idx="4839">
                  <c:v>0.23096638443705242</c:v>
                </c:pt>
                <c:pt idx="4840">
                  <c:v>0.23296258641724288</c:v>
                </c:pt>
                <c:pt idx="4841">
                  <c:v>0.23999554868948203</c:v>
                </c:pt>
                <c:pt idx="4842">
                  <c:v>0.25016157646223958</c:v>
                </c:pt>
                <c:pt idx="4843">
                  <c:v>0.27534270203019839</c:v>
                </c:pt>
                <c:pt idx="4844">
                  <c:v>0.37131168475782173</c:v>
                </c:pt>
                <c:pt idx="4845">
                  <c:v>0.48833679833679833</c:v>
                </c:pt>
                <c:pt idx="4846">
                  <c:v>0.4964064564510946</c:v>
                </c:pt>
                <c:pt idx="4847">
                  <c:v>0.58151683272946864</c:v>
                </c:pt>
                <c:pt idx="4848">
                  <c:v>0.67098183391003441</c:v>
                </c:pt>
                <c:pt idx="4849">
                  <c:v>0.71654441793700219</c:v>
                </c:pt>
                <c:pt idx="4850">
                  <c:v>0.72814410746997771</c:v>
                </c:pt>
                <c:pt idx="4851">
                  <c:v>0.69509103977000475</c:v>
                </c:pt>
                <c:pt idx="4852">
                  <c:v>0.64239849972933261</c:v>
                </c:pt>
                <c:pt idx="4853">
                  <c:v>0.63038086442556329</c:v>
                </c:pt>
                <c:pt idx="4854">
                  <c:v>0.59288478910430142</c:v>
                </c:pt>
                <c:pt idx="4855">
                  <c:v>0.49589926893963909</c:v>
                </c:pt>
                <c:pt idx="4856">
                  <c:v>0.38845731998092514</c:v>
                </c:pt>
                <c:pt idx="4857">
                  <c:v>0.30198355372819208</c:v>
                </c:pt>
                <c:pt idx="4858">
                  <c:v>0.25497538622676075</c:v>
                </c:pt>
                <c:pt idx="4859">
                  <c:v>0.24401117626422075</c:v>
                </c:pt>
                <c:pt idx="4860">
                  <c:v>0.23227580145030124</c:v>
                </c:pt>
                <c:pt idx="4861">
                  <c:v>0.21342732040610102</c:v>
                </c:pt>
                <c:pt idx="4862">
                  <c:v>0.20406396629321044</c:v>
                </c:pt>
                <c:pt idx="4863">
                  <c:v>0.20206396465616572</c:v>
                </c:pt>
                <c:pt idx="4864">
                  <c:v>0.22873063332427268</c:v>
                </c:pt>
                <c:pt idx="4865">
                  <c:v>0.25091501752216017</c:v>
                </c:pt>
                <c:pt idx="4866">
                  <c:v>0.26275695512561037</c:v>
                </c:pt>
                <c:pt idx="4867">
                  <c:v>0.29124268551236754</c:v>
                </c:pt>
                <c:pt idx="4868">
                  <c:v>0.39843570116350269</c:v>
                </c:pt>
                <c:pt idx="4869">
                  <c:v>0.52604196598616704</c:v>
                </c:pt>
                <c:pt idx="4870">
                  <c:v>0.59161128004633645</c:v>
                </c:pt>
                <c:pt idx="4871">
                  <c:v>0.6401787851874734</c:v>
                </c:pt>
                <c:pt idx="4872">
                  <c:v>0.70735508715038531</c:v>
                </c:pt>
                <c:pt idx="4873">
                  <c:v>0.77132974473274762</c:v>
                </c:pt>
                <c:pt idx="4874">
                  <c:v>0.81867227979274637</c:v>
                </c:pt>
                <c:pt idx="4875">
                  <c:v>0.81655453486867668</c:v>
                </c:pt>
                <c:pt idx="4876">
                  <c:v>0.82022505399568058</c:v>
                </c:pt>
                <c:pt idx="4877">
                  <c:v>0.74800829359319931</c:v>
                </c:pt>
                <c:pt idx="4878">
                  <c:v>0.63289080524982033</c:v>
                </c:pt>
                <c:pt idx="4879">
                  <c:v>0.57230316711129348</c:v>
                </c:pt>
                <c:pt idx="4880">
                  <c:v>0.44366877480158728</c:v>
                </c:pt>
                <c:pt idx="4881">
                  <c:v>0.33194738339021623</c:v>
                </c:pt>
                <c:pt idx="4882">
                  <c:v>0.25256780180804816</c:v>
                </c:pt>
                <c:pt idx="4883">
                  <c:v>0.2477920486173173</c:v>
                </c:pt>
                <c:pt idx="4884">
                  <c:v>0.25008690888263563</c:v>
                </c:pt>
                <c:pt idx="4885">
                  <c:v>0.23411058342971036</c:v>
                </c:pt>
                <c:pt idx="4886">
                  <c:v>0.23136119594128646</c:v>
                </c:pt>
                <c:pt idx="4887">
                  <c:v>0.23340077859604746</c:v>
                </c:pt>
                <c:pt idx="4888">
                  <c:v>0.24992930007069991</c:v>
                </c:pt>
                <c:pt idx="4889">
                  <c:v>0.25360134443189875</c:v>
                </c:pt>
                <c:pt idx="4890">
                  <c:v>0.34127405898064245</c:v>
                </c:pt>
                <c:pt idx="4891">
                  <c:v>0.30537912578055293</c:v>
                </c:pt>
                <c:pt idx="4892">
                  <c:v>0.40606878159208604</c:v>
                </c:pt>
                <c:pt idx="4893">
                  <c:v>0.53160045939737866</c:v>
                </c:pt>
                <c:pt idx="4894">
                  <c:v>0.61403251256834612</c:v>
                </c:pt>
                <c:pt idx="4895">
                  <c:v>0.65365834602914186</c:v>
                </c:pt>
                <c:pt idx="4896">
                  <c:v>0.74082418260333127</c:v>
                </c:pt>
                <c:pt idx="4897">
                  <c:v>0.82166931911049934</c:v>
                </c:pt>
                <c:pt idx="4898">
                  <c:v>0.86943235488854542</c:v>
                </c:pt>
                <c:pt idx="4899">
                  <c:v>0.89099982130092914</c:v>
                </c:pt>
                <c:pt idx="4900">
                  <c:v>0.89328353535805327</c:v>
                </c:pt>
                <c:pt idx="4901">
                  <c:v>0.83625682823202974</c:v>
                </c:pt>
                <c:pt idx="4902">
                  <c:v>0.68924638487208001</c:v>
                </c:pt>
                <c:pt idx="4903">
                  <c:v>0.61533144455341238</c:v>
                </c:pt>
                <c:pt idx="4904">
                  <c:v>0.54537279169577801</c:v>
                </c:pt>
                <c:pt idx="4905">
                  <c:v>0.42245949567547814</c:v>
                </c:pt>
                <c:pt idx="4906">
                  <c:v>0.32186169912503493</c:v>
                </c:pt>
                <c:pt idx="4907">
                  <c:v>0.25690895486491527</c:v>
                </c:pt>
                <c:pt idx="4908">
                  <c:v>0.24960509917956153</c:v>
                </c:pt>
                <c:pt idx="4909">
                  <c:v>0.2455504188802613</c:v>
                </c:pt>
                <c:pt idx="4910">
                  <c:v>0.24340557510696992</c:v>
                </c:pt>
                <c:pt idx="4911">
                  <c:v>0.24457591330009132</c:v>
                </c:pt>
                <c:pt idx="4912">
                  <c:v>0.25028741766681395</c:v>
                </c:pt>
                <c:pt idx="4913">
                  <c:v>0.26001460485746719</c:v>
                </c:pt>
                <c:pt idx="4914">
                  <c:v>0.28488087862573908</c:v>
                </c:pt>
                <c:pt idx="4915">
                  <c:v>0.3360980259877393</c:v>
                </c:pt>
                <c:pt idx="4916">
                  <c:v>0.4382894944583029</c:v>
                </c:pt>
                <c:pt idx="4917">
                  <c:v>0.57006618179311275</c:v>
                </c:pt>
                <c:pt idx="4918">
                  <c:v>0.60302461332540136</c:v>
                </c:pt>
                <c:pt idx="4919">
                  <c:v>0.66643154996066079</c:v>
                </c:pt>
                <c:pt idx="4920">
                  <c:v>0.72723196002948653</c:v>
                </c:pt>
                <c:pt idx="4921">
                  <c:v>0.77334861035193225</c:v>
                </c:pt>
                <c:pt idx="4922">
                  <c:v>0.77865848515519587</c:v>
                </c:pt>
                <c:pt idx="4923">
                  <c:v>0.72335022269439797</c:v>
                </c:pt>
                <c:pt idx="4924">
                  <c:v>0.65642619745845554</c:v>
                </c:pt>
                <c:pt idx="4925">
                  <c:v>0.61768608116560575</c:v>
                </c:pt>
                <c:pt idx="4926">
                  <c:v>0.56150059859757118</c:v>
                </c:pt>
                <c:pt idx="4927">
                  <c:v>0.46642212333121424</c:v>
                </c:pt>
                <c:pt idx="4928">
                  <c:v>0.37450643015521057</c:v>
                </c:pt>
                <c:pt idx="4929">
                  <c:v>0.27062511875356265</c:v>
                </c:pt>
                <c:pt idx="4930">
                  <c:v>0.24216022523675451</c:v>
                </c:pt>
                <c:pt idx="4931">
                  <c:v>0.22767109918262762</c:v>
                </c:pt>
                <c:pt idx="4932">
                  <c:v>0.2025429372170453</c:v>
                </c:pt>
                <c:pt idx="4933">
                  <c:v>0.20935800915054825</c:v>
                </c:pt>
                <c:pt idx="4934">
                  <c:v>0.22463815708254109</c:v>
                </c:pt>
                <c:pt idx="4935">
                  <c:v>0.23991302363322853</c:v>
                </c:pt>
                <c:pt idx="4936">
                  <c:v>0.24999207313850857</c:v>
                </c:pt>
                <c:pt idx="4937">
                  <c:v>0.2613374582216943</c:v>
                </c:pt>
                <c:pt idx="4938">
                  <c:v>0.2981359367417431</c:v>
                </c:pt>
                <c:pt idx="4939">
                  <c:v>0.35074533607069536</c:v>
                </c:pt>
                <c:pt idx="4940">
                  <c:v>0.45106600607319791</c:v>
                </c:pt>
                <c:pt idx="4941">
                  <c:v>0.57447396718581989</c:v>
                </c:pt>
                <c:pt idx="4942">
                  <c:v>0.59471997038682223</c:v>
                </c:pt>
                <c:pt idx="4943">
                  <c:v>0.6509286185103329</c:v>
                </c:pt>
                <c:pt idx="4944">
                  <c:v>0.68950236966824652</c:v>
                </c:pt>
                <c:pt idx="4945">
                  <c:v>0.71764924458962853</c:v>
                </c:pt>
                <c:pt idx="4946">
                  <c:v>0.71701824564267946</c:v>
                </c:pt>
                <c:pt idx="4947">
                  <c:v>0.66674181789365261</c:v>
                </c:pt>
                <c:pt idx="4948">
                  <c:v>0.5989469285415796</c:v>
                </c:pt>
                <c:pt idx="4949">
                  <c:v>0.51277013187681897</c:v>
                </c:pt>
                <c:pt idx="4950">
                  <c:v>0.52775295222758989</c:v>
                </c:pt>
                <c:pt idx="4951">
                  <c:v>0.43272178297951824</c:v>
                </c:pt>
                <c:pt idx="4952">
                  <c:v>0.33948317654527616</c:v>
                </c:pt>
                <c:pt idx="4953">
                  <c:v>0.25248269571282944</c:v>
                </c:pt>
                <c:pt idx="4954">
                  <c:v>0.23870117935365265</c:v>
                </c:pt>
                <c:pt idx="4955">
                  <c:v>0.23225100591128123</c:v>
                </c:pt>
                <c:pt idx="4956">
                  <c:v>0.2309030298540633</c:v>
                </c:pt>
                <c:pt idx="4957">
                  <c:v>0.23431091510474089</c:v>
                </c:pt>
                <c:pt idx="4958">
                  <c:v>0.23805702647657845</c:v>
                </c:pt>
                <c:pt idx="4959">
                  <c:v>0.24128812509676423</c:v>
                </c:pt>
                <c:pt idx="4960">
                  <c:v>0.24620537124802522</c:v>
                </c:pt>
                <c:pt idx="4961">
                  <c:v>0.25444571428571416</c:v>
                </c:pt>
                <c:pt idx="4962">
                  <c:v>0.27514090832538018</c:v>
                </c:pt>
                <c:pt idx="4963">
                  <c:v>0.32141506681449505</c:v>
                </c:pt>
                <c:pt idx="4964">
                  <c:v>0.41812112481994101</c:v>
                </c:pt>
                <c:pt idx="4965">
                  <c:v>0.54266114745162186</c:v>
                </c:pt>
                <c:pt idx="4966">
                  <c:v>0.53935630166044923</c:v>
                </c:pt>
                <c:pt idx="4967">
                  <c:v>0.61335019932536028</c:v>
                </c:pt>
                <c:pt idx="4968">
                  <c:v>0.67996913335971509</c:v>
                </c:pt>
                <c:pt idx="4969">
                  <c:v>0.70939480571773705</c:v>
                </c:pt>
                <c:pt idx="4970">
                  <c:v>0.71623625485122888</c:v>
                </c:pt>
                <c:pt idx="4971">
                  <c:v>0.67420515045155183</c:v>
                </c:pt>
                <c:pt idx="4972">
                  <c:v>0.62124694656488533</c:v>
                </c:pt>
                <c:pt idx="4973">
                  <c:v>0.54133253519082847</c:v>
                </c:pt>
                <c:pt idx="4974">
                  <c:v>0.5170378724120519</c:v>
                </c:pt>
                <c:pt idx="4975">
                  <c:v>0.33919898480299615</c:v>
                </c:pt>
                <c:pt idx="4976">
                  <c:v>0.27671610831699467</c:v>
                </c:pt>
                <c:pt idx="4977">
                  <c:v>0.25772011538359729</c:v>
                </c:pt>
                <c:pt idx="4978">
                  <c:v>0.24365667534027202</c:v>
                </c:pt>
                <c:pt idx="4979">
                  <c:v>0.21385631729132171</c:v>
                </c:pt>
                <c:pt idx="4980">
                  <c:v>0.18784706546275376</c:v>
                </c:pt>
                <c:pt idx="4981">
                  <c:v>0.17696439404545239</c:v>
                </c:pt>
                <c:pt idx="4982">
                  <c:v>0.16456208092485536</c:v>
                </c:pt>
                <c:pt idx="4983">
                  <c:v>0.16231496500903719</c:v>
                </c:pt>
                <c:pt idx="4984">
                  <c:v>0.18036005306045078</c:v>
                </c:pt>
                <c:pt idx="4985">
                  <c:v>0.23353977442858542</c:v>
                </c:pt>
                <c:pt idx="4986">
                  <c:v>0.2548137003506199</c:v>
                </c:pt>
                <c:pt idx="4987">
                  <c:v>0.26764332435552118</c:v>
                </c:pt>
                <c:pt idx="4988">
                  <c:v>0.2871519136639733</c:v>
                </c:pt>
                <c:pt idx="4989">
                  <c:v>0.36320146426048416</c:v>
                </c:pt>
                <c:pt idx="4990">
                  <c:v>0.46906930898526666</c:v>
                </c:pt>
                <c:pt idx="4991">
                  <c:v>0.5467998252066566</c:v>
                </c:pt>
                <c:pt idx="4992">
                  <c:v>0.62324761651536442</c:v>
                </c:pt>
                <c:pt idx="4993">
                  <c:v>0.66071736680526949</c:v>
                </c:pt>
                <c:pt idx="4994">
                  <c:v>0.668413671875</c:v>
                </c:pt>
                <c:pt idx="4995">
                  <c:v>0.63651442584007056</c:v>
                </c:pt>
                <c:pt idx="4996">
                  <c:v>0.5798025950981478</c:v>
                </c:pt>
                <c:pt idx="4997">
                  <c:v>0.50254640044994359</c:v>
                </c:pt>
                <c:pt idx="4998">
                  <c:v>0.40333736080723637</c:v>
                </c:pt>
                <c:pt idx="4999">
                  <c:v>0.3036850775774278</c:v>
                </c:pt>
                <c:pt idx="5000">
                  <c:v>0.27540082644628083</c:v>
                </c:pt>
                <c:pt idx="5001">
                  <c:v>0.25679527356794241</c:v>
                </c:pt>
                <c:pt idx="5002">
                  <c:v>0.23387614011255575</c:v>
                </c:pt>
                <c:pt idx="5003">
                  <c:v>0.1852099471933375</c:v>
                </c:pt>
                <c:pt idx="5004">
                  <c:v>0.15920921217649053</c:v>
                </c:pt>
                <c:pt idx="5005">
                  <c:v>0.14904866505129188</c:v>
                </c:pt>
                <c:pt idx="5006">
                  <c:v>0.14548869454891467</c:v>
                </c:pt>
                <c:pt idx="5007">
                  <c:v>0.14887638145152082</c:v>
                </c:pt>
                <c:pt idx="5008">
                  <c:v>0.16303503029458843</c:v>
                </c:pt>
                <c:pt idx="5009">
                  <c:v>0.20102883244314462</c:v>
                </c:pt>
                <c:pt idx="5010">
                  <c:v>0.24576791808873688</c:v>
                </c:pt>
                <c:pt idx="5011">
                  <c:v>0.26530718399193209</c:v>
                </c:pt>
                <c:pt idx="5012">
                  <c:v>0.28616934791320747</c:v>
                </c:pt>
                <c:pt idx="5013">
                  <c:v>0.32846225622842207</c:v>
                </c:pt>
                <c:pt idx="5014">
                  <c:v>0.42955910885127446</c:v>
                </c:pt>
                <c:pt idx="5015">
                  <c:v>0.51791006606521273</c:v>
                </c:pt>
                <c:pt idx="5016">
                  <c:v>0.54643174250832427</c:v>
                </c:pt>
                <c:pt idx="5017">
                  <c:v>0.59609187063270852</c:v>
                </c:pt>
                <c:pt idx="5018">
                  <c:v>0.61595988870855578</c:v>
                </c:pt>
                <c:pt idx="5019">
                  <c:v>0.58712431693989076</c:v>
                </c:pt>
                <c:pt idx="5020">
                  <c:v>0.54966467820223053</c:v>
                </c:pt>
                <c:pt idx="5021">
                  <c:v>0.58233714164064709</c:v>
                </c:pt>
                <c:pt idx="5022">
                  <c:v>0.48766000788539876</c:v>
                </c:pt>
                <c:pt idx="5023">
                  <c:v>0.28560287326834288</c:v>
                </c:pt>
                <c:pt idx="5024">
                  <c:v>0.25252084491384097</c:v>
                </c:pt>
                <c:pt idx="5025">
                  <c:v>0.23674240450257944</c:v>
                </c:pt>
                <c:pt idx="5026">
                  <c:v>0.22373611760939682</c:v>
                </c:pt>
                <c:pt idx="5027">
                  <c:v>0.18197220446527917</c:v>
                </c:pt>
                <c:pt idx="5028">
                  <c:v>0.15442991994817423</c:v>
                </c:pt>
                <c:pt idx="5029">
                  <c:v>0.14574348715826257</c:v>
                </c:pt>
                <c:pt idx="5030">
                  <c:v>0.14264694370899034</c:v>
                </c:pt>
                <c:pt idx="5031">
                  <c:v>0.15852524825691949</c:v>
                </c:pt>
                <c:pt idx="5032">
                  <c:v>0.19135300546448075</c:v>
                </c:pt>
                <c:pt idx="5033">
                  <c:v>0.23132956512883207</c:v>
                </c:pt>
                <c:pt idx="5034">
                  <c:v>0.24177572580430562</c:v>
                </c:pt>
                <c:pt idx="5035">
                  <c:v>0.26150683779845307</c:v>
                </c:pt>
                <c:pt idx="5036">
                  <c:v>0.27189669619344015</c:v>
                </c:pt>
                <c:pt idx="5037">
                  <c:v>0.45647504124745231</c:v>
                </c:pt>
                <c:pt idx="5038">
                  <c:v>0.5626357988268369</c:v>
                </c:pt>
                <c:pt idx="5039">
                  <c:v>0.57648835329561332</c:v>
                </c:pt>
                <c:pt idx="5040">
                  <c:v>0.64322050771528105</c:v>
                </c:pt>
                <c:pt idx="5041">
                  <c:v>0.66916356730236615</c:v>
                </c:pt>
                <c:pt idx="5042">
                  <c:v>0.69969540692989529</c:v>
                </c:pt>
                <c:pt idx="5043">
                  <c:v>0.7039518539461993</c:v>
                </c:pt>
                <c:pt idx="5044">
                  <c:v>0.71072343876723454</c:v>
                </c:pt>
                <c:pt idx="5045">
                  <c:v>0.66013006916064088</c:v>
                </c:pt>
                <c:pt idx="5046">
                  <c:v>0.61085015090360351</c:v>
                </c:pt>
                <c:pt idx="5047">
                  <c:v>0.53405946521218572</c:v>
                </c:pt>
                <c:pt idx="5048">
                  <c:v>0.43261422022582519</c:v>
                </c:pt>
                <c:pt idx="5049">
                  <c:v>0.3469753139638474</c:v>
                </c:pt>
                <c:pt idx="5050">
                  <c:v>0.27605538210940672</c:v>
                </c:pt>
                <c:pt idx="5051">
                  <c:v>0.24838311262619661</c:v>
                </c:pt>
                <c:pt idx="5052">
                  <c:v>0.283247677305418</c:v>
                </c:pt>
                <c:pt idx="5053">
                  <c:v>0.24980385173124375</c:v>
                </c:pt>
                <c:pt idx="5054">
                  <c:v>0.2406099016943124</c:v>
                </c:pt>
                <c:pt idx="5055">
                  <c:v>0.24304859899414977</c:v>
                </c:pt>
                <c:pt idx="5056">
                  <c:v>0.25072394716641488</c:v>
                </c:pt>
                <c:pt idx="5057">
                  <c:v>0.26904281625962057</c:v>
                </c:pt>
                <c:pt idx="5058">
                  <c:v>0.31753476245654677</c:v>
                </c:pt>
                <c:pt idx="5059">
                  <c:v>0.38055364689428717</c:v>
                </c:pt>
                <c:pt idx="5060">
                  <c:v>0.47691362439452534</c:v>
                </c:pt>
                <c:pt idx="5061">
                  <c:v>0.58910751858605681</c:v>
                </c:pt>
                <c:pt idx="5062">
                  <c:v>0.63258736255460146</c:v>
                </c:pt>
                <c:pt idx="5063">
                  <c:v>0.67187571830539383</c:v>
                </c:pt>
                <c:pt idx="5064">
                  <c:v>0.73323963949133741</c:v>
                </c:pt>
                <c:pt idx="5065">
                  <c:v>0.78771241830065364</c:v>
                </c:pt>
                <c:pt idx="5066">
                  <c:v>0.82425055249815848</c:v>
                </c:pt>
                <c:pt idx="5067">
                  <c:v>0.82829106227742555</c:v>
                </c:pt>
                <c:pt idx="5068">
                  <c:v>0.81459010037478996</c:v>
                </c:pt>
                <c:pt idx="5069">
                  <c:v>0.76978771701206461</c:v>
                </c:pt>
                <c:pt idx="5070">
                  <c:v>0.64886114778286852</c:v>
                </c:pt>
                <c:pt idx="5071">
                  <c:v>0.59498575802891107</c:v>
                </c:pt>
                <c:pt idx="5072">
                  <c:v>0.51931597586568712</c:v>
                </c:pt>
                <c:pt idx="5073">
                  <c:v>0.40517558957635047</c:v>
                </c:pt>
                <c:pt idx="5074">
                  <c:v>0.3261671159029651</c:v>
                </c:pt>
                <c:pt idx="5075">
                  <c:v>0.27546099290780135</c:v>
                </c:pt>
                <c:pt idx="5076">
                  <c:v>0.27662667869844482</c:v>
                </c:pt>
                <c:pt idx="5077">
                  <c:v>0.24320020733445658</c:v>
                </c:pt>
                <c:pt idx="5078">
                  <c:v>0.2396842992516155</c:v>
                </c:pt>
                <c:pt idx="5079">
                  <c:v>0.23881836459420236</c:v>
                </c:pt>
                <c:pt idx="5080">
                  <c:v>0.24400967314143074</c:v>
                </c:pt>
                <c:pt idx="5081">
                  <c:v>0.2545057090938676</c:v>
                </c:pt>
                <c:pt idx="5082">
                  <c:v>0.2853265109967773</c:v>
                </c:pt>
                <c:pt idx="5083">
                  <c:v>0.33883134914773572</c:v>
                </c:pt>
                <c:pt idx="5084">
                  <c:v>0.43898139328125985</c:v>
                </c:pt>
                <c:pt idx="5085">
                  <c:v>0.55645430504516269</c:v>
                </c:pt>
                <c:pt idx="5086">
                  <c:v>0.61887193541219165</c:v>
                </c:pt>
                <c:pt idx="5087">
                  <c:v>0.64906315544162196</c:v>
                </c:pt>
                <c:pt idx="5088">
                  <c:v>0.70152978740603023</c:v>
                </c:pt>
                <c:pt idx="5089">
                  <c:v>0.74223017712299288</c:v>
                </c:pt>
                <c:pt idx="5090">
                  <c:v>0.74642205260101213</c:v>
                </c:pt>
                <c:pt idx="5091">
                  <c:v>0.69659264931087295</c:v>
                </c:pt>
                <c:pt idx="5092">
                  <c:v>0.61987001999692359</c:v>
                </c:pt>
                <c:pt idx="5093">
                  <c:v>0.54710991149792521</c:v>
                </c:pt>
                <c:pt idx="5094">
                  <c:v>0.56327385037748789</c:v>
                </c:pt>
                <c:pt idx="5095">
                  <c:v>0.470555200204682</c:v>
                </c:pt>
                <c:pt idx="5096">
                  <c:v>0.37816542158992816</c:v>
                </c:pt>
                <c:pt idx="5097">
                  <c:v>0.29603574510731878</c:v>
                </c:pt>
                <c:pt idx="5098">
                  <c:v>0.24858001801133645</c:v>
                </c:pt>
                <c:pt idx="5099">
                  <c:v>0.24109592560242499</c:v>
                </c:pt>
                <c:pt idx="5100">
                  <c:v>0.23833456078421422</c:v>
                </c:pt>
                <c:pt idx="5101">
                  <c:v>0.23698045553254876</c:v>
                </c:pt>
                <c:pt idx="5102">
                  <c:v>0.23535209148359892</c:v>
                </c:pt>
                <c:pt idx="5103">
                  <c:v>0.23658641726328522</c:v>
                </c:pt>
                <c:pt idx="5104">
                  <c:v>0.24105876913592916</c:v>
                </c:pt>
                <c:pt idx="5105">
                  <c:v>0.25130944730077109</c:v>
                </c:pt>
                <c:pt idx="5106">
                  <c:v>0.26610600234074555</c:v>
                </c:pt>
                <c:pt idx="5107">
                  <c:v>0.32009495514388897</c:v>
                </c:pt>
                <c:pt idx="5108">
                  <c:v>0.42718626987875918</c:v>
                </c:pt>
                <c:pt idx="5109">
                  <c:v>0.55766626568138844</c:v>
                </c:pt>
                <c:pt idx="5110">
                  <c:v>0.55229584316037728</c:v>
                </c:pt>
                <c:pt idx="5111">
                  <c:v>0.64485532430005077</c:v>
                </c:pt>
                <c:pt idx="5112">
                  <c:v>0.71150527129889696</c:v>
                </c:pt>
                <c:pt idx="5113">
                  <c:v>0.76038125130780521</c:v>
                </c:pt>
                <c:pt idx="5114">
                  <c:v>0.77726561839546893</c:v>
                </c:pt>
                <c:pt idx="5115">
                  <c:v>0.73940139825425066</c:v>
                </c:pt>
                <c:pt idx="5116">
                  <c:v>0.67050258243941219</c:v>
                </c:pt>
                <c:pt idx="5117">
                  <c:v>0.59413432102498187</c:v>
                </c:pt>
                <c:pt idx="5118">
                  <c:v>0.51000955853718977</c:v>
                </c:pt>
                <c:pt idx="5119">
                  <c:v>0.49725687654803785</c:v>
                </c:pt>
                <c:pt idx="5120">
                  <c:v>0.40089943577829401</c:v>
                </c:pt>
                <c:pt idx="5121">
                  <c:v>0.30163431590656287</c:v>
                </c:pt>
                <c:pt idx="5122">
                  <c:v>0.2424199916874481</c:v>
                </c:pt>
                <c:pt idx="5123">
                  <c:v>0.2298911169138298</c:v>
                </c:pt>
                <c:pt idx="5124">
                  <c:v>0.19433060206626296</c:v>
                </c:pt>
                <c:pt idx="5125">
                  <c:v>0.16552277949265437</c:v>
                </c:pt>
                <c:pt idx="5126">
                  <c:v>0.1471158468194198</c:v>
                </c:pt>
                <c:pt idx="5127">
                  <c:v>0.14480267988252549</c:v>
                </c:pt>
                <c:pt idx="5128">
                  <c:v>0.16017734151712482</c:v>
                </c:pt>
                <c:pt idx="5129">
                  <c:v>0.19113448644446596</c:v>
                </c:pt>
                <c:pt idx="5130">
                  <c:v>0.2372695568057428</c:v>
                </c:pt>
                <c:pt idx="5131">
                  <c:v>0.25047506575768952</c:v>
                </c:pt>
                <c:pt idx="5132">
                  <c:v>0.32405540603791261</c:v>
                </c:pt>
                <c:pt idx="5133">
                  <c:v>0.42712483506581256</c:v>
                </c:pt>
                <c:pt idx="5134">
                  <c:v>0.47238301893395862</c:v>
                </c:pt>
                <c:pt idx="5135">
                  <c:v>0.56949822794254801</c:v>
                </c:pt>
                <c:pt idx="5136">
                  <c:v>0.62336269389664034</c:v>
                </c:pt>
                <c:pt idx="5137">
                  <c:v>0.68433704228201497</c:v>
                </c:pt>
                <c:pt idx="5138">
                  <c:v>0.70951459898977443</c:v>
                </c:pt>
                <c:pt idx="5139">
                  <c:v>0.67383956574185766</c:v>
                </c:pt>
                <c:pt idx="5140">
                  <c:v>0.60925085963759984</c:v>
                </c:pt>
                <c:pt idx="5141">
                  <c:v>0.54529972549892403</c:v>
                </c:pt>
                <c:pt idx="5142">
                  <c:v>0.44419742015589425</c:v>
                </c:pt>
                <c:pt idx="5143">
                  <c:v>0.44971197606696145</c:v>
                </c:pt>
                <c:pt idx="5144">
                  <c:v>0.341892175739541</c:v>
                </c:pt>
                <c:pt idx="5145">
                  <c:v>0.24685441077441084</c:v>
                </c:pt>
                <c:pt idx="5146">
                  <c:v>0.22535810896220432</c:v>
                </c:pt>
                <c:pt idx="5147">
                  <c:v>0.20408712890436109</c:v>
                </c:pt>
                <c:pt idx="5148">
                  <c:v>0.17869392013658336</c:v>
                </c:pt>
                <c:pt idx="5149">
                  <c:v>0.17139212397533687</c:v>
                </c:pt>
                <c:pt idx="5150">
                  <c:v>0.17090326865600813</c:v>
                </c:pt>
                <c:pt idx="5151">
                  <c:v>0.1759836399836876</c:v>
                </c:pt>
                <c:pt idx="5152">
                  <c:v>0.19571709185552577</c:v>
                </c:pt>
                <c:pt idx="5153">
                  <c:v>0.2345104259946269</c:v>
                </c:pt>
                <c:pt idx="5154">
                  <c:v>0.24440284777217802</c:v>
                </c:pt>
                <c:pt idx="5155">
                  <c:v>0.25913098413589775</c:v>
                </c:pt>
                <c:pt idx="5156">
                  <c:v>0.31215816139665464</c:v>
                </c:pt>
                <c:pt idx="5157">
                  <c:v>0.38905622623891145</c:v>
                </c:pt>
                <c:pt idx="5158">
                  <c:v>0.495162610381219</c:v>
                </c:pt>
                <c:pt idx="5159">
                  <c:v>0.5865102460577436</c:v>
                </c:pt>
                <c:pt idx="5160">
                  <c:v>0.64356079305677194</c:v>
                </c:pt>
                <c:pt idx="5161">
                  <c:v>0.68880998159132734</c:v>
                </c:pt>
                <c:pt idx="5162">
                  <c:v>0.69040045860289889</c:v>
                </c:pt>
                <c:pt idx="5163">
                  <c:v>0.64349536207651581</c:v>
                </c:pt>
                <c:pt idx="5164">
                  <c:v>0.58245450714477265</c:v>
                </c:pt>
                <c:pt idx="5165">
                  <c:v>0.52066330474472688</c:v>
                </c:pt>
                <c:pt idx="5166">
                  <c:v>0.42791577861808183</c:v>
                </c:pt>
                <c:pt idx="5167">
                  <c:v>0.43358833782284867</c:v>
                </c:pt>
                <c:pt idx="5168">
                  <c:v>0.33928202721726874</c:v>
                </c:pt>
                <c:pt idx="5169">
                  <c:v>0.25427518024907125</c:v>
                </c:pt>
                <c:pt idx="5170">
                  <c:v>0.22130246132389764</c:v>
                </c:pt>
                <c:pt idx="5171">
                  <c:v>0.21249956600451347</c:v>
                </c:pt>
                <c:pt idx="5172">
                  <c:v>0.19126867475704667</c:v>
                </c:pt>
                <c:pt idx="5173">
                  <c:v>0.17364257812499972</c:v>
                </c:pt>
                <c:pt idx="5174">
                  <c:v>0.16309569411931579</c:v>
                </c:pt>
                <c:pt idx="5175">
                  <c:v>0.16592993069283346</c:v>
                </c:pt>
                <c:pt idx="5176">
                  <c:v>0.18768257843975089</c:v>
                </c:pt>
                <c:pt idx="5177">
                  <c:v>0.21952219916480908</c:v>
                </c:pt>
                <c:pt idx="5178">
                  <c:v>0.2282588774341352</c:v>
                </c:pt>
                <c:pt idx="5179">
                  <c:v>0.24609840105289682</c:v>
                </c:pt>
                <c:pt idx="5180">
                  <c:v>0.3550118743149433</c:v>
                </c:pt>
                <c:pt idx="5181">
                  <c:v>0.40178029799121973</c:v>
                </c:pt>
                <c:pt idx="5182">
                  <c:v>0.52322958176269951</c:v>
                </c:pt>
                <c:pt idx="5183">
                  <c:v>0.57203569797533871</c:v>
                </c:pt>
                <c:pt idx="5184">
                  <c:v>0.64471583703234003</c:v>
                </c:pt>
                <c:pt idx="5185">
                  <c:v>0.69192229288975859</c:v>
                </c:pt>
                <c:pt idx="5186">
                  <c:v>0.70681376984453403</c:v>
                </c:pt>
                <c:pt idx="5187">
                  <c:v>0.66946134041354899</c:v>
                </c:pt>
                <c:pt idx="5188">
                  <c:v>0.62602556630531914</c:v>
                </c:pt>
                <c:pt idx="5189">
                  <c:v>0.59855932833048509</c:v>
                </c:pt>
                <c:pt idx="5190">
                  <c:v>0.55155898391661484</c:v>
                </c:pt>
                <c:pt idx="5191">
                  <c:v>0.44346410207579501</c:v>
                </c:pt>
                <c:pt idx="5192">
                  <c:v>0.34072614593077644</c:v>
                </c:pt>
                <c:pt idx="5193">
                  <c:v>0.25942427966680315</c:v>
                </c:pt>
                <c:pt idx="5194">
                  <c:v>0.22732262071106968</c:v>
                </c:pt>
                <c:pt idx="5195">
                  <c:v>0.21816628588457321</c:v>
                </c:pt>
                <c:pt idx="5196">
                  <c:v>0.20479872468847327</c:v>
                </c:pt>
                <c:pt idx="5197">
                  <c:v>0.19008494152750366</c:v>
                </c:pt>
                <c:pt idx="5198">
                  <c:v>0.18602474306207406</c:v>
                </c:pt>
                <c:pt idx="5199">
                  <c:v>0.19837328516330599</c:v>
                </c:pt>
                <c:pt idx="5200">
                  <c:v>0.22391031457955224</c:v>
                </c:pt>
                <c:pt idx="5201">
                  <c:v>0.2822902037679853</c:v>
                </c:pt>
                <c:pt idx="5202">
                  <c:v>0.24339557821244506</c:v>
                </c:pt>
                <c:pt idx="5203">
                  <c:v>0.29288291413703371</c:v>
                </c:pt>
                <c:pt idx="5204">
                  <c:v>0.38939696150619807</c:v>
                </c:pt>
                <c:pt idx="5205">
                  <c:v>0.50533593644809471</c:v>
                </c:pt>
                <c:pt idx="5206">
                  <c:v>0.5844464596633776</c:v>
                </c:pt>
                <c:pt idx="5207">
                  <c:v>0.62091101776561697</c:v>
                </c:pt>
                <c:pt idx="5208">
                  <c:v>0.69523749949554059</c:v>
                </c:pt>
                <c:pt idx="5209">
                  <c:v>0.750300050008335</c:v>
                </c:pt>
                <c:pt idx="5210">
                  <c:v>0.78831317089793851</c:v>
                </c:pt>
                <c:pt idx="5211">
                  <c:v>0.80189879393965424</c:v>
                </c:pt>
                <c:pt idx="5212">
                  <c:v>0.79680890220415157</c:v>
                </c:pt>
                <c:pt idx="5213">
                  <c:v>0.73131046142427114</c:v>
                </c:pt>
                <c:pt idx="5214">
                  <c:v>0.62401218319921781</c:v>
                </c:pt>
                <c:pt idx="5215">
                  <c:v>0.56855522817596249</c:v>
                </c:pt>
                <c:pt idx="5216">
                  <c:v>0.46484292280868611</c:v>
                </c:pt>
                <c:pt idx="5217">
                  <c:v>0.37006254056286503</c:v>
                </c:pt>
                <c:pt idx="5218">
                  <c:v>0.2963513175102257</c:v>
                </c:pt>
                <c:pt idx="5219">
                  <c:v>0.25295780318891925</c:v>
                </c:pt>
                <c:pt idx="5220">
                  <c:v>0.31310567993475558</c:v>
                </c:pt>
                <c:pt idx="5221">
                  <c:v>0.31607172093268887</c:v>
                </c:pt>
                <c:pt idx="5222">
                  <c:v>0.33304264867915401</c:v>
                </c:pt>
                <c:pt idx="5223">
                  <c:v>0.35448594796355248</c:v>
                </c:pt>
                <c:pt idx="5224">
                  <c:v>0.29962124645892341</c:v>
                </c:pt>
                <c:pt idx="5225">
                  <c:v>0.44544194467529374</c:v>
                </c:pt>
                <c:pt idx="5226">
                  <c:v>0.39187236918917256</c:v>
                </c:pt>
                <c:pt idx="5227">
                  <c:v>0.44932512978273409</c:v>
                </c:pt>
                <c:pt idx="5228">
                  <c:v>0.54951829518980388</c:v>
                </c:pt>
                <c:pt idx="5229">
                  <c:v>0.61586098122170263</c:v>
                </c:pt>
                <c:pt idx="5230">
                  <c:v>0.675009575486754</c:v>
                </c:pt>
                <c:pt idx="5231">
                  <c:v>0.78208846251804065</c:v>
                </c:pt>
                <c:pt idx="5232">
                  <c:v>0.86715363450785499</c:v>
                </c:pt>
                <c:pt idx="5233">
                  <c:v>0.92384270690443548</c:v>
                </c:pt>
                <c:pt idx="5234">
                  <c:v>0.95105216786459557</c:v>
                </c:pt>
                <c:pt idx="5235">
                  <c:v>0.96021769531978385</c:v>
                </c:pt>
                <c:pt idx="5236">
                  <c:v>0.95003663513262859</c:v>
                </c:pt>
                <c:pt idx="5237">
                  <c:v>0.88200492059941848</c:v>
                </c:pt>
                <c:pt idx="5238">
                  <c:v>0.70613199935452653</c:v>
                </c:pt>
                <c:pt idx="5239">
                  <c:v>0.61037115666178643</c:v>
                </c:pt>
                <c:pt idx="5240">
                  <c:v>0.56362232136821455</c:v>
                </c:pt>
                <c:pt idx="5241">
                  <c:v>0.46311483644126317</c:v>
                </c:pt>
                <c:pt idx="5242">
                  <c:v>0.37477900064740166</c:v>
                </c:pt>
                <c:pt idx="5243">
                  <c:v>0.31178998484253051</c:v>
                </c:pt>
                <c:pt idx="5244">
                  <c:v>0.26542136048526865</c:v>
                </c:pt>
                <c:pt idx="5245">
                  <c:v>0.24766021140752903</c:v>
                </c:pt>
                <c:pt idx="5246">
                  <c:v>0.24346163862701165</c:v>
                </c:pt>
                <c:pt idx="5247">
                  <c:v>0.24354383222613007</c:v>
                </c:pt>
                <c:pt idx="5248">
                  <c:v>0.25006500106997653</c:v>
                </c:pt>
                <c:pt idx="5249">
                  <c:v>0.27496483197499177</c:v>
                </c:pt>
                <c:pt idx="5250">
                  <c:v>0.31608516563207045</c:v>
                </c:pt>
                <c:pt idx="5251">
                  <c:v>0.37415285618891514</c:v>
                </c:pt>
                <c:pt idx="5252">
                  <c:v>0.48675336617405573</c:v>
                </c:pt>
                <c:pt idx="5253">
                  <c:v>0.59546243393800902</c:v>
                </c:pt>
                <c:pt idx="5254">
                  <c:v>0.63858346417493217</c:v>
                </c:pt>
                <c:pt idx="5255">
                  <c:v>0.70562951245234062</c:v>
                </c:pt>
                <c:pt idx="5256">
                  <c:v>0.74823447812013977</c:v>
                </c:pt>
                <c:pt idx="5257">
                  <c:v>0.79968786527555324</c:v>
                </c:pt>
                <c:pt idx="5258">
                  <c:v>0.80343542579497651</c:v>
                </c:pt>
                <c:pt idx="5259">
                  <c:v>0.74646011007015933</c:v>
                </c:pt>
                <c:pt idx="5260">
                  <c:v>0.6591479856402076</c:v>
                </c:pt>
                <c:pt idx="5261">
                  <c:v>0.6134307482374346</c:v>
                </c:pt>
                <c:pt idx="5262">
                  <c:v>0.55756298092126078</c:v>
                </c:pt>
                <c:pt idx="5263">
                  <c:v>0.47038251718906365</c:v>
                </c:pt>
                <c:pt idx="5264">
                  <c:v>0.36567864567864583</c:v>
                </c:pt>
                <c:pt idx="5265">
                  <c:v>0.27325360563690415</c:v>
                </c:pt>
                <c:pt idx="5266">
                  <c:v>0.23083402835696409</c:v>
                </c:pt>
                <c:pt idx="5267">
                  <c:v>0.22227757560547134</c:v>
                </c:pt>
                <c:pt idx="5268">
                  <c:v>0.21105832905700939</c:v>
                </c:pt>
                <c:pt idx="5269">
                  <c:v>0.18515956682160128</c:v>
                </c:pt>
                <c:pt idx="5270">
                  <c:v>0.17358002092050184</c:v>
                </c:pt>
                <c:pt idx="5271">
                  <c:v>0.1732006301016753</c:v>
                </c:pt>
                <c:pt idx="5272">
                  <c:v>0.19003044251235957</c:v>
                </c:pt>
                <c:pt idx="5273">
                  <c:v>0.22764728317526495</c:v>
                </c:pt>
                <c:pt idx="5274">
                  <c:v>0.23596941358271395</c:v>
                </c:pt>
                <c:pt idx="5275">
                  <c:v>0.25505017004412722</c:v>
                </c:pt>
                <c:pt idx="5276">
                  <c:v>0.36669433087203274</c:v>
                </c:pt>
                <c:pt idx="5277">
                  <c:v>0.48988956891963809</c:v>
                </c:pt>
                <c:pt idx="5278">
                  <c:v>0.49401386444452444</c:v>
                </c:pt>
                <c:pt idx="5279">
                  <c:v>0.58035106382978729</c:v>
                </c:pt>
                <c:pt idx="5280">
                  <c:v>0.65585334968936726</c:v>
                </c:pt>
                <c:pt idx="5281">
                  <c:v>0.71005598692276251</c:v>
                </c:pt>
                <c:pt idx="5282">
                  <c:v>0.7316395613490585</c:v>
                </c:pt>
                <c:pt idx="5283">
                  <c:v>0.69064159023877814</c:v>
                </c:pt>
                <c:pt idx="5284">
                  <c:v>0.63604328502415441</c:v>
                </c:pt>
                <c:pt idx="5285">
                  <c:v>0.53771171502019821</c:v>
                </c:pt>
                <c:pt idx="5286">
                  <c:v>0.4381688360493321</c:v>
                </c:pt>
                <c:pt idx="5287">
                  <c:v>0.44083108235441903</c:v>
                </c:pt>
                <c:pt idx="5288">
                  <c:v>0.34233401858875978</c:v>
                </c:pt>
                <c:pt idx="5289">
                  <c:v>0.24991180570448202</c:v>
                </c:pt>
                <c:pt idx="5290">
                  <c:v>0.22948426661304899</c:v>
                </c:pt>
                <c:pt idx="5291">
                  <c:v>0.20242627765340249</c:v>
                </c:pt>
                <c:pt idx="5292">
                  <c:v>0.17310458361750647</c:v>
                </c:pt>
                <c:pt idx="5293">
                  <c:v>0.16746089444431411</c:v>
                </c:pt>
                <c:pt idx="5294">
                  <c:v>0.18005893396069461</c:v>
                </c:pt>
                <c:pt idx="5295">
                  <c:v>0.18968105608016916</c:v>
                </c:pt>
                <c:pt idx="5296">
                  <c:v>0.21127552654267734</c:v>
                </c:pt>
                <c:pt idx="5297">
                  <c:v>0.240590030257962</c:v>
                </c:pt>
                <c:pt idx="5298">
                  <c:v>0.25010742656075036</c:v>
                </c:pt>
                <c:pt idx="5299">
                  <c:v>0.25609244404554876</c:v>
                </c:pt>
                <c:pt idx="5300">
                  <c:v>0.3686260932944605</c:v>
                </c:pt>
                <c:pt idx="5301">
                  <c:v>0.48762527233115449</c:v>
                </c:pt>
                <c:pt idx="5302">
                  <c:v>0.48182339408954156</c:v>
                </c:pt>
                <c:pt idx="5303">
                  <c:v>0.57248253586719744</c:v>
                </c:pt>
                <c:pt idx="5304">
                  <c:v>0.61029571680031292</c:v>
                </c:pt>
                <c:pt idx="5305">
                  <c:v>0.65950040485829975</c:v>
                </c:pt>
                <c:pt idx="5306">
                  <c:v>0.67434581920673198</c:v>
                </c:pt>
                <c:pt idx="5307">
                  <c:v>0.63474754726011029</c:v>
                </c:pt>
                <c:pt idx="5308">
                  <c:v>0.59657438917141459</c:v>
                </c:pt>
                <c:pt idx="5309">
                  <c:v>0.57348379034036601</c:v>
                </c:pt>
                <c:pt idx="5310">
                  <c:v>0.52557875218899164</c:v>
                </c:pt>
                <c:pt idx="5311">
                  <c:v>0.43892097848360656</c:v>
                </c:pt>
                <c:pt idx="5312">
                  <c:v>0.34050584691708008</c:v>
                </c:pt>
                <c:pt idx="5313">
                  <c:v>0.24695283533260626</c:v>
                </c:pt>
                <c:pt idx="5314">
                  <c:v>0.21251983872210367</c:v>
                </c:pt>
                <c:pt idx="5315">
                  <c:v>0.20232042442912324</c:v>
                </c:pt>
                <c:pt idx="5316">
                  <c:v>0.17532334026632235</c:v>
                </c:pt>
                <c:pt idx="5317">
                  <c:v>0.16975830671688019</c:v>
                </c:pt>
                <c:pt idx="5318">
                  <c:v>0.17804421357815881</c:v>
                </c:pt>
                <c:pt idx="5319">
                  <c:v>0.19459286119539199</c:v>
                </c:pt>
                <c:pt idx="5320">
                  <c:v>0.22233731942011303</c:v>
                </c:pt>
                <c:pt idx="5321">
                  <c:v>0.21963824083658468</c:v>
                </c:pt>
                <c:pt idx="5322">
                  <c:v>0.22726875755245524</c:v>
                </c:pt>
                <c:pt idx="5323">
                  <c:v>0.27692381007393707</c:v>
                </c:pt>
                <c:pt idx="5324">
                  <c:v>0.376851759576456</c:v>
                </c:pt>
                <c:pt idx="5325">
                  <c:v>0.49310064167510981</c:v>
                </c:pt>
                <c:pt idx="5326">
                  <c:v>0.57000621072628954</c:v>
                </c:pt>
                <c:pt idx="5327">
                  <c:v>0.60746807350879917</c:v>
                </c:pt>
                <c:pt idx="5328">
                  <c:v>0.66763786914667955</c:v>
                </c:pt>
                <c:pt idx="5329">
                  <c:v>0.70676337981130488</c:v>
                </c:pt>
                <c:pt idx="5330">
                  <c:v>0.70583761004714796</c:v>
                </c:pt>
                <c:pt idx="5331">
                  <c:v>0.6664822891615374</c:v>
                </c:pt>
                <c:pt idx="5332">
                  <c:v>0.60459443642464183</c:v>
                </c:pt>
                <c:pt idx="5333">
                  <c:v>0.58311759172154254</c:v>
                </c:pt>
                <c:pt idx="5334">
                  <c:v>0.56087263382677599</c:v>
                </c:pt>
                <c:pt idx="5335">
                  <c:v>0.51507988849605635</c:v>
                </c:pt>
                <c:pt idx="5336">
                  <c:v>0.43971480874843416</c:v>
                </c:pt>
                <c:pt idx="5337">
                  <c:v>0.3712406244283184</c:v>
                </c:pt>
                <c:pt idx="5338">
                  <c:v>0.31588943431510019</c:v>
                </c:pt>
                <c:pt idx="5339">
                  <c:v>0.36093489759171704</c:v>
                </c:pt>
                <c:pt idx="5340">
                  <c:v>0.31731827939458146</c:v>
                </c:pt>
                <c:pt idx="5341">
                  <c:v>0.27755223959155728</c:v>
                </c:pt>
                <c:pt idx="5342">
                  <c:v>0.25913215961832625</c:v>
                </c:pt>
                <c:pt idx="5343">
                  <c:v>0.2338251150558841</c:v>
                </c:pt>
                <c:pt idx="5344">
                  <c:v>0.24195031022096436</c:v>
                </c:pt>
                <c:pt idx="5345">
                  <c:v>0.34514127676560302</c:v>
                </c:pt>
                <c:pt idx="5346">
                  <c:v>0.30684906777152987</c:v>
                </c:pt>
                <c:pt idx="5347">
                  <c:v>0.37031645962732873</c:v>
                </c:pt>
                <c:pt idx="5348">
                  <c:v>0.48087888855330685</c:v>
                </c:pt>
                <c:pt idx="5349">
                  <c:v>0.56752829152169904</c:v>
                </c:pt>
                <c:pt idx="5350">
                  <c:v>0.62037754536090639</c:v>
                </c:pt>
                <c:pt idx="5351">
                  <c:v>0.70954672799498208</c:v>
                </c:pt>
                <c:pt idx="5352">
                  <c:v>0.76524014243529614</c:v>
                </c:pt>
                <c:pt idx="5353">
                  <c:v>0.80835223986832139</c:v>
                </c:pt>
                <c:pt idx="5354">
                  <c:v>0.81521612932035348</c:v>
                </c:pt>
                <c:pt idx="5355">
                  <c:v>0.75536208088489443</c:v>
                </c:pt>
                <c:pt idx="5356">
                  <c:v>0.67109950228291715</c:v>
                </c:pt>
                <c:pt idx="5357">
                  <c:v>0.61092783505154635</c:v>
                </c:pt>
                <c:pt idx="5358">
                  <c:v>0.57719972728305713</c:v>
                </c:pt>
                <c:pt idx="5359">
                  <c:v>0.54707054388799148</c:v>
                </c:pt>
                <c:pt idx="5360">
                  <c:v>0.50971395570050237</c:v>
                </c:pt>
                <c:pt idx="5361">
                  <c:v>0.49796255146722412</c:v>
                </c:pt>
                <c:pt idx="5362">
                  <c:v>0.41452837944664012</c:v>
                </c:pt>
                <c:pt idx="5363">
                  <c:v>0.47182896244233197</c:v>
                </c:pt>
                <c:pt idx="5364">
                  <c:v>0.43995999515092721</c:v>
                </c:pt>
                <c:pt idx="5365">
                  <c:v>0.43535492577597834</c:v>
                </c:pt>
                <c:pt idx="5366">
                  <c:v>0.41781011266014678</c:v>
                </c:pt>
                <c:pt idx="5367">
                  <c:v>0.43270021790394297</c:v>
                </c:pt>
                <c:pt idx="5368">
                  <c:v>0.46826168454045414</c:v>
                </c:pt>
                <c:pt idx="5369">
                  <c:v>0.49298469800394673</c:v>
                </c:pt>
                <c:pt idx="5370">
                  <c:v>0.51172436952214628</c:v>
                </c:pt>
                <c:pt idx="5371">
                  <c:v>0.53593057607090078</c:v>
                </c:pt>
                <c:pt idx="5372">
                  <c:v>0.57593446464341036</c:v>
                </c:pt>
                <c:pt idx="5373">
                  <c:v>0.67068717358226748</c:v>
                </c:pt>
                <c:pt idx="5374">
                  <c:v>0.80875456082584307</c:v>
                </c:pt>
                <c:pt idx="5375">
                  <c:v>0.92954139764527155</c:v>
                </c:pt>
                <c:pt idx="5376">
                  <c:v>1.1343457827108643</c:v>
                </c:pt>
                <c:pt idx="5377">
                  <c:v>1.128967466721488</c:v>
                </c:pt>
                <c:pt idx="5378">
                  <c:v>1.1566635706914346</c:v>
                </c:pt>
                <c:pt idx="5379">
                  <c:v>1.1698489223471173</c:v>
                </c:pt>
                <c:pt idx="5380">
                  <c:v>1.0806521739130432</c:v>
                </c:pt>
                <c:pt idx="5381">
                  <c:v>1.1192368408070639</c:v>
                </c:pt>
                <c:pt idx="5382">
                  <c:v>0.85535626980534185</c:v>
                </c:pt>
                <c:pt idx="5383">
                  <c:v>0.70667721649060788</c:v>
                </c:pt>
                <c:pt idx="5384">
                  <c:v>0.74093282577767527</c:v>
                </c:pt>
                <c:pt idx="5385">
                  <c:v>0.65162932126696815</c:v>
                </c:pt>
                <c:pt idx="5386">
                  <c:v>0.57226856142518767</c:v>
                </c:pt>
                <c:pt idx="5387">
                  <c:v>0.50252420832242861</c:v>
                </c:pt>
                <c:pt idx="5388">
                  <c:v>0.48273655761918222</c:v>
                </c:pt>
                <c:pt idx="5389">
                  <c:v>0.46519336180006654</c:v>
                </c:pt>
                <c:pt idx="5390">
                  <c:v>0.44781811189018073</c:v>
                </c:pt>
                <c:pt idx="5391">
                  <c:v>0.43124232362706771</c:v>
                </c:pt>
                <c:pt idx="5392">
                  <c:v>0.45202787121576149</c:v>
                </c:pt>
                <c:pt idx="5393">
                  <c:v>0.48992632518976831</c:v>
                </c:pt>
                <c:pt idx="5394">
                  <c:v>0.52112358788207747</c:v>
                </c:pt>
                <c:pt idx="5395">
                  <c:v>0.55407444813158269</c:v>
                </c:pt>
                <c:pt idx="5396">
                  <c:v>0.60403287326491273</c:v>
                </c:pt>
                <c:pt idx="5397">
                  <c:v>0.75728213085078866</c:v>
                </c:pt>
                <c:pt idx="5398">
                  <c:v>0.91590902683144582</c:v>
                </c:pt>
                <c:pt idx="5399">
                  <c:v>1.0387249362468123</c:v>
                </c:pt>
                <c:pt idx="5400">
                  <c:v>1.1247487988301645</c:v>
                </c:pt>
                <c:pt idx="5401">
                  <c:v>1.2094258373205737</c:v>
                </c:pt>
                <c:pt idx="5402">
                  <c:v>1.2178670450824143</c:v>
                </c:pt>
                <c:pt idx="5403">
                  <c:v>1.2138522269410865</c:v>
                </c:pt>
                <c:pt idx="5404">
                  <c:v>1.1913020749124223</c:v>
                </c:pt>
                <c:pt idx="5405">
                  <c:v>1.1251702138785751</c:v>
                </c:pt>
                <c:pt idx="5406">
                  <c:v>0.93897773135178753</c:v>
                </c:pt>
                <c:pt idx="5407">
                  <c:v>0.78922056026283904</c:v>
                </c:pt>
                <c:pt idx="5408">
                  <c:v>0.81849899234179757</c:v>
                </c:pt>
                <c:pt idx="5409">
                  <c:v>0.69501958589815316</c:v>
                </c:pt>
                <c:pt idx="5410">
                  <c:v>0.57958944382955147</c:v>
                </c:pt>
                <c:pt idx="5411">
                  <c:v>0.49533231548856516</c:v>
                </c:pt>
                <c:pt idx="5412">
                  <c:v>0.46998890395758819</c:v>
                </c:pt>
                <c:pt idx="5413">
                  <c:v>0.455526976160602</c:v>
                </c:pt>
                <c:pt idx="5414">
                  <c:v>0.43149354676747653</c:v>
                </c:pt>
                <c:pt idx="5415">
                  <c:v>0.42095354884463054</c:v>
                </c:pt>
                <c:pt idx="5416">
                  <c:v>0.44570723435181514</c:v>
                </c:pt>
                <c:pt idx="5417">
                  <c:v>0.48073110753806847</c:v>
                </c:pt>
                <c:pt idx="5418">
                  <c:v>0.49587999999999988</c:v>
                </c:pt>
                <c:pt idx="5419">
                  <c:v>0.521078153299388</c:v>
                </c:pt>
                <c:pt idx="5420">
                  <c:v>0.56425066607460006</c:v>
                </c:pt>
                <c:pt idx="5421">
                  <c:v>0.64753879816848303</c:v>
                </c:pt>
                <c:pt idx="5422">
                  <c:v>0.76397440347071544</c:v>
                </c:pt>
                <c:pt idx="5423">
                  <c:v>0.85770594416777057</c:v>
                </c:pt>
                <c:pt idx="5424">
                  <c:v>0.9393413372562045</c:v>
                </c:pt>
                <c:pt idx="5425">
                  <c:v>1.0737772267600154</c:v>
                </c:pt>
                <c:pt idx="5426">
                  <c:v>1.0990722656249998</c:v>
                </c:pt>
                <c:pt idx="5427">
                  <c:v>1.0353687122028972</c:v>
                </c:pt>
                <c:pt idx="5428">
                  <c:v>0.80591589482463433</c:v>
                </c:pt>
                <c:pt idx="5429">
                  <c:v>0.72613786112519008</c:v>
                </c:pt>
                <c:pt idx="5430">
                  <c:v>0.78009785366246498</c:v>
                </c:pt>
                <c:pt idx="5431">
                  <c:v>0.61520428311057107</c:v>
                </c:pt>
                <c:pt idx="5432">
                  <c:v>0.59874991093694319</c:v>
                </c:pt>
                <c:pt idx="5433">
                  <c:v>0.51318713741090649</c:v>
                </c:pt>
                <c:pt idx="5434">
                  <c:v>0.48166651109244207</c:v>
                </c:pt>
                <c:pt idx="5435">
                  <c:v>0.43884910410188027</c:v>
                </c:pt>
                <c:pt idx="5436">
                  <c:v>0.38993937140732648</c:v>
                </c:pt>
                <c:pt idx="5437">
                  <c:v>0.35119423339177858</c:v>
                </c:pt>
                <c:pt idx="5438">
                  <c:v>0.3460003901242823</c:v>
                </c:pt>
                <c:pt idx="5439">
                  <c:v>0.35850014144271536</c:v>
                </c:pt>
                <c:pt idx="5440">
                  <c:v>0.39820352273392223</c:v>
                </c:pt>
                <c:pt idx="5441">
                  <c:v>0.44991974611699348</c:v>
                </c:pt>
                <c:pt idx="5442">
                  <c:v>0.485778077635171</c:v>
                </c:pt>
                <c:pt idx="5443">
                  <c:v>0.51235486860395829</c:v>
                </c:pt>
                <c:pt idx="5444">
                  <c:v>0.55592508798391127</c:v>
                </c:pt>
                <c:pt idx="5445">
                  <c:v>0.62041797735136806</c:v>
                </c:pt>
                <c:pt idx="5446">
                  <c:v>0.86390420224909081</c:v>
                </c:pt>
                <c:pt idx="5447">
                  <c:v>0.9742427906143647</c:v>
                </c:pt>
                <c:pt idx="5448">
                  <c:v>0.86695074966346319</c:v>
                </c:pt>
                <c:pt idx="5449">
                  <c:v>1.0042663314198963</c:v>
                </c:pt>
                <c:pt idx="5450">
                  <c:v>0.98651682737757573</c:v>
                </c:pt>
                <c:pt idx="5451">
                  <c:v>0.82793314737756618</c:v>
                </c:pt>
                <c:pt idx="5452">
                  <c:v>0.71449090753130862</c:v>
                </c:pt>
                <c:pt idx="5453">
                  <c:v>0.64535005353759956</c:v>
                </c:pt>
                <c:pt idx="5454">
                  <c:v>0.724090782289881</c:v>
                </c:pt>
                <c:pt idx="5455">
                  <c:v>0.56154887218045069</c:v>
                </c:pt>
                <c:pt idx="5456">
                  <c:v>0.62111131746090642</c:v>
                </c:pt>
                <c:pt idx="5457">
                  <c:v>0.57531379099759294</c:v>
                </c:pt>
                <c:pt idx="5458">
                  <c:v>0.52716375386539727</c:v>
                </c:pt>
                <c:pt idx="5459">
                  <c:v>0.49191920556643876</c:v>
                </c:pt>
                <c:pt idx="5460">
                  <c:v>0.48405490743510438</c:v>
                </c:pt>
                <c:pt idx="5461">
                  <c:v>0.47924479252361007</c:v>
                </c:pt>
                <c:pt idx="5462">
                  <c:v>0.47700019651513115</c:v>
                </c:pt>
                <c:pt idx="5463">
                  <c:v>0.47844185282522966</c:v>
                </c:pt>
                <c:pt idx="5464">
                  <c:v>0.48429635541367344</c:v>
                </c:pt>
                <c:pt idx="5465">
                  <c:v>0.49418968442483857</c:v>
                </c:pt>
                <c:pt idx="5466">
                  <c:v>0.50049039485892943</c:v>
                </c:pt>
                <c:pt idx="5467">
                  <c:v>0.5377198859586596</c:v>
                </c:pt>
                <c:pt idx="5468">
                  <c:v>0.55842676380368061</c:v>
                </c:pt>
                <c:pt idx="5469">
                  <c:v>0.66868717649023179</c:v>
                </c:pt>
                <c:pt idx="5470">
                  <c:v>0.92759164173773234</c:v>
                </c:pt>
                <c:pt idx="5471">
                  <c:v>1.0224992972922324</c:v>
                </c:pt>
                <c:pt idx="5472">
                  <c:v>0.95981704962347947</c:v>
                </c:pt>
                <c:pt idx="5473">
                  <c:v>1.0009645145391817</c:v>
                </c:pt>
                <c:pt idx="5474">
                  <c:v>1.0065024216665019</c:v>
                </c:pt>
                <c:pt idx="5475">
                  <c:v>0.9371872316060692</c:v>
                </c:pt>
                <c:pt idx="5476">
                  <c:v>0.798111962442978</c:v>
                </c:pt>
                <c:pt idx="5477">
                  <c:v>0.74112379317742971</c:v>
                </c:pt>
                <c:pt idx="5478">
                  <c:v>0.66093090523914277</c:v>
                </c:pt>
                <c:pt idx="5479">
                  <c:v>0.60596447394105013</c:v>
                </c:pt>
                <c:pt idx="5480">
                  <c:v>0.65685361146165833</c:v>
                </c:pt>
                <c:pt idx="5481">
                  <c:v>0.53721951046972283</c:v>
                </c:pt>
                <c:pt idx="5482">
                  <c:v>0.52513496165670071</c:v>
                </c:pt>
                <c:pt idx="5483">
                  <c:v>0.49168857235351227</c:v>
                </c:pt>
                <c:pt idx="5484">
                  <c:v>0.47847619947704967</c:v>
                </c:pt>
                <c:pt idx="5485">
                  <c:v>0.47099792228734438</c:v>
                </c:pt>
                <c:pt idx="5486">
                  <c:v>0.4642456290500061</c:v>
                </c:pt>
                <c:pt idx="5487">
                  <c:v>0.46482846212700846</c:v>
                </c:pt>
                <c:pt idx="5488">
                  <c:v>0.47353806821724742</c:v>
                </c:pt>
                <c:pt idx="5489">
                  <c:v>0.49170481401146038</c:v>
                </c:pt>
                <c:pt idx="5490">
                  <c:v>0.50328915103717931</c:v>
                </c:pt>
                <c:pt idx="5491">
                  <c:v>0.52837954426856837</c:v>
                </c:pt>
                <c:pt idx="5492">
                  <c:v>0.57487774413323223</c:v>
                </c:pt>
                <c:pt idx="5493">
                  <c:v>0.68140726006961705</c:v>
                </c:pt>
                <c:pt idx="5494">
                  <c:v>0.95312031751694604</c:v>
                </c:pt>
                <c:pt idx="5495">
                  <c:v>0.98009711941916922</c:v>
                </c:pt>
                <c:pt idx="5496">
                  <c:v>0.97802265655386988</c:v>
                </c:pt>
                <c:pt idx="5497">
                  <c:v>0.91319686756542406</c:v>
                </c:pt>
                <c:pt idx="5498">
                  <c:v>0.95871066089693135</c:v>
                </c:pt>
                <c:pt idx="5499">
                  <c:v>0.83201993355481707</c:v>
                </c:pt>
                <c:pt idx="5500">
                  <c:v>0.70663453886285232</c:v>
                </c:pt>
                <c:pt idx="5501">
                  <c:v>0.76942616355397409</c:v>
                </c:pt>
                <c:pt idx="5502">
                  <c:v>0.69411277952692307</c:v>
                </c:pt>
                <c:pt idx="5503">
                  <c:v>0.53039042244929058</c:v>
                </c:pt>
                <c:pt idx="5504">
                  <c:v>0.52660437800320326</c:v>
                </c:pt>
                <c:pt idx="5505">
                  <c:v>0.43862154971732603</c:v>
                </c:pt>
                <c:pt idx="5506">
                  <c:v>0.41455116922303215</c:v>
                </c:pt>
                <c:pt idx="5507">
                  <c:v>0.3958747786415342</c:v>
                </c:pt>
                <c:pt idx="5508">
                  <c:v>0.35772252683154426</c:v>
                </c:pt>
                <c:pt idx="5509">
                  <c:v>0.33320652953495689</c:v>
                </c:pt>
                <c:pt idx="5510">
                  <c:v>0.30837199434229112</c:v>
                </c:pt>
                <c:pt idx="5511">
                  <c:v>0.3137172132317263</c:v>
                </c:pt>
                <c:pt idx="5512">
                  <c:v>0.33626434935007987</c:v>
                </c:pt>
                <c:pt idx="5513">
                  <c:v>0.37616290719208201</c:v>
                </c:pt>
                <c:pt idx="5514">
                  <c:v>0.41084048349721258</c:v>
                </c:pt>
                <c:pt idx="5515">
                  <c:v>0.43634366625864263</c:v>
                </c:pt>
                <c:pt idx="5516">
                  <c:v>0.47666642573183937</c:v>
                </c:pt>
                <c:pt idx="5517">
                  <c:v>0.56209778867834959</c:v>
                </c:pt>
                <c:pt idx="5518">
                  <c:v>0.72730102777541794</c:v>
                </c:pt>
                <c:pt idx="5519">
                  <c:v>0.72873896482186851</c:v>
                </c:pt>
                <c:pt idx="5520">
                  <c:v>0.83422745280820321</c:v>
                </c:pt>
                <c:pt idx="5521">
                  <c:v>0.88325838942192925</c:v>
                </c:pt>
                <c:pt idx="5522">
                  <c:v>0.88383676400191469</c:v>
                </c:pt>
                <c:pt idx="5523">
                  <c:v>0.8362815547571274</c:v>
                </c:pt>
                <c:pt idx="5524">
                  <c:v>0.7505135832713592</c:v>
                </c:pt>
                <c:pt idx="5525">
                  <c:v>0.78290664543702326</c:v>
                </c:pt>
                <c:pt idx="5526">
                  <c:v>0.71440538368822804</c:v>
                </c:pt>
                <c:pt idx="5527">
                  <c:v>0.53179387420376067</c:v>
                </c:pt>
                <c:pt idx="5528">
                  <c:v>0.57216016936779068</c:v>
                </c:pt>
                <c:pt idx="5529">
                  <c:v>0.5156156251097761</c:v>
                </c:pt>
                <c:pt idx="5530">
                  <c:v>0.47507547619858936</c:v>
                </c:pt>
                <c:pt idx="5531">
                  <c:v>0.46394595853715326</c:v>
                </c:pt>
                <c:pt idx="5532">
                  <c:v>0.45809265648102504</c:v>
                </c:pt>
                <c:pt idx="5533">
                  <c:v>0.45574137029288697</c:v>
                </c:pt>
                <c:pt idx="5534">
                  <c:v>0.4553246244284781</c:v>
                </c:pt>
                <c:pt idx="5535">
                  <c:v>0.45774640488541585</c:v>
                </c:pt>
                <c:pt idx="5536">
                  <c:v>0.46927128912823957</c:v>
                </c:pt>
                <c:pt idx="5537">
                  <c:v>0.48404853661076963</c:v>
                </c:pt>
                <c:pt idx="5538">
                  <c:v>0.49591346829748328</c:v>
                </c:pt>
                <c:pt idx="5539">
                  <c:v>0.55065451230628981</c:v>
                </c:pt>
                <c:pt idx="5540">
                  <c:v>0.54082974514139392</c:v>
                </c:pt>
                <c:pt idx="5541">
                  <c:v>0.64136428094761433</c:v>
                </c:pt>
                <c:pt idx="5542">
                  <c:v>0.88928825148743429</c:v>
                </c:pt>
                <c:pt idx="5543">
                  <c:v>0.82258938495739153</c:v>
                </c:pt>
                <c:pt idx="5544">
                  <c:v>0.88747954643318505</c:v>
                </c:pt>
                <c:pt idx="5545">
                  <c:v>0.92177562353858145</c:v>
                </c:pt>
                <c:pt idx="5546">
                  <c:v>0.94518071101030521</c:v>
                </c:pt>
                <c:pt idx="5547">
                  <c:v>0.92336843644873468</c:v>
                </c:pt>
                <c:pt idx="5548">
                  <c:v>0.9018565299137058</c:v>
                </c:pt>
                <c:pt idx="5549">
                  <c:v>0.84847764970480744</c:v>
                </c:pt>
                <c:pt idx="5550">
                  <c:v>0.85434254479198279</c:v>
                </c:pt>
                <c:pt idx="5551">
                  <c:v>0.59903230978914457</c:v>
                </c:pt>
                <c:pt idx="5552">
                  <c:v>0.61776901031004594</c:v>
                </c:pt>
                <c:pt idx="5553">
                  <c:v>0.51804432402389855</c:v>
                </c:pt>
                <c:pt idx="5554">
                  <c:v>0.46168475401210185</c:v>
                </c:pt>
                <c:pt idx="5555">
                  <c:v>0.44051899965483687</c:v>
                </c:pt>
                <c:pt idx="5556">
                  <c:v>0.42031150955356322</c:v>
                </c:pt>
                <c:pt idx="5557">
                  <c:v>0.38514063787218999</c:v>
                </c:pt>
                <c:pt idx="5558">
                  <c:v>0.35005650689843071</c:v>
                </c:pt>
                <c:pt idx="5559">
                  <c:v>0.33156833309729494</c:v>
                </c:pt>
                <c:pt idx="5560">
                  <c:v>0.35065623466235518</c:v>
                </c:pt>
                <c:pt idx="5561">
                  <c:v>0.40290650837396624</c:v>
                </c:pt>
                <c:pt idx="5562">
                  <c:v>0.44121122599704532</c:v>
                </c:pt>
                <c:pt idx="5563">
                  <c:v>0.46768305683256695</c:v>
                </c:pt>
                <c:pt idx="5564">
                  <c:v>0.50230455472467694</c:v>
                </c:pt>
                <c:pt idx="5565">
                  <c:v>0.54160371899232262</c:v>
                </c:pt>
                <c:pt idx="5566">
                  <c:v>0.76934937759336108</c:v>
                </c:pt>
                <c:pt idx="5567">
                  <c:v>0.7435015689220843</c:v>
                </c:pt>
                <c:pt idx="5568">
                  <c:v>0.80740454877603174</c:v>
                </c:pt>
                <c:pt idx="5569">
                  <c:v>0.84126781095697134</c:v>
                </c:pt>
                <c:pt idx="5570">
                  <c:v>0.87782648314229528</c:v>
                </c:pt>
                <c:pt idx="5571">
                  <c:v>0.87064927619320609</c:v>
                </c:pt>
                <c:pt idx="5572">
                  <c:v>0.86044358864641279</c:v>
                </c:pt>
                <c:pt idx="5573">
                  <c:v>0.81306166890608345</c:v>
                </c:pt>
                <c:pt idx="5574">
                  <c:v>0.74036019909186135</c:v>
                </c:pt>
                <c:pt idx="5575">
                  <c:v>0.60526869444670961</c:v>
                </c:pt>
                <c:pt idx="5576">
                  <c:v>0.53175701296188804</c:v>
                </c:pt>
                <c:pt idx="5577">
                  <c:v>0.50031854090065142</c:v>
                </c:pt>
                <c:pt idx="5578">
                  <c:v>0.48320550471247081</c:v>
                </c:pt>
                <c:pt idx="5579">
                  <c:v>0.44971400523560168</c:v>
                </c:pt>
                <c:pt idx="5580">
                  <c:v>0.4374605296664118</c:v>
                </c:pt>
                <c:pt idx="5581">
                  <c:v>0.43228642425767472</c:v>
                </c:pt>
                <c:pt idx="5582">
                  <c:v>0.42307782292821061</c:v>
                </c:pt>
                <c:pt idx="5583">
                  <c:v>0.41563999267533402</c:v>
                </c:pt>
                <c:pt idx="5584">
                  <c:v>0.42621336641339713</c:v>
                </c:pt>
                <c:pt idx="5585">
                  <c:v>0.43950303805564417</c:v>
                </c:pt>
                <c:pt idx="5586">
                  <c:v>0.4474879525918205</c:v>
                </c:pt>
                <c:pt idx="5587">
                  <c:v>0.47096603954628002</c:v>
                </c:pt>
                <c:pt idx="5588">
                  <c:v>0.50771214304185586</c:v>
                </c:pt>
                <c:pt idx="5589">
                  <c:v>0.56461778221778203</c:v>
                </c:pt>
                <c:pt idx="5590">
                  <c:v>0.67086939820742653</c:v>
                </c:pt>
                <c:pt idx="5591">
                  <c:v>0.74870223890601961</c:v>
                </c:pt>
                <c:pt idx="5592">
                  <c:v>0.82224552547039909</c:v>
                </c:pt>
                <c:pt idx="5593">
                  <c:v>0.84390870251694983</c:v>
                </c:pt>
                <c:pt idx="5594">
                  <c:v>0.84416562166178988</c:v>
                </c:pt>
                <c:pt idx="5595">
                  <c:v>0.76178495386799128</c:v>
                </c:pt>
                <c:pt idx="5596">
                  <c:v>0.64543185304971584</c:v>
                </c:pt>
                <c:pt idx="5597">
                  <c:v>0.57964054494181161</c:v>
                </c:pt>
                <c:pt idx="5598">
                  <c:v>0.5433665285643694</c:v>
                </c:pt>
                <c:pt idx="5599">
                  <c:v>0.51759404757594374</c:v>
                </c:pt>
                <c:pt idx="5600">
                  <c:v>0.47985497378634157</c:v>
                </c:pt>
                <c:pt idx="5601">
                  <c:v>0.41047896857373067</c:v>
                </c:pt>
                <c:pt idx="5602">
                  <c:v>0.33967166179337216</c:v>
                </c:pt>
                <c:pt idx="5603">
                  <c:v>0.33569644766887263</c:v>
                </c:pt>
                <c:pt idx="5604">
                  <c:v>0.32498419889811769</c:v>
                </c:pt>
                <c:pt idx="5605">
                  <c:v>0.30189693103068937</c:v>
                </c:pt>
                <c:pt idx="5606">
                  <c:v>0.28381321571420726</c:v>
                </c:pt>
                <c:pt idx="5607">
                  <c:v>0.28961483516483488</c:v>
                </c:pt>
                <c:pt idx="5608">
                  <c:v>0.29900749533283144</c:v>
                </c:pt>
                <c:pt idx="5609">
                  <c:v>0.33856458086685293</c:v>
                </c:pt>
                <c:pt idx="5610">
                  <c:v>0.374069441962956</c:v>
                </c:pt>
                <c:pt idx="5611">
                  <c:v>0.45208658802694379</c:v>
                </c:pt>
                <c:pt idx="5612">
                  <c:v>0.47843297974927657</c:v>
                </c:pt>
                <c:pt idx="5613">
                  <c:v>0.54044951041548495</c:v>
                </c:pt>
                <c:pt idx="5614">
                  <c:v>0.62386430557827555</c:v>
                </c:pt>
                <c:pt idx="5615">
                  <c:v>0.72579281551709141</c:v>
                </c:pt>
                <c:pt idx="5616">
                  <c:v>0.81974228905294599</c:v>
                </c:pt>
                <c:pt idx="5617">
                  <c:v>0.859752360673949</c:v>
                </c:pt>
                <c:pt idx="5618">
                  <c:v>0.86296000742321599</c:v>
                </c:pt>
                <c:pt idx="5619">
                  <c:v>0.80850515696077108</c:v>
                </c:pt>
                <c:pt idx="5620">
                  <c:v>0.68889262591440348</c:v>
                </c:pt>
                <c:pt idx="5621">
                  <c:v>0.62265578275276812</c:v>
                </c:pt>
                <c:pt idx="5622">
                  <c:v>0.57198638877073593</c:v>
                </c:pt>
                <c:pt idx="5623">
                  <c:v>0.54529177572160537</c:v>
                </c:pt>
                <c:pt idx="5624">
                  <c:v>0.51456256305005699</c:v>
                </c:pt>
                <c:pt idx="5625">
                  <c:v>0.45317440031458878</c:v>
                </c:pt>
                <c:pt idx="5626">
                  <c:v>0.38034637806995764</c:v>
                </c:pt>
                <c:pt idx="5627">
                  <c:v>0.31405877680698935</c:v>
                </c:pt>
                <c:pt idx="5628">
                  <c:v>0.30813300031220714</c:v>
                </c:pt>
                <c:pt idx="5629">
                  <c:v>0.29936440093754291</c:v>
                </c:pt>
                <c:pt idx="5630">
                  <c:v>0.29595316631682245</c:v>
                </c:pt>
                <c:pt idx="5631">
                  <c:v>0.29596916359667036</c:v>
                </c:pt>
                <c:pt idx="5632">
                  <c:v>0.30264440231935752</c:v>
                </c:pt>
                <c:pt idx="5633">
                  <c:v>0.3150998432692862</c:v>
                </c:pt>
                <c:pt idx="5634">
                  <c:v>0.39722253858834078</c:v>
                </c:pt>
                <c:pt idx="5635">
                  <c:v>0.4731513290471161</c:v>
                </c:pt>
                <c:pt idx="5636">
                  <c:v>0.51545279854657244</c:v>
                </c:pt>
                <c:pt idx="5637">
                  <c:v>0.56761818879508796</c:v>
                </c:pt>
                <c:pt idx="5638">
                  <c:v>0.67387784860225786</c:v>
                </c:pt>
                <c:pt idx="5639">
                  <c:v>0.7761075725406934</c:v>
                </c:pt>
                <c:pt idx="5640">
                  <c:v>0.88515257192676544</c:v>
                </c:pt>
                <c:pt idx="5641">
                  <c:v>0.93916407061266871</c:v>
                </c:pt>
                <c:pt idx="5642">
                  <c:v>0.9278467461733495</c:v>
                </c:pt>
                <c:pt idx="5643">
                  <c:v>0.84860114357750649</c:v>
                </c:pt>
                <c:pt idx="5644">
                  <c:v>0.73057971014492762</c:v>
                </c:pt>
                <c:pt idx="5645">
                  <c:v>0.67692791505003069</c:v>
                </c:pt>
                <c:pt idx="5646">
                  <c:v>0.6134985320023485</c:v>
                </c:pt>
                <c:pt idx="5647">
                  <c:v>0.57960094678057605</c:v>
                </c:pt>
                <c:pt idx="5648">
                  <c:v>0.53637586419330563</c:v>
                </c:pt>
                <c:pt idx="5649">
                  <c:v>0.43716950706674651</c:v>
                </c:pt>
                <c:pt idx="5650">
                  <c:v>0.35114700222057738</c:v>
                </c:pt>
                <c:pt idx="5651">
                  <c:v>0.28880710159222178</c:v>
                </c:pt>
                <c:pt idx="5652">
                  <c:v>0.32060727749549245</c:v>
                </c:pt>
                <c:pt idx="5653">
                  <c:v>0.3098804952063805</c:v>
                </c:pt>
                <c:pt idx="5654">
                  <c:v>0.29497750326136107</c:v>
                </c:pt>
                <c:pt idx="5655">
                  <c:v>0.30214051408905118</c:v>
                </c:pt>
                <c:pt idx="5656">
                  <c:v>0.32366657473800298</c:v>
                </c:pt>
                <c:pt idx="5657">
                  <c:v>0.34511958703756807</c:v>
                </c:pt>
                <c:pt idx="5658">
                  <c:v>0.40764447999052078</c:v>
                </c:pt>
                <c:pt idx="5659">
                  <c:v>0.49384981407953599</c:v>
                </c:pt>
                <c:pt idx="5660">
                  <c:v>0.51639772610527013</c:v>
                </c:pt>
                <c:pt idx="5661">
                  <c:v>0.58711385007305261</c:v>
                </c:pt>
                <c:pt idx="5662">
                  <c:v>0.65985737949981815</c:v>
                </c:pt>
                <c:pt idx="5663">
                  <c:v>0.75812623105249632</c:v>
                </c:pt>
                <c:pt idx="5664">
                  <c:v>0.80303391261833856</c:v>
                </c:pt>
                <c:pt idx="5665">
                  <c:v>0.8452720160116447</c:v>
                </c:pt>
                <c:pt idx="5666">
                  <c:v>0.84667501365871445</c:v>
                </c:pt>
                <c:pt idx="5667">
                  <c:v>0.77802868169458828</c:v>
                </c:pt>
                <c:pt idx="5668">
                  <c:v>0.65947402889771189</c:v>
                </c:pt>
                <c:pt idx="5669">
                  <c:v>0.5993140039447733</c:v>
                </c:pt>
                <c:pt idx="5670">
                  <c:v>0.57626373626373617</c:v>
                </c:pt>
                <c:pt idx="5671">
                  <c:v>0.54937867034002741</c:v>
                </c:pt>
                <c:pt idx="5672">
                  <c:v>0.51829080585579401</c:v>
                </c:pt>
                <c:pt idx="5673">
                  <c:v>0.44814086335605308</c:v>
                </c:pt>
                <c:pt idx="5674">
                  <c:v>0.38385435992578842</c:v>
                </c:pt>
                <c:pt idx="5675">
                  <c:v>0.33534655234012134</c:v>
                </c:pt>
                <c:pt idx="5676">
                  <c:v>0.38412269187013215</c:v>
                </c:pt>
                <c:pt idx="5677">
                  <c:v>0.39213033603168124</c:v>
                </c:pt>
                <c:pt idx="5678">
                  <c:v>0.39376238491889515</c:v>
                </c:pt>
                <c:pt idx="5679">
                  <c:v>0.4143080947709501</c:v>
                </c:pt>
                <c:pt idx="5680">
                  <c:v>0.44187052769404089</c:v>
                </c:pt>
                <c:pt idx="5681">
                  <c:v>0.48548794706160381</c:v>
                </c:pt>
                <c:pt idx="5682">
                  <c:v>0.4946236628224483</c:v>
                </c:pt>
                <c:pt idx="5683">
                  <c:v>0.51389101759858935</c:v>
                </c:pt>
                <c:pt idx="5684">
                  <c:v>0.55576515457112463</c:v>
                </c:pt>
                <c:pt idx="5685">
                  <c:v>0.61827365984113691</c:v>
                </c:pt>
                <c:pt idx="5686">
                  <c:v>0.7420965386927767</c:v>
                </c:pt>
                <c:pt idx="5687">
                  <c:v>0.83367807259413285</c:v>
                </c:pt>
                <c:pt idx="5688">
                  <c:v>0.933514097744361</c:v>
                </c:pt>
                <c:pt idx="5689">
                  <c:v>0.97387135456638507</c:v>
                </c:pt>
                <c:pt idx="5690">
                  <c:v>0.96556203402791052</c:v>
                </c:pt>
                <c:pt idx="5691">
                  <c:v>0.89894819466248022</c:v>
                </c:pt>
                <c:pt idx="5692">
                  <c:v>0.7787451912686405</c:v>
                </c:pt>
                <c:pt idx="5693">
                  <c:v>0.70546935223175411</c:v>
                </c:pt>
                <c:pt idx="5694">
                  <c:v>0.63232246061277819</c:v>
                </c:pt>
                <c:pt idx="5695">
                  <c:v>0.58624008342955025</c:v>
                </c:pt>
                <c:pt idx="5696">
                  <c:v>0.5451449451044228</c:v>
                </c:pt>
                <c:pt idx="5697">
                  <c:v>0.46621428571428525</c:v>
                </c:pt>
                <c:pt idx="5698">
                  <c:v>0.37732331279122167</c:v>
                </c:pt>
                <c:pt idx="5699">
                  <c:v>0.29716441957093176</c:v>
                </c:pt>
                <c:pt idx="5700">
                  <c:v>0.33497227658186524</c:v>
                </c:pt>
                <c:pt idx="5701">
                  <c:v>0.29954240923655417</c:v>
                </c:pt>
                <c:pt idx="5702">
                  <c:v>0.28331943242321689</c:v>
                </c:pt>
                <c:pt idx="5703">
                  <c:v>0.29533716230589202</c:v>
                </c:pt>
                <c:pt idx="5704">
                  <c:v>0.33859910333757659</c:v>
                </c:pt>
                <c:pt idx="5705">
                  <c:v>0.40470467415862177</c:v>
                </c:pt>
                <c:pt idx="5706">
                  <c:v>0.45458741942382264</c:v>
                </c:pt>
                <c:pt idx="5707">
                  <c:v>0.51203545868575118</c:v>
                </c:pt>
                <c:pt idx="5708">
                  <c:v>0.54986794759825308</c:v>
                </c:pt>
                <c:pt idx="5709">
                  <c:v>0.59900178863644982</c:v>
                </c:pt>
                <c:pt idx="5710">
                  <c:v>0.67697420432780464</c:v>
                </c:pt>
                <c:pt idx="5711">
                  <c:v>0.77269191005427751</c:v>
                </c:pt>
                <c:pt idx="5712">
                  <c:v>0.80709854837255457</c:v>
                </c:pt>
                <c:pt idx="5713">
                  <c:v>0.87405112388429407</c:v>
                </c:pt>
                <c:pt idx="5714">
                  <c:v>0.91711990052130687</c:v>
                </c:pt>
                <c:pt idx="5715">
                  <c:v>0.92929970640612236</c:v>
                </c:pt>
                <c:pt idx="5716">
                  <c:v>0.90206809882866246</c:v>
                </c:pt>
                <c:pt idx="5717">
                  <c:v>0.85229103168005915</c:v>
                </c:pt>
                <c:pt idx="5718">
                  <c:v>0.68787451769837316</c:v>
                </c:pt>
                <c:pt idx="5719">
                  <c:v>0.56244250056556844</c:v>
                </c:pt>
                <c:pt idx="5720">
                  <c:v>0.51042258340461921</c:v>
                </c:pt>
                <c:pt idx="5721">
                  <c:v>0.40538960835345383</c:v>
                </c:pt>
                <c:pt idx="5722">
                  <c:v>0.30446516619293451</c:v>
                </c:pt>
                <c:pt idx="5723">
                  <c:v>0.23785248921021518</c:v>
                </c:pt>
                <c:pt idx="5724">
                  <c:v>0.28133912904769476</c:v>
                </c:pt>
                <c:pt idx="5725">
                  <c:v>0.25015884589344295</c:v>
                </c:pt>
                <c:pt idx="5726">
                  <c:v>0.23822038937870049</c:v>
                </c:pt>
                <c:pt idx="5727">
                  <c:v>0.24277308514521101</c:v>
                </c:pt>
                <c:pt idx="5728">
                  <c:v>0.2745348993830985</c:v>
                </c:pt>
                <c:pt idx="5729">
                  <c:v>0.33210645977207465</c:v>
                </c:pt>
                <c:pt idx="5730">
                  <c:v>0.38033993242842734</c:v>
                </c:pt>
                <c:pt idx="5731">
                  <c:v>0.47018146754765877</c:v>
                </c:pt>
                <c:pt idx="5732">
                  <c:v>0.47732560518240708</c:v>
                </c:pt>
                <c:pt idx="5733">
                  <c:v>0.55301772076814704</c:v>
                </c:pt>
                <c:pt idx="5734">
                  <c:v>0.60795822642719699</c:v>
                </c:pt>
                <c:pt idx="5735">
                  <c:v>0.71709783772211555</c:v>
                </c:pt>
                <c:pt idx="5736">
                  <c:v>0.7341277949545193</c:v>
                </c:pt>
                <c:pt idx="5737">
                  <c:v>0.79835176579925671</c:v>
                </c:pt>
                <c:pt idx="5738">
                  <c:v>0.82851547365934364</c:v>
                </c:pt>
                <c:pt idx="5739">
                  <c:v>0.83710707339057855</c:v>
                </c:pt>
                <c:pt idx="5740">
                  <c:v>0.83258624769296308</c:v>
                </c:pt>
                <c:pt idx="5741">
                  <c:v>0.79812314264487383</c:v>
                </c:pt>
                <c:pt idx="5742">
                  <c:v>0.66424609977713045</c:v>
                </c:pt>
                <c:pt idx="5743">
                  <c:v>0.54369167962674969</c:v>
                </c:pt>
                <c:pt idx="5744">
                  <c:v>0.49454484368368945</c:v>
                </c:pt>
                <c:pt idx="5745">
                  <c:v>0.40206403491629228</c:v>
                </c:pt>
                <c:pt idx="5746">
                  <c:v>0.30606118431016238</c:v>
                </c:pt>
                <c:pt idx="5747">
                  <c:v>0.24415560812370174</c:v>
                </c:pt>
                <c:pt idx="5748">
                  <c:v>0.29303784749358042</c:v>
                </c:pt>
                <c:pt idx="5749">
                  <c:v>0.26574009196409021</c:v>
                </c:pt>
                <c:pt idx="5750">
                  <c:v>0.2540439936918808</c:v>
                </c:pt>
                <c:pt idx="5751">
                  <c:v>0.25096169030958149</c:v>
                </c:pt>
                <c:pt idx="5752">
                  <c:v>0.2667643961647177</c:v>
                </c:pt>
                <c:pt idx="5753">
                  <c:v>0.29450511848070948</c:v>
                </c:pt>
                <c:pt idx="5754">
                  <c:v>0.32171143492509358</c:v>
                </c:pt>
                <c:pt idx="5755">
                  <c:v>0.40820162297128593</c:v>
                </c:pt>
                <c:pt idx="5756">
                  <c:v>0.42289188914142262</c:v>
                </c:pt>
                <c:pt idx="5757">
                  <c:v>0.52115943649373886</c:v>
                </c:pt>
                <c:pt idx="5758">
                  <c:v>0.56324767390341157</c:v>
                </c:pt>
                <c:pt idx="5759">
                  <c:v>0.65485888993414898</c:v>
                </c:pt>
                <c:pt idx="5760">
                  <c:v>0.76273921200750472</c:v>
                </c:pt>
                <c:pt idx="5761">
                  <c:v>0.80490692036774458</c:v>
                </c:pt>
                <c:pt idx="5762">
                  <c:v>0.79448294679399734</c:v>
                </c:pt>
                <c:pt idx="5763">
                  <c:v>0.70813603322949126</c:v>
                </c:pt>
                <c:pt idx="5764">
                  <c:v>0.58197564004968139</c:v>
                </c:pt>
                <c:pt idx="5765">
                  <c:v>0.55912380138980544</c:v>
                </c:pt>
                <c:pt idx="5766">
                  <c:v>0.53389902135231315</c:v>
                </c:pt>
                <c:pt idx="5767">
                  <c:v>0.49828803498906571</c:v>
                </c:pt>
                <c:pt idx="5768">
                  <c:v>0.40603152047539059</c:v>
                </c:pt>
                <c:pt idx="5769">
                  <c:v>0.32734204462769823</c:v>
                </c:pt>
                <c:pt idx="5770">
                  <c:v>0.25758622665291608</c:v>
                </c:pt>
                <c:pt idx="5771">
                  <c:v>0.20947278818166826</c:v>
                </c:pt>
                <c:pt idx="5772">
                  <c:v>0.26952227503423831</c:v>
                </c:pt>
                <c:pt idx="5773">
                  <c:v>0.24434250522031031</c:v>
                </c:pt>
                <c:pt idx="5774">
                  <c:v>0.23205080431416758</c:v>
                </c:pt>
                <c:pt idx="5775">
                  <c:v>0.19478418216398974</c:v>
                </c:pt>
                <c:pt idx="5776">
                  <c:v>0.19849655432324731</c:v>
                </c:pt>
                <c:pt idx="5777">
                  <c:v>0.22305811421872379</c:v>
                </c:pt>
                <c:pt idx="5778">
                  <c:v>0.29903434089480596</c:v>
                </c:pt>
                <c:pt idx="5779">
                  <c:v>0.30850797057020229</c:v>
                </c:pt>
                <c:pt idx="5780">
                  <c:v>0.44173322980317997</c:v>
                </c:pt>
                <c:pt idx="5781">
                  <c:v>0.53222238646021935</c:v>
                </c:pt>
                <c:pt idx="5782">
                  <c:v>0.5744673128315585</c:v>
                </c:pt>
                <c:pt idx="5783">
                  <c:v>0.6537037968317827</c:v>
                </c:pt>
                <c:pt idx="5784">
                  <c:v>0.67688287427230853</c:v>
                </c:pt>
                <c:pt idx="5785">
                  <c:v>0.72015196755648647</c:v>
                </c:pt>
                <c:pt idx="5786">
                  <c:v>0.72321489152754204</c:v>
                </c:pt>
                <c:pt idx="5787">
                  <c:v>0.66203373784318775</c:v>
                </c:pt>
                <c:pt idx="5788">
                  <c:v>0.55228249173010213</c:v>
                </c:pt>
                <c:pt idx="5789">
                  <c:v>0.53424782172873742</c:v>
                </c:pt>
                <c:pt idx="5790">
                  <c:v>0.51514237918215589</c:v>
                </c:pt>
                <c:pt idx="5791">
                  <c:v>0.4902819841494479</c:v>
                </c:pt>
                <c:pt idx="5792">
                  <c:v>0.41770365448504942</c:v>
                </c:pt>
                <c:pt idx="5793">
                  <c:v>0.32510699879914995</c:v>
                </c:pt>
                <c:pt idx="5794">
                  <c:v>0.24625503626107959</c:v>
                </c:pt>
                <c:pt idx="5795">
                  <c:v>0.17825242718446566</c:v>
                </c:pt>
                <c:pt idx="5796">
                  <c:v>0.21020978658299372</c:v>
                </c:pt>
                <c:pt idx="5797">
                  <c:v>0.16988801285592303</c:v>
                </c:pt>
                <c:pt idx="5798">
                  <c:v>0.15390570719602947</c:v>
                </c:pt>
                <c:pt idx="5799">
                  <c:v>0.16296119312894519</c:v>
                </c:pt>
                <c:pt idx="5800">
                  <c:v>0.17837652160284168</c:v>
                </c:pt>
                <c:pt idx="5801">
                  <c:v>0.2066286438529783</c:v>
                </c:pt>
                <c:pt idx="5802">
                  <c:v>0.28342684111295191</c:v>
                </c:pt>
                <c:pt idx="5803">
                  <c:v>0.28139294031131246</c:v>
                </c:pt>
                <c:pt idx="5804">
                  <c:v>0.39515170712189884</c:v>
                </c:pt>
                <c:pt idx="5805">
                  <c:v>0.5041225261932476</c:v>
                </c:pt>
                <c:pt idx="5806">
                  <c:v>0.5403095878660269</c:v>
                </c:pt>
                <c:pt idx="5807">
                  <c:v>0.59820988165190747</c:v>
                </c:pt>
                <c:pt idx="5808">
                  <c:v>0.70996988858777499</c:v>
                </c:pt>
                <c:pt idx="5809">
                  <c:v>0.75830104387827335</c:v>
                </c:pt>
                <c:pt idx="5810">
                  <c:v>0.77288689679778821</c:v>
                </c:pt>
                <c:pt idx="5811">
                  <c:v>0.72918083394930244</c:v>
                </c:pt>
                <c:pt idx="5812">
                  <c:v>0.61572450514164956</c:v>
                </c:pt>
                <c:pt idx="5813">
                  <c:v>0.59110419784200996</c:v>
                </c:pt>
                <c:pt idx="5814">
                  <c:v>0.56318238097024742</c:v>
                </c:pt>
                <c:pt idx="5815">
                  <c:v>0.52984504059301107</c:v>
                </c:pt>
                <c:pt idx="5816">
                  <c:v>0.44870309737410774</c:v>
                </c:pt>
                <c:pt idx="5817">
                  <c:v>0.37186614948897923</c:v>
                </c:pt>
                <c:pt idx="5818">
                  <c:v>0.30371914794416766</c:v>
                </c:pt>
                <c:pt idx="5819">
                  <c:v>0.23783581471148807</c:v>
                </c:pt>
                <c:pt idx="5820">
                  <c:v>0.2728767921978108</c:v>
                </c:pt>
                <c:pt idx="5821">
                  <c:v>0.22697919066267347</c:v>
                </c:pt>
                <c:pt idx="5822">
                  <c:v>0.20247768923301224</c:v>
                </c:pt>
                <c:pt idx="5823">
                  <c:v>0.19061179060053512</c:v>
                </c:pt>
                <c:pt idx="5824">
                  <c:v>0.20978920914965649</c:v>
                </c:pt>
                <c:pt idx="5825">
                  <c:v>0.26016033527105575</c:v>
                </c:pt>
                <c:pt idx="5826">
                  <c:v>0.31206092782919748</c:v>
                </c:pt>
                <c:pt idx="5827">
                  <c:v>0.41219415097228618</c:v>
                </c:pt>
                <c:pt idx="5828">
                  <c:v>0.48357824556653561</c:v>
                </c:pt>
                <c:pt idx="5829">
                  <c:v>0.56311899759903961</c:v>
                </c:pt>
                <c:pt idx="5830">
                  <c:v>0.62936713530352106</c:v>
                </c:pt>
                <c:pt idx="5831">
                  <c:v>0.73714984495785485</c:v>
                </c:pt>
                <c:pt idx="5832">
                  <c:v>0.83252997819767449</c:v>
                </c:pt>
                <c:pt idx="5833">
                  <c:v>0.88707492862825865</c:v>
                </c:pt>
                <c:pt idx="5834">
                  <c:v>0.88654517381743347</c:v>
                </c:pt>
                <c:pt idx="5835">
                  <c:v>0.82537173627766003</c:v>
                </c:pt>
                <c:pt idx="5836">
                  <c:v>0.6989506042868574</c:v>
                </c:pt>
                <c:pt idx="5837">
                  <c:v>0.64932834294596486</c:v>
                </c:pt>
                <c:pt idx="5838">
                  <c:v>0.5998803733919047</c:v>
                </c:pt>
                <c:pt idx="5839">
                  <c:v>0.56979919529096179</c:v>
                </c:pt>
                <c:pt idx="5840">
                  <c:v>0.53268842295904162</c:v>
                </c:pt>
                <c:pt idx="5841">
                  <c:v>0.46754016096972872</c:v>
                </c:pt>
                <c:pt idx="5842">
                  <c:v>0.38186151683676606</c:v>
                </c:pt>
                <c:pt idx="5843">
                  <c:v>0.30736357336721132</c:v>
                </c:pt>
                <c:pt idx="5844">
                  <c:v>0.34713586427478793</c:v>
                </c:pt>
                <c:pt idx="5845">
                  <c:v>0.31888200283935797</c:v>
                </c:pt>
                <c:pt idx="5846">
                  <c:v>0.30183094400865551</c:v>
                </c:pt>
                <c:pt idx="5847">
                  <c:v>0.30092343690482659</c:v>
                </c:pt>
                <c:pt idx="5848">
                  <c:v>0.31727181767648704</c:v>
                </c:pt>
                <c:pt idx="5849">
                  <c:v>0.36154448212888091</c:v>
                </c:pt>
                <c:pt idx="5850">
                  <c:v>0.36203062722886514</c:v>
                </c:pt>
                <c:pt idx="5851">
                  <c:v>0.40650171199689922</c:v>
                </c:pt>
                <c:pt idx="5852">
                  <c:v>0.54432877784895739</c:v>
                </c:pt>
                <c:pt idx="5853">
                  <c:v>0.59863595444048712</c:v>
                </c:pt>
                <c:pt idx="5854">
                  <c:v>0.72224201264308929</c:v>
                </c:pt>
                <c:pt idx="5855">
                  <c:v>0.8299532816256181</c:v>
                </c:pt>
                <c:pt idx="5856">
                  <c:v>0.88228677263562605</c:v>
                </c:pt>
                <c:pt idx="5857">
                  <c:v>0.92429756822869202</c:v>
                </c:pt>
                <c:pt idx="5858">
                  <c:v>0.92596034755892664</c:v>
                </c:pt>
                <c:pt idx="5859">
                  <c:v>0.84624839006439756</c:v>
                </c:pt>
                <c:pt idx="5860">
                  <c:v>0.72178983487025516</c:v>
                </c:pt>
                <c:pt idx="5861">
                  <c:v>0.67248957812239452</c:v>
                </c:pt>
                <c:pt idx="5862">
                  <c:v>0.60648006987454339</c:v>
                </c:pt>
                <c:pt idx="5863">
                  <c:v>0.56444058527933771</c:v>
                </c:pt>
                <c:pt idx="5864">
                  <c:v>0.51313269400802541</c:v>
                </c:pt>
                <c:pt idx="5865">
                  <c:v>0.41480970714466037</c:v>
                </c:pt>
                <c:pt idx="5866">
                  <c:v>0.33022255719099136</c:v>
                </c:pt>
                <c:pt idx="5867">
                  <c:v>0.26446308630525817</c:v>
                </c:pt>
                <c:pt idx="5868">
                  <c:v>0.31010828844102933</c:v>
                </c:pt>
                <c:pt idx="5869">
                  <c:v>0.28982660204631117</c:v>
                </c:pt>
                <c:pt idx="5870">
                  <c:v>0.27640404201994317</c:v>
                </c:pt>
                <c:pt idx="5871">
                  <c:v>0.27460187886411691</c:v>
                </c:pt>
                <c:pt idx="5872">
                  <c:v>0.30211509366489686</c:v>
                </c:pt>
                <c:pt idx="5873">
                  <c:v>0.35693962646590394</c:v>
                </c:pt>
                <c:pt idx="5874">
                  <c:v>0.4062157265370212</c:v>
                </c:pt>
                <c:pt idx="5875">
                  <c:v>0.492600045145271</c:v>
                </c:pt>
                <c:pt idx="5876">
                  <c:v>0.53315719670529105</c:v>
                </c:pt>
                <c:pt idx="5877">
                  <c:v>0.57806781200333002</c:v>
                </c:pt>
                <c:pt idx="5878">
                  <c:v>0.65192913871857128</c:v>
                </c:pt>
                <c:pt idx="5879">
                  <c:v>0.75829048223906081</c:v>
                </c:pt>
                <c:pt idx="5880">
                  <c:v>0.81792265855457225</c:v>
                </c:pt>
                <c:pt idx="5881">
                  <c:v>0.88163917230857258</c:v>
                </c:pt>
                <c:pt idx="5882">
                  <c:v>0.91724917363406577</c:v>
                </c:pt>
                <c:pt idx="5883">
                  <c:v>0.91874148667055855</c:v>
                </c:pt>
                <c:pt idx="5884">
                  <c:v>0.8925376498800961</c:v>
                </c:pt>
                <c:pt idx="5885">
                  <c:v>0.85510482278838018</c:v>
                </c:pt>
                <c:pt idx="5886">
                  <c:v>0.70500839757116407</c:v>
                </c:pt>
                <c:pt idx="5887">
                  <c:v>0.55728518632583901</c:v>
                </c:pt>
                <c:pt idx="5888">
                  <c:v>0.50786030030872853</c:v>
                </c:pt>
                <c:pt idx="5889">
                  <c:v>0.43132657042528288</c:v>
                </c:pt>
                <c:pt idx="5890">
                  <c:v>0.34934812505730251</c:v>
                </c:pt>
                <c:pt idx="5891">
                  <c:v>0.37985429335213405</c:v>
                </c:pt>
                <c:pt idx="5892">
                  <c:v>0.35200142979696869</c:v>
                </c:pt>
                <c:pt idx="5893">
                  <c:v>0.33243773797771814</c:v>
                </c:pt>
                <c:pt idx="5894">
                  <c:v>0.31910918573351266</c:v>
                </c:pt>
                <c:pt idx="5895">
                  <c:v>0.31981234303129491</c:v>
                </c:pt>
                <c:pt idx="5896">
                  <c:v>0.35075625127058307</c:v>
                </c:pt>
                <c:pt idx="5897">
                  <c:v>0.40595020696372019</c:v>
                </c:pt>
                <c:pt idx="5898">
                  <c:v>0.44709054237181278</c:v>
                </c:pt>
                <c:pt idx="5899">
                  <c:v>0.48608340888485935</c:v>
                </c:pt>
                <c:pt idx="5900">
                  <c:v>0.51820476105244295</c:v>
                </c:pt>
                <c:pt idx="5901">
                  <c:v>0.55527617951668562</c:v>
                </c:pt>
                <c:pt idx="5902">
                  <c:v>0.63364102988658</c:v>
                </c:pt>
                <c:pt idx="5903">
                  <c:v>0.74156039009752428</c:v>
                </c:pt>
                <c:pt idx="5904">
                  <c:v>0.79858307990046984</c:v>
                </c:pt>
                <c:pt idx="5905">
                  <c:v>0.87628266717909287</c:v>
                </c:pt>
                <c:pt idx="5906">
                  <c:v>0.90981749681964952</c:v>
                </c:pt>
                <c:pt idx="5907">
                  <c:v>0.91769922373980539</c:v>
                </c:pt>
                <c:pt idx="5908">
                  <c:v>0.8992563591265017</c:v>
                </c:pt>
                <c:pt idx="5909">
                  <c:v>0.85535128972495378</c:v>
                </c:pt>
                <c:pt idx="5910">
                  <c:v>0.73302417212679316</c:v>
                </c:pt>
                <c:pt idx="5911">
                  <c:v>0.59892577019487359</c:v>
                </c:pt>
                <c:pt idx="5912">
                  <c:v>0.50951588333642905</c:v>
                </c:pt>
                <c:pt idx="5913">
                  <c:v>0.47887767573418993</c:v>
                </c:pt>
                <c:pt idx="5914">
                  <c:v>0.45234093083088678</c:v>
                </c:pt>
                <c:pt idx="5915">
                  <c:v>0.43385143471796006</c:v>
                </c:pt>
                <c:pt idx="5916">
                  <c:v>0.4220611227379043</c:v>
                </c:pt>
                <c:pt idx="5917">
                  <c:v>0.40080272395817595</c:v>
                </c:pt>
                <c:pt idx="5918">
                  <c:v>0.38061187459099255</c:v>
                </c:pt>
                <c:pt idx="5919">
                  <c:v>0.37333392830581547</c:v>
                </c:pt>
                <c:pt idx="5920">
                  <c:v>0.39219130646092148</c:v>
                </c:pt>
                <c:pt idx="5921">
                  <c:v>0.43092068878833567</c:v>
                </c:pt>
                <c:pt idx="5922">
                  <c:v>0.44501590083073705</c:v>
                </c:pt>
                <c:pt idx="5923">
                  <c:v>0.47383111049685556</c:v>
                </c:pt>
                <c:pt idx="5924">
                  <c:v>0.50661716354501451</c:v>
                </c:pt>
                <c:pt idx="5925">
                  <c:v>0.54665174149066842</c:v>
                </c:pt>
                <c:pt idx="5926">
                  <c:v>0.65183453237410061</c:v>
                </c:pt>
                <c:pt idx="5927">
                  <c:v>0.74520066142295316</c:v>
                </c:pt>
                <c:pt idx="5928">
                  <c:v>0.78273569179477676</c:v>
                </c:pt>
                <c:pt idx="5929">
                  <c:v>0.83945996275605195</c:v>
                </c:pt>
                <c:pt idx="5930">
                  <c:v>0.85647968772589267</c:v>
                </c:pt>
                <c:pt idx="5931">
                  <c:v>0.83858206462081797</c:v>
                </c:pt>
                <c:pt idx="5932">
                  <c:v>0.80905423808405708</c:v>
                </c:pt>
                <c:pt idx="5933">
                  <c:v>0.77563191371681417</c:v>
                </c:pt>
                <c:pt idx="5934">
                  <c:v>0.65714248927038654</c:v>
                </c:pt>
                <c:pt idx="5935">
                  <c:v>0.52447373567489319</c:v>
                </c:pt>
                <c:pt idx="5936">
                  <c:v>0.47752807767553063</c:v>
                </c:pt>
                <c:pt idx="5937">
                  <c:v>0.45303945830755477</c:v>
                </c:pt>
                <c:pt idx="5938">
                  <c:v>0.41803825681969387</c:v>
                </c:pt>
                <c:pt idx="5939">
                  <c:v>0.37504206285253838</c:v>
                </c:pt>
                <c:pt idx="5940">
                  <c:v>0.35254018069424631</c:v>
                </c:pt>
                <c:pt idx="5941">
                  <c:v>0.37901452020202009</c:v>
                </c:pt>
                <c:pt idx="5942">
                  <c:v>0.41612375690607739</c:v>
                </c:pt>
                <c:pt idx="5943">
                  <c:v>0.41416245090337767</c:v>
                </c:pt>
                <c:pt idx="5944">
                  <c:v>0.42011633836935003</c:v>
                </c:pt>
                <c:pt idx="5945">
                  <c:v>0.42747356813906734</c:v>
                </c:pt>
                <c:pt idx="5946">
                  <c:v>0.43439112810203317</c:v>
                </c:pt>
                <c:pt idx="5947">
                  <c:v>0.45664945953436797</c:v>
                </c:pt>
                <c:pt idx="5948">
                  <c:v>0.49154316613835514</c:v>
                </c:pt>
                <c:pt idx="5949">
                  <c:v>0.56097794356146613</c:v>
                </c:pt>
                <c:pt idx="5950">
                  <c:v>0.63899361430395918</c:v>
                </c:pt>
                <c:pt idx="5951">
                  <c:v>0.7256044103805297</c:v>
                </c:pt>
                <c:pt idx="5952">
                  <c:v>0.79762303375954358</c:v>
                </c:pt>
                <c:pt idx="5953">
                  <c:v>0.82227156236894827</c:v>
                </c:pt>
                <c:pt idx="5954">
                  <c:v>0.79549928837059802</c:v>
                </c:pt>
                <c:pt idx="5955">
                  <c:v>0.70466823611474405</c:v>
                </c:pt>
                <c:pt idx="5956">
                  <c:v>0.55584699236155299</c:v>
                </c:pt>
                <c:pt idx="5957">
                  <c:v>0.52710002297618108</c:v>
                </c:pt>
                <c:pt idx="5958">
                  <c:v>0.50324217607487554</c:v>
                </c:pt>
                <c:pt idx="5959">
                  <c:v>0.46857245928674485</c:v>
                </c:pt>
                <c:pt idx="5960">
                  <c:v>0.38946510279048763</c:v>
                </c:pt>
                <c:pt idx="5961">
                  <c:v>0.31273484665539697</c:v>
                </c:pt>
                <c:pt idx="5962">
                  <c:v>0.24388756184951355</c:v>
                </c:pt>
                <c:pt idx="5963">
                  <c:v>0.19011080934274838</c:v>
                </c:pt>
                <c:pt idx="5964">
                  <c:v>0.21754149212577523</c:v>
                </c:pt>
                <c:pt idx="5965">
                  <c:v>0.22149468320203813</c:v>
                </c:pt>
                <c:pt idx="5966">
                  <c:v>0.20281644595010762</c:v>
                </c:pt>
                <c:pt idx="5967">
                  <c:v>0.20585822052288916</c:v>
                </c:pt>
                <c:pt idx="5968">
                  <c:v>0.22321240785266983</c:v>
                </c:pt>
                <c:pt idx="5969">
                  <c:v>0.24782504428396201</c:v>
                </c:pt>
                <c:pt idx="5970">
                  <c:v>0.28655778468493898</c:v>
                </c:pt>
                <c:pt idx="5971">
                  <c:v>0.37981532583315625</c:v>
                </c:pt>
                <c:pt idx="5972">
                  <c:v>0.4045008465854385</c:v>
                </c:pt>
                <c:pt idx="5973">
                  <c:v>0.50307700741931938</c:v>
                </c:pt>
                <c:pt idx="5974">
                  <c:v>0.54888391619470056</c:v>
                </c:pt>
                <c:pt idx="5975">
                  <c:v>0.63476325916011378</c:v>
                </c:pt>
                <c:pt idx="5976">
                  <c:v>0.71388266689999136</c:v>
                </c:pt>
                <c:pt idx="5977">
                  <c:v>0.76210535786585099</c:v>
                </c:pt>
                <c:pt idx="5978">
                  <c:v>0.76503831935803812</c:v>
                </c:pt>
                <c:pt idx="5979">
                  <c:v>0.70478446399024652</c:v>
                </c:pt>
                <c:pt idx="5980">
                  <c:v>0.59122454785612688</c:v>
                </c:pt>
                <c:pt idx="5981">
                  <c:v>0.54523057535541275</c:v>
                </c:pt>
                <c:pt idx="5982">
                  <c:v>0.52257265796029273</c:v>
                </c:pt>
                <c:pt idx="5983">
                  <c:v>0.4900725638030512</c:v>
                </c:pt>
                <c:pt idx="5984">
                  <c:v>0.42599519752639714</c:v>
                </c:pt>
                <c:pt idx="5985">
                  <c:v>0.42412204386717289</c:v>
                </c:pt>
                <c:pt idx="5986">
                  <c:v>0.35329320845782552</c:v>
                </c:pt>
                <c:pt idx="5987">
                  <c:v>0.29292741780690412</c:v>
                </c:pt>
                <c:pt idx="5988">
                  <c:v>0.26917247151574042</c:v>
                </c:pt>
                <c:pt idx="5989">
                  <c:v>0.26698758016072732</c:v>
                </c:pt>
                <c:pt idx="5990">
                  <c:v>0.26826088140022319</c:v>
                </c:pt>
                <c:pt idx="5991">
                  <c:v>0.28684258719720268</c:v>
                </c:pt>
                <c:pt idx="5992">
                  <c:v>0.31925768186365544</c:v>
                </c:pt>
                <c:pt idx="5993">
                  <c:v>0.35829869244225687</c:v>
                </c:pt>
                <c:pt idx="5994">
                  <c:v>0.39635392432961902</c:v>
                </c:pt>
                <c:pt idx="5995">
                  <c:v>0.45395062133184694</c:v>
                </c:pt>
                <c:pt idx="5996">
                  <c:v>0.49376034236804567</c:v>
                </c:pt>
                <c:pt idx="5997">
                  <c:v>0.54052627469352665</c:v>
                </c:pt>
                <c:pt idx="5998">
                  <c:v>0.65634745476069689</c:v>
                </c:pt>
                <c:pt idx="5999">
                  <c:v>0.75393669412607456</c:v>
                </c:pt>
                <c:pt idx="6000">
                  <c:v>0.91253136908634636</c:v>
                </c:pt>
                <c:pt idx="6001">
                  <c:v>0.81050839374284611</c:v>
                </c:pt>
                <c:pt idx="6002">
                  <c:v>0.80200028480562002</c:v>
                </c:pt>
                <c:pt idx="6003">
                  <c:v>0.86693700644458538</c:v>
                </c:pt>
                <c:pt idx="6004">
                  <c:v>0.58263348907058221</c:v>
                </c:pt>
                <c:pt idx="6005">
                  <c:v>0.53322859450726967</c:v>
                </c:pt>
                <c:pt idx="6006">
                  <c:v>0.49566614296936362</c:v>
                </c:pt>
                <c:pt idx="6007">
                  <c:v>0.47850680620331376</c:v>
                </c:pt>
                <c:pt idx="6008">
                  <c:v>0.51992132580586414</c:v>
                </c:pt>
                <c:pt idx="6009">
                  <c:v>0.4688402088955872</c:v>
                </c:pt>
                <c:pt idx="6010">
                  <c:v>0.42642630262891079</c:v>
                </c:pt>
                <c:pt idx="6011">
                  <c:v>0.40911820009077338</c:v>
                </c:pt>
                <c:pt idx="6012">
                  <c:v>0.39606000690456011</c:v>
                </c:pt>
                <c:pt idx="6013">
                  <c:v>0.38618183487361502</c:v>
                </c:pt>
                <c:pt idx="6014">
                  <c:v>0.3709069816494408</c:v>
                </c:pt>
                <c:pt idx="6015">
                  <c:v>0.37337506821075594</c:v>
                </c:pt>
                <c:pt idx="6016">
                  <c:v>0.39167163252638071</c:v>
                </c:pt>
                <c:pt idx="6017">
                  <c:v>0.40592074367139475</c:v>
                </c:pt>
                <c:pt idx="6018">
                  <c:v>0.41600988956650697</c:v>
                </c:pt>
                <c:pt idx="6019">
                  <c:v>0.44707812994688134</c:v>
                </c:pt>
                <c:pt idx="6020">
                  <c:v>0.48375282707862133</c:v>
                </c:pt>
                <c:pt idx="6021">
                  <c:v>0.58660676223513186</c:v>
                </c:pt>
                <c:pt idx="6022">
                  <c:v>0.85790105624266477</c:v>
                </c:pt>
                <c:pt idx="6023">
                  <c:v>0.80396977760881949</c:v>
                </c:pt>
                <c:pt idx="6024">
                  <c:v>0.9706261682242987</c:v>
                </c:pt>
                <c:pt idx="6025">
                  <c:v>0.99174900738804816</c:v>
                </c:pt>
                <c:pt idx="6026">
                  <c:v>0.98837114951164518</c:v>
                </c:pt>
                <c:pt idx="6027">
                  <c:v>0.94805515518401084</c:v>
                </c:pt>
                <c:pt idx="6028">
                  <c:v>0.82713845466726199</c:v>
                </c:pt>
                <c:pt idx="6029">
                  <c:v>0.71758818418766279</c:v>
                </c:pt>
                <c:pt idx="6030">
                  <c:v>0.61768885084528113</c:v>
                </c:pt>
                <c:pt idx="6031">
                  <c:v>0.58570317050844611</c:v>
                </c:pt>
                <c:pt idx="6032">
                  <c:v>0.66192475136797513</c:v>
                </c:pt>
                <c:pt idx="6033">
                  <c:v>0.60258919313337689</c:v>
                </c:pt>
                <c:pt idx="6034">
                  <c:v>0.54642009975983741</c:v>
                </c:pt>
                <c:pt idx="6035">
                  <c:v>0.49246778212887143</c:v>
                </c:pt>
                <c:pt idx="6036">
                  <c:v>0.4469189114613874</c:v>
                </c:pt>
                <c:pt idx="6037">
                  <c:v>0.41602749832327279</c:v>
                </c:pt>
                <c:pt idx="6038">
                  <c:v>0.40624566114349303</c:v>
                </c:pt>
                <c:pt idx="6039">
                  <c:v>0.40637873427672955</c:v>
                </c:pt>
                <c:pt idx="6040">
                  <c:v>0.41358647819709304</c:v>
                </c:pt>
                <c:pt idx="6041">
                  <c:v>0.4272161575811837</c:v>
                </c:pt>
                <c:pt idx="6042">
                  <c:v>0.44164510101188159</c:v>
                </c:pt>
                <c:pt idx="6043">
                  <c:v>0.51821903065390051</c:v>
                </c:pt>
                <c:pt idx="6044">
                  <c:v>0.48761614652936092</c:v>
                </c:pt>
                <c:pt idx="6045">
                  <c:v>0.7273837773930667</c:v>
                </c:pt>
                <c:pt idx="6046">
                  <c:v>0.84994257031744591</c:v>
                </c:pt>
                <c:pt idx="6047">
                  <c:v>0.94460651029200537</c:v>
                </c:pt>
                <c:pt idx="6048">
                  <c:v>0.89130491084769403</c:v>
                </c:pt>
                <c:pt idx="6049">
                  <c:v>0.88406675853621208</c:v>
                </c:pt>
                <c:pt idx="6050">
                  <c:v>0.88695598834534595</c:v>
                </c:pt>
                <c:pt idx="6051">
                  <c:v>0.86738769728854725</c:v>
                </c:pt>
                <c:pt idx="6052">
                  <c:v>0.97740793689918659</c:v>
                </c:pt>
                <c:pt idx="6053">
                  <c:v>0.76852967949025075</c:v>
                </c:pt>
                <c:pt idx="6054">
                  <c:v>0.67835362529529331</c:v>
                </c:pt>
                <c:pt idx="6055">
                  <c:v>0.58760209109997019</c:v>
                </c:pt>
                <c:pt idx="6056">
                  <c:v>0.65746208083955082</c:v>
                </c:pt>
                <c:pt idx="6057">
                  <c:v>0.61841773414741219</c:v>
                </c:pt>
                <c:pt idx="6058">
                  <c:v>0.57280254037098732</c:v>
                </c:pt>
                <c:pt idx="6059">
                  <c:v>0.54358896520320266</c:v>
                </c:pt>
                <c:pt idx="6060">
                  <c:v>0.50307221135751456</c:v>
                </c:pt>
                <c:pt idx="6061">
                  <c:v>0.46643831671406466</c:v>
                </c:pt>
                <c:pt idx="6062">
                  <c:v>0.449800156739812</c:v>
                </c:pt>
                <c:pt idx="6063">
                  <c:v>0.4451735350250936</c:v>
                </c:pt>
                <c:pt idx="6064">
                  <c:v>0.44880634241938355</c:v>
                </c:pt>
                <c:pt idx="6065">
                  <c:v>0.45254697661049836</c:v>
                </c:pt>
                <c:pt idx="6066">
                  <c:v>0.45636739130434778</c:v>
                </c:pt>
                <c:pt idx="6067">
                  <c:v>0.50903728226929013</c:v>
                </c:pt>
                <c:pt idx="6068">
                  <c:v>0.4974227944080245</c:v>
                </c:pt>
                <c:pt idx="6069">
                  <c:v>0.6881326543495645</c:v>
                </c:pt>
                <c:pt idx="6070">
                  <c:v>0.78282234765989611</c:v>
                </c:pt>
                <c:pt idx="6071">
                  <c:v>0.7128912811470467</c:v>
                </c:pt>
                <c:pt idx="6072">
                  <c:v>0.71839075550493536</c:v>
                </c:pt>
                <c:pt idx="6073">
                  <c:v>0.89901258564556086</c:v>
                </c:pt>
                <c:pt idx="6074">
                  <c:v>0.9104311693390692</c:v>
                </c:pt>
                <c:pt idx="6075">
                  <c:v>0.79422616450971839</c:v>
                </c:pt>
                <c:pt idx="6076">
                  <c:v>0.85343988617500588</c:v>
                </c:pt>
                <c:pt idx="6077">
                  <c:v>0.7007003332716164</c:v>
                </c:pt>
                <c:pt idx="6078">
                  <c:v>0.58640596706044668</c:v>
                </c:pt>
                <c:pt idx="6079">
                  <c:v>0.58154742297031325</c:v>
                </c:pt>
                <c:pt idx="6080">
                  <c:v>0.50400614754098361</c:v>
                </c:pt>
                <c:pt idx="6081">
                  <c:v>0.41858420585625566</c:v>
                </c:pt>
                <c:pt idx="6082">
                  <c:v>0.38843622896068242</c:v>
                </c:pt>
                <c:pt idx="6083">
                  <c:v>0.36998677123688939</c:v>
                </c:pt>
                <c:pt idx="6084">
                  <c:v>0.26048691882651043</c:v>
                </c:pt>
                <c:pt idx="6085">
                  <c:v>0.28418242426030238</c:v>
                </c:pt>
                <c:pt idx="6086">
                  <c:v>0.25873240660295371</c:v>
                </c:pt>
                <c:pt idx="6087">
                  <c:v>0.24416115107913661</c:v>
                </c:pt>
                <c:pt idx="6088">
                  <c:v>0.26458275648767238</c:v>
                </c:pt>
                <c:pt idx="6089">
                  <c:v>0.2360329979149669</c:v>
                </c:pt>
                <c:pt idx="6090">
                  <c:v>0.21404676147301727</c:v>
                </c:pt>
                <c:pt idx="6091">
                  <c:v>0.28311324161933205</c:v>
                </c:pt>
                <c:pt idx="6092">
                  <c:v>0.42099885312880803</c:v>
                </c:pt>
                <c:pt idx="6093">
                  <c:v>0.45699929971988795</c:v>
                </c:pt>
                <c:pt idx="6094">
                  <c:v>0.49001620543505364</c:v>
                </c:pt>
                <c:pt idx="6095">
                  <c:v>0.56795987937590153</c:v>
                </c:pt>
                <c:pt idx="6096">
                  <c:v>0.61378605115182294</c:v>
                </c:pt>
                <c:pt idx="6097">
                  <c:v>0.64721124936398522</c:v>
                </c:pt>
                <c:pt idx="6098">
                  <c:v>0.64671741242885572</c:v>
                </c:pt>
                <c:pt idx="6099">
                  <c:v>0.57069382530785173</c:v>
                </c:pt>
                <c:pt idx="6100">
                  <c:v>0.46739713153270923</c:v>
                </c:pt>
                <c:pt idx="6101">
                  <c:v>0.45279906579051543</c:v>
                </c:pt>
                <c:pt idx="6102">
                  <c:v>0.43400402185460596</c:v>
                </c:pt>
                <c:pt idx="6103">
                  <c:v>0.40950917381781582</c:v>
                </c:pt>
                <c:pt idx="6104">
                  <c:v>0.38045000997804812</c:v>
                </c:pt>
                <c:pt idx="6105">
                  <c:v>0.34033954065797611</c:v>
                </c:pt>
                <c:pt idx="6106">
                  <c:v>0.25857960488088305</c:v>
                </c:pt>
                <c:pt idx="6107">
                  <c:v>0.20654995136862553</c:v>
                </c:pt>
                <c:pt idx="6108">
                  <c:v>0.17980375101929846</c:v>
                </c:pt>
                <c:pt idx="6109">
                  <c:v>0.17818453756832442</c:v>
                </c:pt>
                <c:pt idx="6110">
                  <c:v>0.17239614182855556</c:v>
                </c:pt>
                <c:pt idx="6111">
                  <c:v>0.171230227030571</c:v>
                </c:pt>
                <c:pt idx="6112">
                  <c:v>0.19227950432179886</c:v>
                </c:pt>
                <c:pt idx="6113">
                  <c:v>0.22632467456996741</c:v>
                </c:pt>
                <c:pt idx="6114">
                  <c:v>0.17099252065866444</c:v>
                </c:pt>
                <c:pt idx="6115">
                  <c:v>0.25528076077112161</c:v>
                </c:pt>
                <c:pt idx="6116">
                  <c:v>0.40487788475152175</c:v>
                </c:pt>
                <c:pt idx="6117">
                  <c:v>0.44395924704055867</c:v>
                </c:pt>
                <c:pt idx="6118">
                  <c:v>0.49162586972923128</c:v>
                </c:pt>
                <c:pt idx="6119">
                  <c:v>0.58857289527720735</c:v>
                </c:pt>
                <c:pt idx="6120">
                  <c:v>0.69223863848887257</c:v>
                </c:pt>
                <c:pt idx="6121">
                  <c:v>0.73657038671912511</c:v>
                </c:pt>
                <c:pt idx="6122">
                  <c:v>0.74217087845968743</c:v>
                </c:pt>
                <c:pt idx="6123">
                  <c:v>0.67398296848243655</c:v>
                </c:pt>
                <c:pt idx="6124">
                  <c:v>0.55004710920770905</c:v>
                </c:pt>
                <c:pt idx="6125">
                  <c:v>0.50563002122965517</c:v>
                </c:pt>
                <c:pt idx="6126">
                  <c:v>0.48631385386356318</c:v>
                </c:pt>
                <c:pt idx="6127">
                  <c:v>0.46348033740322792</c:v>
                </c:pt>
                <c:pt idx="6128">
                  <c:v>0.48601824710537889</c:v>
                </c:pt>
                <c:pt idx="6129">
                  <c:v>0.41842101615027394</c:v>
                </c:pt>
                <c:pt idx="6130">
                  <c:v>0.39527477581053128</c:v>
                </c:pt>
                <c:pt idx="6131">
                  <c:v>0.37853817358205677</c:v>
                </c:pt>
                <c:pt idx="6132">
                  <c:v>0.35283065400073066</c:v>
                </c:pt>
                <c:pt idx="6133">
                  <c:v>0.31498635662593433</c:v>
                </c:pt>
                <c:pt idx="6134">
                  <c:v>0.28919239974315558</c:v>
                </c:pt>
                <c:pt idx="6135">
                  <c:v>0.29173251743108475</c:v>
                </c:pt>
                <c:pt idx="6136">
                  <c:v>0.32673499893230828</c:v>
                </c:pt>
                <c:pt idx="6137">
                  <c:v>0.37107918956921893</c:v>
                </c:pt>
                <c:pt idx="6138">
                  <c:v>0.40128555707473268</c:v>
                </c:pt>
                <c:pt idx="6139">
                  <c:v>0.43402488728584321</c:v>
                </c:pt>
                <c:pt idx="6140">
                  <c:v>0.47977911566524467</c:v>
                </c:pt>
                <c:pt idx="6141">
                  <c:v>0.59107940555751015</c:v>
                </c:pt>
                <c:pt idx="6142">
                  <c:v>0.72680941468538185</c:v>
                </c:pt>
                <c:pt idx="6143">
                  <c:v>0.82814425699565652</c:v>
                </c:pt>
                <c:pt idx="6144">
                  <c:v>0.87322757683462249</c:v>
                </c:pt>
                <c:pt idx="6145">
                  <c:v>0.91660463126370373</c:v>
                </c:pt>
                <c:pt idx="6146">
                  <c:v>0.90711951894423137</c:v>
                </c:pt>
                <c:pt idx="6147">
                  <c:v>0.82691492073201789</c:v>
                </c:pt>
                <c:pt idx="6148">
                  <c:v>0.81646300604932498</c:v>
                </c:pt>
                <c:pt idx="6149">
                  <c:v>0.62500181488203266</c:v>
                </c:pt>
                <c:pt idx="6150">
                  <c:v>0.57182847896440125</c:v>
                </c:pt>
                <c:pt idx="6151">
                  <c:v>0.52257407175896975</c:v>
                </c:pt>
                <c:pt idx="6152">
                  <c:v>0.61505047672462121</c:v>
                </c:pt>
                <c:pt idx="6153">
                  <c:v>0.56776633097966567</c:v>
                </c:pt>
                <c:pt idx="6154">
                  <c:v>0.48952036793692488</c:v>
                </c:pt>
                <c:pt idx="6155">
                  <c:v>0.41895553472873037</c:v>
                </c:pt>
                <c:pt idx="6156">
                  <c:v>0.38391208283867551</c:v>
                </c:pt>
                <c:pt idx="6157">
                  <c:v>0.37007311335749238</c:v>
                </c:pt>
                <c:pt idx="6158">
                  <c:v>0.36206257386328256</c:v>
                </c:pt>
                <c:pt idx="6159">
                  <c:v>0.35812834724124998</c:v>
                </c:pt>
                <c:pt idx="6160">
                  <c:v>0.3744053515147614</c:v>
                </c:pt>
                <c:pt idx="6161">
                  <c:v>0.39112245926423617</c:v>
                </c:pt>
                <c:pt idx="6162">
                  <c:v>0.40396127554738182</c:v>
                </c:pt>
                <c:pt idx="6163">
                  <c:v>0.4652371830985913</c:v>
                </c:pt>
                <c:pt idx="6164">
                  <c:v>0.48240362342819321</c:v>
                </c:pt>
                <c:pt idx="6165">
                  <c:v>0.64416012486801622</c:v>
                </c:pt>
                <c:pt idx="6166">
                  <c:v>0.7631437995372421</c:v>
                </c:pt>
                <c:pt idx="6167">
                  <c:v>0.86220247375532688</c:v>
                </c:pt>
                <c:pt idx="6168">
                  <c:v>0.89350032181935202</c:v>
                </c:pt>
                <c:pt idx="6169">
                  <c:v>0.92814572068381662</c:v>
                </c:pt>
                <c:pt idx="6170">
                  <c:v>0.94978761348897511</c:v>
                </c:pt>
                <c:pt idx="6171">
                  <c:v>0.94042254978019102</c:v>
                </c:pt>
                <c:pt idx="6172">
                  <c:v>0.81756302521008384</c:v>
                </c:pt>
                <c:pt idx="6173">
                  <c:v>0.69163213860115502</c:v>
                </c:pt>
                <c:pt idx="6174">
                  <c:v>0.56966656320666886</c:v>
                </c:pt>
                <c:pt idx="6175">
                  <c:v>0.60574662731871798</c:v>
                </c:pt>
                <c:pt idx="6176">
                  <c:v>0.59006154092071594</c:v>
                </c:pt>
                <c:pt idx="6177">
                  <c:v>0.52380319653771679</c:v>
                </c:pt>
                <c:pt idx="6178">
                  <c:v>0.45979764705882342</c:v>
                </c:pt>
                <c:pt idx="6179">
                  <c:v>0.38862142464246396</c:v>
                </c:pt>
                <c:pt idx="6180">
                  <c:v>0.36772986516335315</c:v>
                </c:pt>
                <c:pt idx="6181">
                  <c:v>0.3537248683960168</c:v>
                </c:pt>
                <c:pt idx="6182">
                  <c:v>0.33907792649377133</c:v>
                </c:pt>
                <c:pt idx="6183">
                  <c:v>0.33295233372590305</c:v>
                </c:pt>
                <c:pt idx="6184">
                  <c:v>0.35675686048743027</c:v>
                </c:pt>
                <c:pt idx="6185">
                  <c:v>0.37230841121495284</c:v>
                </c:pt>
                <c:pt idx="6186">
                  <c:v>0.38501812156984538</c:v>
                </c:pt>
                <c:pt idx="6187">
                  <c:v>0.43302389637459959</c:v>
                </c:pt>
                <c:pt idx="6188">
                  <c:v>0.45604317429167152</c:v>
                </c:pt>
                <c:pt idx="6189">
                  <c:v>0.58691090533129553</c:v>
                </c:pt>
                <c:pt idx="6190">
                  <c:v>0.73721383555620679</c:v>
                </c:pt>
                <c:pt idx="6191">
                  <c:v>0.81121645887845673</c:v>
                </c:pt>
                <c:pt idx="6192">
                  <c:v>1.0227667691003495</c:v>
                </c:pt>
                <c:pt idx="6193">
                  <c:v>1.0393980185225069</c:v>
                </c:pt>
                <c:pt idx="6194">
                  <c:v>1.0399019555028821</c:v>
                </c:pt>
                <c:pt idx="6195">
                  <c:v>0.97790172369436568</c:v>
                </c:pt>
                <c:pt idx="6196">
                  <c:v>0.86271471158851076</c:v>
                </c:pt>
                <c:pt idx="6197">
                  <c:v>0.73160827586206878</c:v>
                </c:pt>
                <c:pt idx="6198">
                  <c:v>0.69784656856246419</c:v>
                </c:pt>
                <c:pt idx="6199">
                  <c:v>0.66296684118673643</c:v>
                </c:pt>
                <c:pt idx="6200">
                  <c:v>0.5933613247527858</c:v>
                </c:pt>
                <c:pt idx="6201">
                  <c:v>0.52546321475135005</c:v>
                </c:pt>
                <c:pt idx="6202">
                  <c:v>0.46635767256132321</c:v>
                </c:pt>
                <c:pt idx="6203">
                  <c:v>0.40614466411204164</c:v>
                </c:pt>
                <c:pt idx="6204">
                  <c:v>0.39053052041215586</c:v>
                </c:pt>
                <c:pt idx="6205">
                  <c:v>0.37729334677419368</c:v>
                </c:pt>
                <c:pt idx="6206">
                  <c:v>0.3670923196276179</c:v>
                </c:pt>
                <c:pt idx="6207">
                  <c:v>0.36396812054419203</c:v>
                </c:pt>
                <c:pt idx="6208">
                  <c:v>0.38923626909327269</c:v>
                </c:pt>
                <c:pt idx="6209">
                  <c:v>0.41214039917412237</c:v>
                </c:pt>
                <c:pt idx="6210">
                  <c:v>0.43094415659182483</c:v>
                </c:pt>
                <c:pt idx="6211">
                  <c:v>0.52083294681508963</c:v>
                </c:pt>
                <c:pt idx="6212">
                  <c:v>0.62218597878094428</c:v>
                </c:pt>
                <c:pt idx="6213">
                  <c:v>0.78366511122185467</c:v>
                </c:pt>
                <c:pt idx="6214">
                  <c:v>0.77948858626432815</c:v>
                </c:pt>
                <c:pt idx="6215">
                  <c:v>1.0025812818115716</c:v>
                </c:pt>
                <c:pt idx="6216">
                  <c:v>1.0853089294417071</c:v>
                </c:pt>
                <c:pt idx="6217">
                  <c:v>1.1232640251078854</c:v>
                </c:pt>
                <c:pt idx="6218">
                  <c:v>1.1320831450519657</c:v>
                </c:pt>
                <c:pt idx="6219">
                  <c:v>1.0797794240516905</c:v>
                </c:pt>
                <c:pt idx="6220">
                  <c:v>1.0011693745584962</c:v>
                </c:pt>
                <c:pt idx="6221">
                  <c:v>0.9429946185501743</c:v>
                </c:pt>
                <c:pt idx="6222">
                  <c:v>0.81440217924806158</c:v>
                </c:pt>
                <c:pt idx="6223">
                  <c:v>0.84610290117860365</c:v>
                </c:pt>
                <c:pt idx="6224">
                  <c:v>0.73961768421052665</c:v>
                </c:pt>
                <c:pt idx="6225">
                  <c:v>0.65198690735965092</c:v>
                </c:pt>
                <c:pt idx="6226">
                  <c:v>0.57876146962202157</c:v>
                </c:pt>
                <c:pt idx="6227">
                  <c:v>0.50426946883546875</c:v>
                </c:pt>
                <c:pt idx="6228">
                  <c:v>0.43990567986230622</c:v>
                </c:pt>
                <c:pt idx="6229">
                  <c:v>0.42413275517011351</c:v>
                </c:pt>
                <c:pt idx="6230">
                  <c:v>0.41388939522166535</c:v>
                </c:pt>
                <c:pt idx="6231">
                  <c:v>0.4152542372881356</c:v>
                </c:pt>
                <c:pt idx="6232">
                  <c:v>0.43216225401896491</c:v>
                </c:pt>
                <c:pt idx="6233">
                  <c:v>0.45523055993126138</c:v>
                </c:pt>
                <c:pt idx="6234">
                  <c:v>0.49187115764372757</c:v>
                </c:pt>
                <c:pt idx="6235">
                  <c:v>0.5892285090331546</c:v>
                </c:pt>
                <c:pt idx="6236">
                  <c:v>0.57949562532166765</c:v>
                </c:pt>
                <c:pt idx="6237">
                  <c:v>0.85969677269561173</c:v>
                </c:pt>
                <c:pt idx="6238">
                  <c:v>0.84672362816336766</c:v>
                </c:pt>
                <c:pt idx="6239">
                  <c:v>1.064386617100372</c:v>
                </c:pt>
                <c:pt idx="6240">
                  <c:v>1.0535722998447552</c:v>
                </c:pt>
                <c:pt idx="6241">
                  <c:v>1.0997492625368732</c:v>
                </c:pt>
                <c:pt idx="6242">
                  <c:v>1.1193768596932938</c:v>
                </c:pt>
                <c:pt idx="6243">
                  <c:v>1.1135859825352439</c:v>
                </c:pt>
                <c:pt idx="6244">
                  <c:v>1.0603196397798653</c:v>
                </c:pt>
                <c:pt idx="6245">
                  <c:v>1.0803094180123551</c:v>
                </c:pt>
                <c:pt idx="6246">
                  <c:v>0.99544434004252991</c:v>
                </c:pt>
                <c:pt idx="6247">
                  <c:v>0.82415016059957158</c:v>
                </c:pt>
                <c:pt idx="6248">
                  <c:v>0.70832695079267038</c:v>
                </c:pt>
                <c:pt idx="6249">
                  <c:v>0.58159561187819198</c:v>
                </c:pt>
                <c:pt idx="6250">
                  <c:v>0.50761375089992788</c:v>
                </c:pt>
                <c:pt idx="6251">
                  <c:v>0.43691572250008504</c:v>
                </c:pt>
                <c:pt idx="6252">
                  <c:v>0.42096049827897075</c:v>
                </c:pt>
                <c:pt idx="6253">
                  <c:v>0.40920907555527219</c:v>
                </c:pt>
                <c:pt idx="6254">
                  <c:v>0.39464978666417516</c:v>
                </c:pt>
                <c:pt idx="6255">
                  <c:v>0.37406256748835309</c:v>
                </c:pt>
                <c:pt idx="6256">
                  <c:v>0.39981838351822474</c:v>
                </c:pt>
                <c:pt idx="6257">
                  <c:v>0.4248036653544609</c:v>
                </c:pt>
                <c:pt idx="6258">
                  <c:v>0.43906691284576205</c:v>
                </c:pt>
                <c:pt idx="6259">
                  <c:v>0.48241581313094106</c:v>
                </c:pt>
                <c:pt idx="6260">
                  <c:v>0.5189069382147331</c:v>
                </c:pt>
                <c:pt idx="6261">
                  <c:v>0.72736383829409146</c:v>
                </c:pt>
                <c:pt idx="6262">
                  <c:v>0.76768147759270766</c:v>
                </c:pt>
                <c:pt idx="6263">
                  <c:v>0.86712859807430576</c:v>
                </c:pt>
                <c:pt idx="6264">
                  <c:v>0.98693066694807929</c:v>
                </c:pt>
                <c:pt idx="6265">
                  <c:v>1.0151072938406376</c:v>
                </c:pt>
                <c:pt idx="6266">
                  <c:v>1.0169232416229526</c:v>
                </c:pt>
                <c:pt idx="6267">
                  <c:v>0.90346812920183983</c:v>
                </c:pt>
                <c:pt idx="6268">
                  <c:v>0.7383354862520759</c:v>
                </c:pt>
                <c:pt idx="6269">
                  <c:v>0.81765038263036094</c:v>
                </c:pt>
                <c:pt idx="6270">
                  <c:v>0.74822427913325362</c:v>
                </c:pt>
                <c:pt idx="6271">
                  <c:v>0.64823914596396515</c:v>
                </c:pt>
                <c:pt idx="6272">
                  <c:v>0.54972699510651601</c:v>
                </c:pt>
                <c:pt idx="6273">
                  <c:v>0.46301019882558947</c:v>
                </c:pt>
                <c:pt idx="6274">
                  <c:v>0.43448329197950541</c:v>
                </c:pt>
                <c:pt idx="6275">
                  <c:v>0.39546543525969247</c:v>
                </c:pt>
                <c:pt idx="6276">
                  <c:v>0.33805593750914209</c:v>
                </c:pt>
                <c:pt idx="6277">
                  <c:v>0.29400141602945307</c:v>
                </c:pt>
                <c:pt idx="6278">
                  <c:v>0.2677878273453369</c:v>
                </c:pt>
                <c:pt idx="6279">
                  <c:v>0.26116686146824697</c:v>
                </c:pt>
                <c:pt idx="6280">
                  <c:v>0.28993213905742277</c:v>
                </c:pt>
                <c:pt idx="6281">
                  <c:v>0.33570020199583905</c:v>
                </c:pt>
                <c:pt idx="6282">
                  <c:v>0.39881841545832386</c:v>
                </c:pt>
                <c:pt idx="6283">
                  <c:v>0.46682581449295379</c:v>
                </c:pt>
                <c:pt idx="6284">
                  <c:v>0.51449307436944292</c:v>
                </c:pt>
                <c:pt idx="6285">
                  <c:v>0.59001435628932142</c:v>
                </c:pt>
                <c:pt idx="6286">
                  <c:v>0.7236247198206851</c:v>
                </c:pt>
                <c:pt idx="6287">
                  <c:v>0.82126540673787995</c:v>
                </c:pt>
                <c:pt idx="6288">
                  <c:v>0.91399919472545132</c:v>
                </c:pt>
                <c:pt idx="6289">
                  <c:v>0.95633777457688107</c:v>
                </c:pt>
                <c:pt idx="6290">
                  <c:v>0.95564173734258517</c:v>
                </c:pt>
                <c:pt idx="6291">
                  <c:v>0.86153262518968088</c:v>
                </c:pt>
                <c:pt idx="6292">
                  <c:v>0.69955783832067842</c:v>
                </c:pt>
                <c:pt idx="6293">
                  <c:v>0.657148456212167</c:v>
                </c:pt>
                <c:pt idx="6294">
                  <c:v>0.61178814382895963</c:v>
                </c:pt>
                <c:pt idx="6295">
                  <c:v>0.55476037954918467</c:v>
                </c:pt>
                <c:pt idx="6296">
                  <c:v>0.51694747052678625</c:v>
                </c:pt>
                <c:pt idx="6297">
                  <c:v>0.47712785372404487</c:v>
                </c:pt>
                <c:pt idx="6298">
                  <c:v>0.44149338856141429</c:v>
                </c:pt>
                <c:pt idx="6299">
                  <c:v>0.3597218354711611</c:v>
                </c:pt>
                <c:pt idx="6300">
                  <c:v>0.29742705795705571</c:v>
                </c:pt>
                <c:pt idx="6301">
                  <c:v>0.25375041159038481</c:v>
                </c:pt>
                <c:pt idx="6302">
                  <c:v>0.22577573460225242</c:v>
                </c:pt>
                <c:pt idx="6303">
                  <c:v>0.18320113770526958</c:v>
                </c:pt>
                <c:pt idx="6304">
                  <c:v>0.18716870442458422</c:v>
                </c:pt>
                <c:pt idx="6305">
                  <c:v>0.27634834353722004</c:v>
                </c:pt>
                <c:pt idx="6306">
                  <c:v>0.29976068892581953</c:v>
                </c:pt>
                <c:pt idx="6307">
                  <c:v>0.45734759217084164</c:v>
                </c:pt>
                <c:pt idx="6308">
                  <c:v>0.50607231555880161</c:v>
                </c:pt>
                <c:pt idx="6309">
                  <c:v>0.56127759549560441</c:v>
                </c:pt>
                <c:pt idx="6310">
                  <c:v>0.68004856512141232</c:v>
                </c:pt>
                <c:pt idx="6311">
                  <c:v>0.78947096167411202</c:v>
                </c:pt>
                <c:pt idx="6312">
                  <c:v>0.86556536669119466</c:v>
                </c:pt>
                <c:pt idx="6313">
                  <c:v>0.91074461136512097</c:v>
                </c:pt>
                <c:pt idx="6314">
                  <c:v>0.90844331811110579</c:v>
                </c:pt>
                <c:pt idx="6315">
                  <c:v>0.81614102931347277</c:v>
                </c:pt>
                <c:pt idx="6316">
                  <c:v>0.67150136167969787</c:v>
                </c:pt>
                <c:pt idx="6317">
                  <c:v>0.62352612258835594</c:v>
                </c:pt>
                <c:pt idx="6318">
                  <c:v>0.5697787537968968</c:v>
                </c:pt>
                <c:pt idx="6319">
                  <c:v>0.53369795070936976</c:v>
                </c:pt>
                <c:pt idx="6320">
                  <c:v>0.49350979485903212</c:v>
                </c:pt>
                <c:pt idx="6321">
                  <c:v>0.45532244308863068</c:v>
                </c:pt>
                <c:pt idx="6322">
                  <c:v>0.39934510803593093</c:v>
                </c:pt>
                <c:pt idx="6323">
                  <c:v>0.3179702928036876</c:v>
                </c:pt>
                <c:pt idx="6324">
                  <c:v>0.26190308682373464</c:v>
                </c:pt>
                <c:pt idx="6325">
                  <c:v>0.22307887704072171</c:v>
                </c:pt>
                <c:pt idx="6326">
                  <c:v>0.20089424531747269</c:v>
                </c:pt>
                <c:pt idx="6327">
                  <c:v>0.17978275699218127</c:v>
                </c:pt>
                <c:pt idx="6328">
                  <c:v>0.18634395735885989</c:v>
                </c:pt>
                <c:pt idx="6329">
                  <c:v>0.18864390747269755</c:v>
                </c:pt>
                <c:pt idx="6330">
                  <c:v>0.30185661820499576</c:v>
                </c:pt>
                <c:pt idx="6331">
                  <c:v>0.45872273628552529</c:v>
                </c:pt>
                <c:pt idx="6332">
                  <c:v>0.50555129749260908</c:v>
                </c:pt>
                <c:pt idx="6333">
                  <c:v>0.56086912602529382</c:v>
                </c:pt>
                <c:pt idx="6334">
                  <c:v>0.67577065351418009</c:v>
                </c:pt>
                <c:pt idx="6335">
                  <c:v>0.77215107344106548</c:v>
                </c:pt>
                <c:pt idx="6336">
                  <c:v>0.84203204909648832</c:v>
                </c:pt>
                <c:pt idx="6337">
                  <c:v>0.87735495728193946</c:v>
                </c:pt>
                <c:pt idx="6338">
                  <c:v>0.87214731523677447</c:v>
                </c:pt>
                <c:pt idx="6339">
                  <c:v>0.7832834764556007</c:v>
                </c:pt>
                <c:pt idx="6340">
                  <c:v>0.63501081501989987</c:v>
                </c:pt>
                <c:pt idx="6341">
                  <c:v>0.57559356639860026</c:v>
                </c:pt>
                <c:pt idx="6342">
                  <c:v>0.54437131003670003</c:v>
                </c:pt>
                <c:pt idx="6343">
                  <c:v>0.51109812734082372</c:v>
                </c:pt>
                <c:pt idx="6344">
                  <c:v>0.46483592340779811</c:v>
                </c:pt>
                <c:pt idx="6345">
                  <c:v>0.43246109966724755</c:v>
                </c:pt>
                <c:pt idx="6346">
                  <c:v>0.27971655720705124</c:v>
                </c:pt>
                <c:pt idx="6347">
                  <c:v>0.23429027070490482</c:v>
                </c:pt>
                <c:pt idx="6348">
                  <c:v>0.19288150551589833</c:v>
                </c:pt>
                <c:pt idx="6349">
                  <c:v>0.18148856441400696</c:v>
                </c:pt>
                <c:pt idx="6350">
                  <c:v>0.18843378852090176</c:v>
                </c:pt>
                <c:pt idx="6351">
                  <c:v>0.18529791526563533</c:v>
                </c:pt>
                <c:pt idx="6352">
                  <c:v>0.26692155140663498</c:v>
                </c:pt>
                <c:pt idx="6353">
                  <c:v>0.2800993929294131</c:v>
                </c:pt>
                <c:pt idx="6354">
                  <c:v>0.39466603595080385</c:v>
                </c:pt>
                <c:pt idx="6355">
                  <c:v>0.47104970659302725</c:v>
                </c:pt>
                <c:pt idx="6356">
                  <c:v>0.57226564897207743</c:v>
                </c:pt>
                <c:pt idx="6357">
                  <c:v>0.61212157380962529</c:v>
                </c:pt>
                <c:pt idx="6358">
                  <c:v>0.93179917106254706</c:v>
                </c:pt>
                <c:pt idx="6359">
                  <c:v>0.95653834479967625</c:v>
                </c:pt>
                <c:pt idx="6360">
                  <c:v>1.0829305265413249</c:v>
                </c:pt>
                <c:pt idx="6361">
                  <c:v>1.1253676593376007</c:v>
                </c:pt>
                <c:pt idx="6362">
                  <c:v>1.1289496314496312</c:v>
                </c:pt>
                <c:pt idx="6363">
                  <c:v>1.0985833831440526</c:v>
                </c:pt>
                <c:pt idx="6364">
                  <c:v>0.99485463820514064</c:v>
                </c:pt>
                <c:pt idx="6365">
                  <c:v>0.93430471525977121</c:v>
                </c:pt>
                <c:pt idx="6366">
                  <c:v>0.88243230647341186</c:v>
                </c:pt>
                <c:pt idx="6367">
                  <c:v>0.84073708751793386</c:v>
                </c:pt>
                <c:pt idx="6368">
                  <c:v>0.82822049866351133</c:v>
                </c:pt>
                <c:pt idx="6369">
                  <c:v>0.84585494274055506</c:v>
                </c:pt>
                <c:pt idx="6370">
                  <c:v>0.79108212437431069</c:v>
                </c:pt>
                <c:pt idx="6371">
                  <c:v>0.75588757887744928</c:v>
                </c:pt>
                <c:pt idx="6372">
                  <c:v>0.7135736283329277</c:v>
                </c:pt>
                <c:pt idx="6373">
                  <c:v>0.68274512146555133</c:v>
                </c:pt>
                <c:pt idx="6374">
                  <c:v>0.75108687243753347</c:v>
                </c:pt>
                <c:pt idx="6375">
                  <c:v>0.72975056776627256</c:v>
                </c:pt>
                <c:pt idx="6376">
                  <c:v>0.74239371460476944</c:v>
                </c:pt>
                <c:pt idx="6377">
                  <c:v>0.68304089435624604</c:v>
                </c:pt>
                <c:pt idx="6378">
                  <c:v>0.73591757554856208</c:v>
                </c:pt>
                <c:pt idx="6379">
                  <c:v>0.84247768980824667</c:v>
                </c:pt>
                <c:pt idx="6380">
                  <c:v>0.96812573328118878</c:v>
                </c:pt>
                <c:pt idx="6381">
                  <c:v>1.0698079161816061</c:v>
                </c:pt>
                <c:pt idx="6382">
                  <c:v>1.1446738761182198</c:v>
                </c:pt>
                <c:pt idx="6383">
                  <c:v>1.2054858878170776</c:v>
                </c:pt>
                <c:pt idx="6384">
                  <c:v>1.2274514814138828</c:v>
                </c:pt>
                <c:pt idx="6385">
                  <c:v>1.25883446571958</c:v>
                </c:pt>
                <c:pt idx="6386">
                  <c:v>1.2506326543171888</c:v>
                </c:pt>
                <c:pt idx="6387">
                  <c:v>1.2202503931293092</c:v>
                </c:pt>
                <c:pt idx="6388">
                  <c:v>1.1597850080478267</c:v>
                </c:pt>
                <c:pt idx="6389">
                  <c:v>1.1381936139004849</c:v>
                </c:pt>
                <c:pt idx="6390">
                  <c:v>1.049283336800499</c:v>
                </c:pt>
                <c:pt idx="6391">
                  <c:v>0.98397021966681408</c:v>
                </c:pt>
                <c:pt idx="6392">
                  <c:v>0.97237817515785374</c:v>
                </c:pt>
                <c:pt idx="6393">
                  <c:v>0.94550221635386178</c:v>
                </c:pt>
                <c:pt idx="6394">
                  <c:v>0.92400519914585422</c:v>
                </c:pt>
                <c:pt idx="6395">
                  <c:v>0.88445176534738934</c:v>
                </c:pt>
                <c:pt idx="6396">
                  <c:v>0.82578810458092655</c:v>
                </c:pt>
                <c:pt idx="6397">
                  <c:v>0.77127264142844854</c:v>
                </c:pt>
                <c:pt idx="6398">
                  <c:v>0.84668345293549829</c:v>
                </c:pt>
                <c:pt idx="6399">
                  <c:v>0.82760800930541678</c:v>
                </c:pt>
                <c:pt idx="6400">
                  <c:v>0.74617834128378902</c:v>
                </c:pt>
                <c:pt idx="6401">
                  <c:v>0.70649474403897106</c:v>
                </c:pt>
                <c:pt idx="6402">
                  <c:v>0.73876277850589744</c:v>
                </c:pt>
                <c:pt idx="6403">
                  <c:v>0.8285731354257615</c:v>
                </c:pt>
                <c:pt idx="6404">
                  <c:v>0.93944436321099545</c:v>
                </c:pt>
                <c:pt idx="6405">
                  <c:v>1.0549895419368331</c:v>
                </c:pt>
                <c:pt idx="6406">
                  <c:v>1.128327274760919</c:v>
                </c:pt>
                <c:pt idx="6407">
                  <c:v>1.1762838152985071</c:v>
                </c:pt>
                <c:pt idx="6408">
                  <c:v>1.1863599807946223</c:v>
                </c:pt>
                <c:pt idx="6409">
                  <c:v>1.2060913798355162</c:v>
                </c:pt>
                <c:pt idx="6410">
                  <c:v>1.2209745476847593</c:v>
                </c:pt>
                <c:pt idx="6411">
                  <c:v>1.2007286539045881</c:v>
                </c:pt>
                <c:pt idx="6412">
                  <c:v>1.1611953926951539</c:v>
                </c:pt>
                <c:pt idx="6413">
                  <c:v>1.0959017247366591</c:v>
                </c:pt>
                <c:pt idx="6414">
                  <c:v>0.9348651673417181</c:v>
                </c:pt>
                <c:pt idx="6415">
                  <c:v>0.97168050202589162</c:v>
                </c:pt>
                <c:pt idx="6416">
                  <c:v>0.89497747747747725</c:v>
                </c:pt>
                <c:pt idx="6417">
                  <c:v>0.81099977703455917</c:v>
                </c:pt>
                <c:pt idx="6418">
                  <c:v>0.7410025597269625</c:v>
                </c:pt>
                <c:pt idx="6419">
                  <c:v>0.67117803402028131</c:v>
                </c:pt>
                <c:pt idx="6420">
                  <c:v>0.60858489078148414</c:v>
                </c:pt>
                <c:pt idx="6421">
                  <c:v>0.55443892750744794</c:v>
                </c:pt>
                <c:pt idx="6422">
                  <c:v>0.51397751885876453</c:v>
                </c:pt>
                <c:pt idx="6423">
                  <c:v>0.4861746131403033</c:v>
                </c:pt>
                <c:pt idx="6424">
                  <c:v>0.48607449108940393</c:v>
                </c:pt>
                <c:pt idx="6425">
                  <c:v>0.4791628358934108</c:v>
                </c:pt>
                <c:pt idx="6426">
                  <c:v>0.50262216970343809</c:v>
                </c:pt>
                <c:pt idx="6427">
                  <c:v>0.60015388363311528</c:v>
                </c:pt>
                <c:pt idx="6428">
                  <c:v>0.73125065893516061</c:v>
                </c:pt>
                <c:pt idx="6429">
                  <c:v>0.87750691200305075</c:v>
                </c:pt>
                <c:pt idx="6430">
                  <c:v>0.85831528711448657</c:v>
                </c:pt>
                <c:pt idx="6431">
                  <c:v>0.95809397642478622</c:v>
                </c:pt>
                <c:pt idx="6432">
                  <c:v>1.0840681843544244</c:v>
                </c:pt>
                <c:pt idx="6433">
                  <c:v>1.103212196922378</c:v>
                </c:pt>
                <c:pt idx="6434">
                  <c:v>1.0840076996038608</c:v>
                </c:pt>
                <c:pt idx="6435">
                  <c:v>1.0279175704989152</c:v>
                </c:pt>
                <c:pt idx="6436">
                  <c:v>0.84790280105338756</c:v>
                </c:pt>
                <c:pt idx="6437">
                  <c:v>0.77269992191447323</c:v>
                </c:pt>
                <c:pt idx="6438">
                  <c:v>0.70834083885209664</c:v>
                </c:pt>
                <c:pt idx="6439">
                  <c:v>0.64301949953971027</c:v>
                </c:pt>
                <c:pt idx="6440">
                  <c:v>0.57702980472764631</c:v>
                </c:pt>
                <c:pt idx="6441">
                  <c:v>0.50367452988896755</c:v>
                </c:pt>
                <c:pt idx="6442">
                  <c:v>0.44264428571428538</c:v>
                </c:pt>
                <c:pt idx="6443">
                  <c:v>0.4124103735005451</c:v>
                </c:pt>
                <c:pt idx="6444">
                  <c:v>0.39991341991341955</c:v>
                </c:pt>
                <c:pt idx="6445">
                  <c:v>0.38933725830840027</c:v>
                </c:pt>
                <c:pt idx="6446">
                  <c:v>0.37173101225830885</c:v>
                </c:pt>
                <c:pt idx="6447">
                  <c:v>0.37258405501782965</c:v>
                </c:pt>
                <c:pt idx="6448">
                  <c:v>0.39792779166118608</c:v>
                </c:pt>
                <c:pt idx="6449">
                  <c:v>0.41286060316593876</c:v>
                </c:pt>
                <c:pt idx="6450">
                  <c:v>0.43322724994630191</c:v>
                </c:pt>
                <c:pt idx="6451">
                  <c:v>0.49257261089840254</c:v>
                </c:pt>
                <c:pt idx="6452">
                  <c:v>0.64978626084726199</c:v>
                </c:pt>
                <c:pt idx="6453">
                  <c:v>0.81838720316622671</c:v>
                </c:pt>
                <c:pt idx="6454">
                  <c:v>0.96876370124904398</c:v>
                </c:pt>
                <c:pt idx="6455">
                  <c:v>1.0493475560356469</c:v>
                </c:pt>
                <c:pt idx="6456">
                  <c:v>1.0471622227201434</c:v>
                </c:pt>
                <c:pt idx="6457">
                  <c:v>1.0726998335915536</c:v>
                </c:pt>
                <c:pt idx="6458">
                  <c:v>1.061854018744675</c:v>
                </c:pt>
                <c:pt idx="6459">
                  <c:v>1.0069453272286562</c:v>
                </c:pt>
                <c:pt idx="6460">
                  <c:v>0.8449668615984407</c:v>
                </c:pt>
                <c:pt idx="6461">
                  <c:v>0.78133534089305035</c:v>
                </c:pt>
                <c:pt idx="6462">
                  <c:v>0.749354972566739</c:v>
                </c:pt>
                <c:pt idx="6463">
                  <c:v>0.72340999775835035</c:v>
                </c:pt>
                <c:pt idx="6464">
                  <c:v>0.69952947327146786</c:v>
                </c:pt>
                <c:pt idx="6465">
                  <c:v>0.68834540389972143</c:v>
                </c:pt>
                <c:pt idx="6466">
                  <c:v>0.63677223552729401</c:v>
                </c:pt>
                <c:pt idx="6467">
                  <c:v>0.59249769695998711</c:v>
                </c:pt>
                <c:pt idx="6468">
                  <c:v>0.55295498945065225</c:v>
                </c:pt>
                <c:pt idx="6469">
                  <c:v>0.50415327330065729</c:v>
                </c:pt>
                <c:pt idx="6470">
                  <c:v>0.59019755022779896</c:v>
                </c:pt>
                <c:pt idx="6471">
                  <c:v>0.57356850029815143</c:v>
                </c:pt>
                <c:pt idx="6472">
                  <c:v>0.46851575013347602</c:v>
                </c:pt>
                <c:pt idx="6473">
                  <c:v>0.47105640072775135</c:v>
                </c:pt>
                <c:pt idx="6474">
                  <c:v>0.51058713254357624</c:v>
                </c:pt>
                <c:pt idx="6475">
                  <c:v>0.61844733242134065</c:v>
                </c:pt>
                <c:pt idx="6476">
                  <c:v>0.77067115663439512</c:v>
                </c:pt>
                <c:pt idx="6477">
                  <c:v>0.92753525787892688</c:v>
                </c:pt>
                <c:pt idx="6478">
                  <c:v>1.0210246326943033</c:v>
                </c:pt>
                <c:pt idx="6479">
                  <c:v>1.061914337650534</c:v>
                </c:pt>
                <c:pt idx="6480">
                  <c:v>1.0721681928828097</c:v>
                </c:pt>
                <c:pt idx="6481">
                  <c:v>1.0827737781679834</c:v>
                </c:pt>
                <c:pt idx="6482">
                  <c:v>1.0757844847638984</c:v>
                </c:pt>
                <c:pt idx="6483">
                  <c:v>1.0101670944138039</c:v>
                </c:pt>
                <c:pt idx="6484">
                  <c:v>0.84130680709966832</c:v>
                </c:pt>
                <c:pt idx="6485">
                  <c:v>0.76629028485897366</c:v>
                </c:pt>
                <c:pt idx="6486">
                  <c:v>0.73411514152239588</c:v>
                </c:pt>
                <c:pt idx="6487">
                  <c:v>0.72173429908223863</c:v>
                </c:pt>
                <c:pt idx="6488">
                  <c:v>0.71987068774633522</c:v>
                </c:pt>
                <c:pt idx="6489">
                  <c:v>0.73693688912476207</c:v>
                </c:pt>
                <c:pt idx="6490">
                  <c:v>0.72932605933131756</c:v>
                </c:pt>
                <c:pt idx="6491">
                  <c:v>0.72823526836529195</c:v>
                </c:pt>
                <c:pt idx="6492">
                  <c:v>0.71339372610358009</c:v>
                </c:pt>
                <c:pt idx="6493">
                  <c:v>0.69885832721620078</c:v>
                </c:pt>
                <c:pt idx="6494">
                  <c:v>0.7935475291695262</c:v>
                </c:pt>
                <c:pt idx="6495">
                  <c:v>0.79426344940105609</c:v>
                </c:pt>
                <c:pt idx="6496">
                  <c:v>0.64521759717618687</c:v>
                </c:pt>
                <c:pt idx="6497">
                  <c:v>0.59139770482155596</c:v>
                </c:pt>
                <c:pt idx="6498">
                  <c:v>0.60343521820342994</c:v>
                </c:pt>
                <c:pt idx="6499">
                  <c:v>0.67940938403380025</c:v>
                </c:pt>
                <c:pt idx="6500">
                  <c:v>0.80806894900646387</c:v>
                </c:pt>
                <c:pt idx="6501">
                  <c:v>0.95533968516984236</c:v>
                </c:pt>
                <c:pt idx="6502">
                  <c:v>1.0200259153065723</c:v>
                </c:pt>
                <c:pt idx="6503">
                  <c:v>1.0510306232600417</c:v>
                </c:pt>
                <c:pt idx="6504">
                  <c:v>1.1520464517638804</c:v>
                </c:pt>
                <c:pt idx="6505">
                  <c:v>1.1349815561959655</c:v>
                </c:pt>
                <c:pt idx="6506">
                  <c:v>1.1353741928044281</c:v>
                </c:pt>
                <c:pt idx="6507">
                  <c:v>1.058080167642792</c:v>
                </c:pt>
                <c:pt idx="6508">
                  <c:v>0.8867703187058027</c:v>
                </c:pt>
                <c:pt idx="6509">
                  <c:v>0.79736353988834052</c:v>
                </c:pt>
                <c:pt idx="6510">
                  <c:v>0.77397299509001649</c:v>
                </c:pt>
                <c:pt idx="6511">
                  <c:v>0.76485358283478022</c:v>
                </c:pt>
                <c:pt idx="6512">
                  <c:v>0.77004705987809285</c:v>
                </c:pt>
                <c:pt idx="6513">
                  <c:v>0.78064426523297481</c:v>
                </c:pt>
                <c:pt idx="6514">
                  <c:v>0.79803200360604021</c:v>
                </c:pt>
                <c:pt idx="6515">
                  <c:v>0.80545610626666075</c:v>
                </c:pt>
                <c:pt idx="6516">
                  <c:v>0.82055563164863243</c:v>
                </c:pt>
                <c:pt idx="6517">
                  <c:v>0.81519628901786922</c:v>
                </c:pt>
                <c:pt idx="6518">
                  <c:v>0.89557622339457899</c:v>
                </c:pt>
                <c:pt idx="6519">
                  <c:v>0.88954826760627004</c:v>
                </c:pt>
                <c:pt idx="6520">
                  <c:v>0.74660880817455721</c:v>
                </c:pt>
                <c:pt idx="6521">
                  <c:v>0.6970243690165363</c:v>
                </c:pt>
                <c:pt idx="6522">
                  <c:v>0.71167947985766378</c:v>
                </c:pt>
                <c:pt idx="6523">
                  <c:v>0.78558214154748818</c:v>
                </c:pt>
                <c:pt idx="6524">
                  <c:v>0.90262088502490978</c:v>
                </c:pt>
                <c:pt idx="6525">
                  <c:v>1.0367447615036327</c:v>
                </c:pt>
                <c:pt idx="6526">
                  <c:v>1.091267941257966</c:v>
                </c:pt>
                <c:pt idx="6527">
                  <c:v>1.1338705591063509</c:v>
                </c:pt>
                <c:pt idx="6528">
                  <c:v>1.1928379577589778</c:v>
                </c:pt>
                <c:pt idx="6529">
                  <c:v>1.2012952812202098</c:v>
                </c:pt>
                <c:pt idx="6530">
                  <c:v>1.1822069774259747</c:v>
                </c:pt>
                <c:pt idx="6531">
                  <c:v>1.1442985244040864</c:v>
                </c:pt>
                <c:pt idx="6532">
                  <c:v>1.0675918669914228</c:v>
                </c:pt>
                <c:pt idx="6533">
                  <c:v>0.96417247907532899</c:v>
                </c:pt>
                <c:pt idx="6534">
                  <c:v>0.88245730369239572</c:v>
                </c:pt>
                <c:pt idx="6535">
                  <c:v>0.82256749896155434</c:v>
                </c:pt>
                <c:pt idx="6536">
                  <c:v>0.78218966916073218</c:v>
                </c:pt>
                <c:pt idx="6537">
                  <c:v>0.77831484392544348</c:v>
                </c:pt>
                <c:pt idx="6538">
                  <c:v>0.78758695357964559</c:v>
                </c:pt>
                <c:pt idx="6539">
                  <c:v>0.81037512565110137</c:v>
                </c:pt>
                <c:pt idx="6540">
                  <c:v>0.83413826634561961</c:v>
                </c:pt>
                <c:pt idx="6541">
                  <c:v>0.85608279806835763</c:v>
                </c:pt>
                <c:pt idx="6542">
                  <c:v>0.94385076303716886</c:v>
                </c:pt>
                <c:pt idx="6543">
                  <c:v>0.9364853692522066</c:v>
                </c:pt>
                <c:pt idx="6544">
                  <c:v>0.85531184498579349</c:v>
                </c:pt>
                <c:pt idx="6545">
                  <c:v>0.93879638683242539</c:v>
                </c:pt>
                <c:pt idx="6546">
                  <c:v>0.97150139732099849</c:v>
                </c:pt>
                <c:pt idx="6547">
                  <c:v>1.0161034117824927</c:v>
                </c:pt>
                <c:pt idx="6548">
                  <c:v>1.072532581520294</c:v>
                </c:pt>
                <c:pt idx="6549">
                  <c:v>1.1384190616001355</c:v>
                </c:pt>
                <c:pt idx="6550">
                  <c:v>1.1965899109792284</c:v>
                </c:pt>
                <c:pt idx="6551">
                  <c:v>1.2396274208422993</c:v>
                </c:pt>
                <c:pt idx="6552">
                  <c:v>1.3140094667087405</c:v>
                </c:pt>
                <c:pt idx="6553">
                  <c:v>1.3479431352459015</c:v>
                </c:pt>
                <c:pt idx="6554">
                  <c:v>1.3367204129755907</c:v>
                </c:pt>
                <c:pt idx="6555">
                  <c:v>1.3049902558621986</c:v>
                </c:pt>
                <c:pt idx="6556">
                  <c:v>1.2515246527988353</c:v>
                </c:pt>
                <c:pt idx="6557">
                  <c:v>1.2034985711786312</c:v>
                </c:pt>
                <c:pt idx="6558">
                  <c:v>1.1245381723066861</c:v>
                </c:pt>
                <c:pt idx="6559">
                  <c:v>1.0336786672742919</c:v>
                </c:pt>
                <c:pt idx="6560">
                  <c:v>0.96284922987221155</c:v>
                </c:pt>
                <c:pt idx="6561">
                  <c:v>0.9334912088435694</c:v>
                </c:pt>
                <c:pt idx="6562">
                  <c:v>0.92732204512131644</c:v>
                </c:pt>
                <c:pt idx="6563">
                  <c:v>0.93302733172279817</c:v>
                </c:pt>
                <c:pt idx="6564">
                  <c:v>0.93405628197839641</c:v>
                </c:pt>
                <c:pt idx="6565">
                  <c:v>0.9106280487804872</c:v>
                </c:pt>
                <c:pt idx="6566">
                  <c:v>0.95636249884141189</c:v>
                </c:pt>
                <c:pt idx="6567">
                  <c:v>0.95151235706381376</c:v>
                </c:pt>
                <c:pt idx="6568">
                  <c:v>0.88622432058958966</c:v>
                </c:pt>
                <c:pt idx="6569">
                  <c:v>0.93351985886184718</c:v>
                </c:pt>
                <c:pt idx="6570">
                  <c:v>0.95773843226435207</c:v>
                </c:pt>
                <c:pt idx="6571">
                  <c:v>0.99558037437282865</c:v>
                </c:pt>
                <c:pt idx="6572">
                  <c:v>1.0353385722304429</c:v>
                </c:pt>
                <c:pt idx="6573">
                  <c:v>1.115058626465661</c:v>
                </c:pt>
                <c:pt idx="6574">
                  <c:v>1.1822623890002859</c:v>
                </c:pt>
                <c:pt idx="6575">
                  <c:v>1.2288685761924607</c:v>
                </c:pt>
                <c:pt idx="6576">
                  <c:v>1.2551310930576074</c:v>
                </c:pt>
                <c:pt idx="6577">
                  <c:v>1.2647051162790701</c:v>
                </c:pt>
                <c:pt idx="6578">
                  <c:v>1.2628255619543007</c:v>
                </c:pt>
                <c:pt idx="6579">
                  <c:v>1.2478351587835772</c:v>
                </c:pt>
                <c:pt idx="6580">
                  <c:v>1.2077087528129815</c:v>
                </c:pt>
                <c:pt idx="6581">
                  <c:v>1.1597025874324709</c:v>
                </c:pt>
                <c:pt idx="6582">
                  <c:v>1.0790719085665912</c:v>
                </c:pt>
                <c:pt idx="6583">
                  <c:v>1.0132561541565779</c:v>
                </c:pt>
                <c:pt idx="6584">
                  <c:v>0.98751256776737328</c:v>
                </c:pt>
                <c:pt idx="6585">
                  <c:v>0.95903638911709255</c:v>
                </c:pt>
                <c:pt idx="6586">
                  <c:v>0.91463762638193336</c:v>
                </c:pt>
                <c:pt idx="6587">
                  <c:v>0.88635277090433706</c:v>
                </c:pt>
                <c:pt idx="6588">
                  <c:v>0.88068857954280944</c:v>
                </c:pt>
                <c:pt idx="6589">
                  <c:v>0.87776732050505513</c:v>
                </c:pt>
                <c:pt idx="6590">
                  <c:v>0.85496435185185171</c:v>
                </c:pt>
                <c:pt idx="6591">
                  <c:v>0.93269517493711396</c:v>
                </c:pt>
                <c:pt idx="6592">
                  <c:v>0.92705564142194752</c:v>
                </c:pt>
                <c:pt idx="6593">
                  <c:v>0.86888668430335048</c:v>
                </c:pt>
                <c:pt idx="6594">
                  <c:v>0.77646818263526884</c:v>
                </c:pt>
                <c:pt idx="6595">
                  <c:v>0.96673951173263828</c:v>
                </c:pt>
                <c:pt idx="6596">
                  <c:v>1.0052549596630982</c:v>
                </c:pt>
                <c:pt idx="6597">
                  <c:v>1.1151840104992621</c:v>
                </c:pt>
                <c:pt idx="6598">
                  <c:v>1.1841464405992337</c:v>
                </c:pt>
                <c:pt idx="6599">
                  <c:v>1.2271117395751854</c:v>
                </c:pt>
                <c:pt idx="6600">
                  <c:v>1.2206899504556854</c:v>
                </c:pt>
                <c:pt idx="6601">
                  <c:v>1.2166713406084253</c:v>
                </c:pt>
                <c:pt idx="6602">
                  <c:v>1.1918220364287846</c:v>
                </c:pt>
                <c:pt idx="6603">
                  <c:v>1.111194877505568</c:v>
                </c:pt>
                <c:pt idx="6604">
                  <c:v>0.94975467754777054</c:v>
                </c:pt>
                <c:pt idx="6605">
                  <c:v>0.83479533533158468</c:v>
                </c:pt>
                <c:pt idx="6606">
                  <c:v>0.80986517683996673</c:v>
                </c:pt>
                <c:pt idx="6607">
                  <c:v>0.79096375692615117</c:v>
                </c:pt>
                <c:pt idx="6608">
                  <c:v>0.78034408214736084</c:v>
                </c:pt>
                <c:pt idx="6609">
                  <c:v>0.78230392377185476</c:v>
                </c:pt>
                <c:pt idx="6610">
                  <c:v>0.80202977240848816</c:v>
                </c:pt>
                <c:pt idx="6611">
                  <c:v>0.81074239956568928</c:v>
                </c:pt>
                <c:pt idx="6612">
                  <c:v>0.82263718820861653</c:v>
                </c:pt>
                <c:pt idx="6613">
                  <c:v>0.83141119110544071</c:v>
                </c:pt>
                <c:pt idx="6614">
                  <c:v>0.7903488787635129</c:v>
                </c:pt>
                <c:pt idx="6615">
                  <c:v>0.88040629962943329</c:v>
                </c:pt>
                <c:pt idx="6616">
                  <c:v>0.81852065113862693</c:v>
                </c:pt>
                <c:pt idx="6617">
                  <c:v>0.64470280013413817</c:v>
                </c:pt>
                <c:pt idx="6618">
                  <c:v>0.66675688327162841</c:v>
                </c:pt>
                <c:pt idx="6619">
                  <c:v>0.89844055282942414</c:v>
                </c:pt>
                <c:pt idx="6620">
                  <c:v>0.8937237643872713</c:v>
                </c:pt>
                <c:pt idx="6621">
                  <c:v>1.0354425974025974</c:v>
                </c:pt>
                <c:pt idx="6622">
                  <c:v>1.0940171033877868</c:v>
                </c:pt>
                <c:pt idx="6623">
                  <c:v>1.1275812192779253</c:v>
                </c:pt>
                <c:pt idx="6624">
                  <c:v>1.1501023032519857</c:v>
                </c:pt>
                <c:pt idx="6625">
                  <c:v>1.1459108251238539</c:v>
                </c:pt>
                <c:pt idx="6626">
                  <c:v>1.1185847693162865</c:v>
                </c:pt>
                <c:pt idx="6627">
                  <c:v>1.0379373056994816</c:v>
                </c:pt>
                <c:pt idx="6628">
                  <c:v>0.81404960582730146</c:v>
                </c:pt>
                <c:pt idx="6629">
                  <c:v>0.72734340683475351</c:v>
                </c:pt>
                <c:pt idx="6630">
                  <c:v>0.72511288064403212</c:v>
                </c:pt>
                <c:pt idx="6631">
                  <c:v>0.74963211141768493</c:v>
                </c:pt>
                <c:pt idx="6632">
                  <c:v>0.7935411603552649</c:v>
                </c:pt>
                <c:pt idx="6633">
                  <c:v>0.82753524268379719</c:v>
                </c:pt>
                <c:pt idx="6634">
                  <c:v>0.84452435363176015</c:v>
                </c:pt>
                <c:pt idx="6635">
                  <c:v>0.83406312602947064</c:v>
                </c:pt>
                <c:pt idx="6636">
                  <c:v>0.82930708031468048</c:v>
                </c:pt>
                <c:pt idx="6637">
                  <c:v>0.81121562568969297</c:v>
                </c:pt>
                <c:pt idx="6638">
                  <c:v>0.76742251082251078</c:v>
                </c:pt>
                <c:pt idx="6639">
                  <c:v>0.73816473616473588</c:v>
                </c:pt>
                <c:pt idx="6640">
                  <c:v>0.70750661884020838</c:v>
                </c:pt>
                <c:pt idx="6641">
                  <c:v>0.64953277282804178</c:v>
                </c:pt>
                <c:pt idx="6642">
                  <c:v>0.67064095484857478</c:v>
                </c:pt>
                <c:pt idx="6643">
                  <c:v>0.86664626792334842</c:v>
                </c:pt>
                <c:pt idx="6644">
                  <c:v>0.89115610272193879</c:v>
                </c:pt>
                <c:pt idx="6645">
                  <c:v>1.0474359775140534</c:v>
                </c:pt>
                <c:pt idx="6646">
                  <c:v>1.1045855747063347</c:v>
                </c:pt>
                <c:pt idx="6647">
                  <c:v>1.1311602023608769</c:v>
                </c:pt>
                <c:pt idx="6648">
                  <c:v>1.1280912981455065</c:v>
                </c:pt>
                <c:pt idx="6649">
                  <c:v>1.1188341822297683</c:v>
                </c:pt>
                <c:pt idx="6650">
                  <c:v>1.0918318882200255</c:v>
                </c:pt>
                <c:pt idx="6651">
                  <c:v>0.99280061506919526</c:v>
                </c:pt>
                <c:pt idx="6652">
                  <c:v>0.78495570346568755</c:v>
                </c:pt>
                <c:pt idx="6653">
                  <c:v>0.71755546716167262</c:v>
                </c:pt>
                <c:pt idx="6654">
                  <c:v>0.69847343879374213</c:v>
                </c:pt>
                <c:pt idx="6655">
                  <c:v>0.73195691202872548</c:v>
                </c:pt>
                <c:pt idx="6656">
                  <c:v>0.76842026497645155</c:v>
                </c:pt>
                <c:pt idx="6657">
                  <c:v>0.80761460934712836</c:v>
                </c:pt>
                <c:pt idx="6658">
                  <c:v>0.8113064566368533</c:v>
                </c:pt>
                <c:pt idx="6659">
                  <c:v>0.80484860557768956</c:v>
                </c:pt>
                <c:pt idx="6660">
                  <c:v>0.78885919880654676</c:v>
                </c:pt>
                <c:pt idx="6661">
                  <c:v>0.75817690311418695</c:v>
                </c:pt>
                <c:pt idx="6662">
                  <c:v>0.69399472008045615</c:v>
                </c:pt>
                <c:pt idx="6663">
                  <c:v>0.66234380178985752</c:v>
                </c:pt>
                <c:pt idx="6664">
                  <c:v>0.64893723430857708</c:v>
                </c:pt>
                <c:pt idx="6665">
                  <c:v>0.60496046128500836</c:v>
                </c:pt>
                <c:pt idx="6666">
                  <c:v>0.62906580050293393</c:v>
                </c:pt>
                <c:pt idx="6667">
                  <c:v>0.86017735515258731</c:v>
                </c:pt>
                <c:pt idx="6668">
                  <c:v>0.8829863367093449</c:v>
                </c:pt>
                <c:pt idx="6669">
                  <c:v>1.0257769937217871</c:v>
                </c:pt>
                <c:pt idx="6670">
                  <c:v>1.0913497101849301</c:v>
                </c:pt>
                <c:pt idx="6671">
                  <c:v>1.1283488385366134</c:v>
                </c:pt>
                <c:pt idx="6672">
                  <c:v>1.1300202358926921</c:v>
                </c:pt>
                <c:pt idx="6673">
                  <c:v>1.1325740279306951</c:v>
                </c:pt>
                <c:pt idx="6674">
                  <c:v>1.1061024335031129</c:v>
                </c:pt>
                <c:pt idx="6675">
                  <c:v>1.0318250448738255</c:v>
                </c:pt>
                <c:pt idx="6676">
                  <c:v>0.82886087326742053</c:v>
                </c:pt>
                <c:pt idx="6677">
                  <c:v>0.74168986800018022</c:v>
                </c:pt>
                <c:pt idx="6678">
                  <c:v>0.71917143998934319</c:v>
                </c:pt>
                <c:pt idx="6679">
                  <c:v>0.73275893998853547</c:v>
                </c:pt>
                <c:pt idx="6680">
                  <c:v>0.73844676681907262</c:v>
                </c:pt>
                <c:pt idx="6681">
                  <c:v>0.75481225986727218</c:v>
                </c:pt>
                <c:pt idx="6682">
                  <c:v>0.72127366535903148</c:v>
                </c:pt>
                <c:pt idx="6683">
                  <c:v>0.67361642248158282</c:v>
                </c:pt>
                <c:pt idx="6684">
                  <c:v>0.64123066303950638</c:v>
                </c:pt>
                <c:pt idx="6685">
                  <c:v>0.58992074132492145</c:v>
                </c:pt>
                <c:pt idx="6686">
                  <c:v>0.54022773532009705</c:v>
                </c:pt>
                <c:pt idx="6687">
                  <c:v>0.53395543390261757</c:v>
                </c:pt>
                <c:pt idx="6688">
                  <c:v>0.53648678241826997</c:v>
                </c:pt>
                <c:pt idx="6689">
                  <c:v>0.51235914255593329</c:v>
                </c:pt>
                <c:pt idx="6690">
                  <c:v>0.54942624594041956</c:v>
                </c:pt>
                <c:pt idx="6691">
                  <c:v>0.78593066939890699</c:v>
                </c:pt>
                <c:pt idx="6692">
                  <c:v>0.83910627908048108</c:v>
                </c:pt>
                <c:pt idx="6693">
                  <c:v>0.98851051992716976</c:v>
                </c:pt>
                <c:pt idx="6694">
                  <c:v>1.0535728532154605</c:v>
                </c:pt>
                <c:pt idx="6695">
                  <c:v>1.0913412250823611</c:v>
                </c:pt>
                <c:pt idx="6696">
                  <c:v>1.1025596430001716</c:v>
                </c:pt>
                <c:pt idx="6697">
                  <c:v>1.1124243823597322</c:v>
                </c:pt>
                <c:pt idx="6698">
                  <c:v>1.0947929330227804</c:v>
                </c:pt>
                <c:pt idx="6699">
                  <c:v>1.0335535771747293</c:v>
                </c:pt>
                <c:pt idx="6700">
                  <c:v>0.87972900390624997</c:v>
                </c:pt>
                <c:pt idx="6701">
                  <c:v>0.78457491192286288</c:v>
                </c:pt>
                <c:pt idx="6702">
                  <c:v>0.75512383900928803</c:v>
                </c:pt>
                <c:pt idx="6703">
                  <c:v>0.73309567066956194</c:v>
                </c:pt>
                <c:pt idx="6704">
                  <c:v>0.73113138527195898</c:v>
                </c:pt>
                <c:pt idx="6705">
                  <c:v>0.70753015900080984</c:v>
                </c:pt>
                <c:pt idx="6706">
                  <c:v>0.67102974828375306</c:v>
                </c:pt>
                <c:pt idx="6707">
                  <c:v>0.61192945891783568</c:v>
                </c:pt>
                <c:pt idx="6708">
                  <c:v>0.58004794655138525</c:v>
                </c:pt>
                <c:pt idx="6709">
                  <c:v>0.52493842177284478</c:v>
                </c:pt>
                <c:pt idx="6710">
                  <c:v>0.49825556514884184</c:v>
                </c:pt>
                <c:pt idx="6711">
                  <c:v>0.50014214236979759</c:v>
                </c:pt>
                <c:pt idx="6712">
                  <c:v>0.53485366332744055</c:v>
                </c:pt>
                <c:pt idx="6713">
                  <c:v>0.67205037843898907</c:v>
                </c:pt>
                <c:pt idx="6714">
                  <c:v>0.7379341979066758</c:v>
                </c:pt>
                <c:pt idx="6715">
                  <c:v>0.84463036741921194</c:v>
                </c:pt>
                <c:pt idx="6716">
                  <c:v>0.90197697276046052</c:v>
                </c:pt>
                <c:pt idx="6717">
                  <c:v>0.97013038006544172</c:v>
                </c:pt>
                <c:pt idx="6718">
                  <c:v>1.0386224737267584</c:v>
                </c:pt>
                <c:pt idx="6719">
                  <c:v>1.0933643481220923</c:v>
                </c:pt>
                <c:pt idx="6720">
                  <c:v>1.1116563268172772</c:v>
                </c:pt>
                <c:pt idx="6721">
                  <c:v>1.1330088284418993</c:v>
                </c:pt>
                <c:pt idx="6722">
                  <c:v>1.1234922512717378</c:v>
                </c:pt>
                <c:pt idx="6723">
                  <c:v>1.1046737233918811</c:v>
                </c:pt>
                <c:pt idx="6724">
                  <c:v>1.0602154619034332</c:v>
                </c:pt>
                <c:pt idx="6725">
                  <c:v>1.0263568572354917</c:v>
                </c:pt>
                <c:pt idx="6726">
                  <c:v>0.97015832641196043</c:v>
                </c:pt>
                <c:pt idx="6727">
                  <c:v>0.91924700456208952</c:v>
                </c:pt>
                <c:pt idx="6728">
                  <c:v>0.91723719409491711</c:v>
                </c:pt>
                <c:pt idx="6729">
                  <c:v>0.93062657883005628</c:v>
                </c:pt>
                <c:pt idx="6730">
                  <c:v>0.93217983516754677</c:v>
                </c:pt>
                <c:pt idx="6731">
                  <c:v>0.91851272015655594</c:v>
                </c:pt>
                <c:pt idx="6732">
                  <c:v>0.90226124072367453</c:v>
                </c:pt>
                <c:pt idx="6733">
                  <c:v>0.85308682889877852</c:v>
                </c:pt>
                <c:pt idx="6734">
                  <c:v>0.79733729172420165</c:v>
                </c:pt>
                <c:pt idx="6735">
                  <c:v>0.73530866958933538</c:v>
                </c:pt>
                <c:pt idx="6736">
                  <c:v>0.71945387751444834</c:v>
                </c:pt>
                <c:pt idx="6737">
                  <c:v>0.82588235294117629</c:v>
                </c:pt>
                <c:pt idx="6738">
                  <c:v>0.79166666666666674</c:v>
                </c:pt>
                <c:pt idx="6739">
                  <c:v>0.86765895816515504</c:v>
                </c:pt>
                <c:pt idx="6740">
                  <c:v>0.95078139860839972</c:v>
                </c:pt>
                <c:pt idx="6741">
                  <c:v>1.0099303450842778</c:v>
                </c:pt>
                <c:pt idx="6742">
                  <c:v>1.0640761904761904</c:v>
                </c:pt>
                <c:pt idx="6743">
                  <c:v>1.1061533981713354</c:v>
                </c:pt>
                <c:pt idx="6744">
                  <c:v>1.0767024192587291</c:v>
                </c:pt>
                <c:pt idx="6745">
                  <c:v>1.0838713934377058</c:v>
                </c:pt>
                <c:pt idx="6746">
                  <c:v>1.0822484427407759</c:v>
                </c:pt>
                <c:pt idx="6747">
                  <c:v>1.0555684075242433</c:v>
                </c:pt>
                <c:pt idx="6748">
                  <c:v>1.0165524613220813</c:v>
                </c:pt>
                <c:pt idx="6749">
                  <c:v>0.95205009923295569</c:v>
                </c:pt>
                <c:pt idx="6750">
                  <c:v>0.81679515308666573</c:v>
                </c:pt>
                <c:pt idx="6751">
                  <c:v>0.77075321435425037</c:v>
                </c:pt>
                <c:pt idx="6752">
                  <c:v>0.78907693776250443</c:v>
                </c:pt>
                <c:pt idx="6753">
                  <c:v>0.80947212393611889</c:v>
                </c:pt>
                <c:pt idx="6754">
                  <c:v>0.80135045489006806</c:v>
                </c:pt>
                <c:pt idx="6755">
                  <c:v>0.81043257118410428</c:v>
                </c:pt>
                <c:pt idx="6756">
                  <c:v>0.79865075246497108</c:v>
                </c:pt>
                <c:pt idx="6757">
                  <c:v>0.79540094562647701</c:v>
                </c:pt>
                <c:pt idx="6758">
                  <c:v>0.75479865928029399</c:v>
                </c:pt>
                <c:pt idx="6759">
                  <c:v>0.71799751529931433</c:v>
                </c:pt>
                <c:pt idx="6760">
                  <c:v>0.69355922080308674</c:v>
                </c:pt>
                <c:pt idx="6761">
                  <c:v>0.60647357051536366</c:v>
                </c:pt>
                <c:pt idx="6762">
                  <c:v>0.63234684260131924</c:v>
                </c:pt>
                <c:pt idx="6763">
                  <c:v>0.71128458498023694</c:v>
                </c:pt>
                <c:pt idx="6764">
                  <c:v>0.81986689351481146</c:v>
                </c:pt>
                <c:pt idx="6765">
                  <c:v>0.95393664429530167</c:v>
                </c:pt>
                <c:pt idx="6766">
                  <c:v>1.0240419382261261</c:v>
                </c:pt>
                <c:pt idx="6767">
                  <c:v>1.0567413299023332</c:v>
                </c:pt>
                <c:pt idx="6768">
                  <c:v>1.0940106856634015</c:v>
                </c:pt>
                <c:pt idx="6769">
                  <c:v>1.0869130050132703</c:v>
                </c:pt>
                <c:pt idx="6770">
                  <c:v>1.0524019187939011</c:v>
                </c:pt>
                <c:pt idx="6771">
                  <c:v>0.95621759727471112</c:v>
                </c:pt>
                <c:pt idx="6772">
                  <c:v>0.75444778828699732</c:v>
                </c:pt>
                <c:pt idx="6773">
                  <c:v>0.66905748693478762</c:v>
                </c:pt>
                <c:pt idx="6774">
                  <c:v>0.63296362101896708</c:v>
                </c:pt>
                <c:pt idx="6775">
                  <c:v>0.62461612747465023</c:v>
                </c:pt>
                <c:pt idx="6776">
                  <c:v>0.63061533758406818</c:v>
                </c:pt>
                <c:pt idx="6777">
                  <c:v>0.6456429288739467</c:v>
                </c:pt>
                <c:pt idx="6778">
                  <c:v>0.64395667244367427</c:v>
                </c:pt>
                <c:pt idx="6779">
                  <c:v>0.63557190033023137</c:v>
                </c:pt>
                <c:pt idx="6780">
                  <c:v>0.62186023789294831</c:v>
                </c:pt>
                <c:pt idx="6781">
                  <c:v>0.61036002535389811</c:v>
                </c:pt>
                <c:pt idx="6782">
                  <c:v>0.57443212491175633</c:v>
                </c:pt>
                <c:pt idx="6783">
                  <c:v>0.55339126853377274</c:v>
                </c:pt>
                <c:pt idx="6784">
                  <c:v>0.52569954128440344</c:v>
                </c:pt>
                <c:pt idx="6785">
                  <c:v>0.47393311974369245</c:v>
                </c:pt>
                <c:pt idx="6786">
                  <c:v>0.51068928644869427</c:v>
                </c:pt>
                <c:pt idx="6787">
                  <c:v>0.60312570929725018</c:v>
                </c:pt>
                <c:pt idx="6788">
                  <c:v>0.7281954639563335</c:v>
                </c:pt>
                <c:pt idx="6789">
                  <c:v>0.93306538539760009</c:v>
                </c:pt>
                <c:pt idx="6790">
                  <c:v>0.99035952278589856</c:v>
                </c:pt>
                <c:pt idx="6791">
                  <c:v>1.021654839782681</c:v>
                </c:pt>
                <c:pt idx="6792">
                  <c:v>1.0158543733092871</c:v>
                </c:pt>
                <c:pt idx="6793">
                  <c:v>1.0255644060081925</c:v>
                </c:pt>
                <c:pt idx="6794">
                  <c:v>1.0058772321428568</c:v>
                </c:pt>
                <c:pt idx="6795">
                  <c:v>0.93638362316570012</c:v>
                </c:pt>
                <c:pt idx="6796">
                  <c:v>0.72698699725031424</c:v>
                </c:pt>
                <c:pt idx="6797">
                  <c:v>0.64218745845335667</c:v>
                </c:pt>
                <c:pt idx="6798">
                  <c:v>0.6331494192185847</c:v>
                </c:pt>
                <c:pt idx="6799">
                  <c:v>0.65078527822917076</c:v>
                </c:pt>
                <c:pt idx="6800">
                  <c:v>0.67322234392113867</c:v>
                </c:pt>
                <c:pt idx="6801">
                  <c:v>0.68130616692089752</c:v>
                </c:pt>
                <c:pt idx="6802">
                  <c:v>0.67520435967302417</c:v>
                </c:pt>
                <c:pt idx="6803">
                  <c:v>0.64557919320594448</c:v>
                </c:pt>
                <c:pt idx="6804">
                  <c:v>0.62511951270741406</c:v>
                </c:pt>
                <c:pt idx="6805">
                  <c:v>0.60142090595233122</c:v>
                </c:pt>
                <c:pt idx="6806">
                  <c:v>0.5730949343648406</c:v>
                </c:pt>
                <c:pt idx="6807">
                  <c:v>0.55562715481858427</c:v>
                </c:pt>
                <c:pt idx="6808">
                  <c:v>0.53388409472005205</c:v>
                </c:pt>
                <c:pt idx="6809">
                  <c:v>0.48112055548904564</c:v>
                </c:pt>
                <c:pt idx="6810">
                  <c:v>0.51850944401196353</c:v>
                </c:pt>
                <c:pt idx="6811">
                  <c:v>0.64231316725978616</c:v>
                </c:pt>
                <c:pt idx="6812">
                  <c:v>0.84598113296099831</c:v>
                </c:pt>
                <c:pt idx="6813">
                  <c:v>0.91638637519064536</c:v>
                </c:pt>
                <c:pt idx="6814">
                  <c:v>0.96717926704941748</c:v>
                </c:pt>
                <c:pt idx="6815">
                  <c:v>0.99154628967489922</c:v>
                </c:pt>
                <c:pt idx="6816">
                  <c:v>1.0288442012635377</c:v>
                </c:pt>
                <c:pt idx="6817">
                  <c:v>1.0360323771655779</c:v>
                </c:pt>
                <c:pt idx="6818">
                  <c:v>1.0156671121505734</c:v>
                </c:pt>
                <c:pt idx="6819">
                  <c:v>0.96596494015464462</c:v>
                </c:pt>
                <c:pt idx="6820">
                  <c:v>0.78013594733829406</c:v>
                </c:pt>
                <c:pt idx="6821">
                  <c:v>0.69399773036768031</c:v>
                </c:pt>
                <c:pt idx="6822">
                  <c:v>0.68015381847620771</c:v>
                </c:pt>
                <c:pt idx="6823">
                  <c:v>0.66887630971408263</c:v>
                </c:pt>
                <c:pt idx="6824">
                  <c:v>0.65135912179822264</c:v>
                </c:pt>
                <c:pt idx="6825">
                  <c:v>0.63271258176221612</c:v>
                </c:pt>
                <c:pt idx="6826">
                  <c:v>0.62628179625005265</c:v>
                </c:pt>
                <c:pt idx="6827">
                  <c:v>0.58976730729489546</c:v>
                </c:pt>
                <c:pt idx="6828">
                  <c:v>0.57825234756222565</c:v>
                </c:pt>
                <c:pt idx="6829">
                  <c:v>0.55292826183821453</c:v>
                </c:pt>
                <c:pt idx="6830">
                  <c:v>0.52982291666666659</c:v>
                </c:pt>
                <c:pt idx="6831">
                  <c:v>0.50800302210911386</c:v>
                </c:pt>
                <c:pt idx="6832">
                  <c:v>0.48311276058117492</c:v>
                </c:pt>
                <c:pt idx="6833">
                  <c:v>0.45183157158401976</c:v>
                </c:pt>
                <c:pt idx="6834">
                  <c:v>0.49140408358972287</c:v>
                </c:pt>
                <c:pt idx="6835">
                  <c:v>0.56755450077708214</c:v>
                </c:pt>
                <c:pt idx="6836">
                  <c:v>0.82549671871464136</c:v>
                </c:pt>
                <c:pt idx="6837">
                  <c:v>0.89068024221115327</c:v>
                </c:pt>
                <c:pt idx="6838">
                  <c:v>0.92885777754817345</c:v>
                </c:pt>
                <c:pt idx="6839">
                  <c:v>0.976306070013917</c:v>
                </c:pt>
                <c:pt idx="6840">
                  <c:v>1.0404395304395306</c:v>
                </c:pt>
                <c:pt idx="6841">
                  <c:v>1.0493777190373921</c:v>
                </c:pt>
                <c:pt idx="6842">
                  <c:v>1.0520427317396348</c:v>
                </c:pt>
                <c:pt idx="6843">
                  <c:v>1.00055920189026</c:v>
                </c:pt>
                <c:pt idx="6844">
                  <c:v>0.79712865221489171</c:v>
                </c:pt>
                <c:pt idx="6845">
                  <c:v>0.69859115406886096</c:v>
                </c:pt>
                <c:pt idx="6846">
                  <c:v>0.68500220809044321</c:v>
                </c:pt>
                <c:pt idx="6847">
                  <c:v>0.65233583247156157</c:v>
                </c:pt>
                <c:pt idx="6848">
                  <c:v>0.63043450748787166</c:v>
                </c:pt>
                <c:pt idx="6849">
                  <c:v>0.60329768344551349</c:v>
                </c:pt>
                <c:pt idx="6850">
                  <c:v>0.56599389729794836</c:v>
                </c:pt>
                <c:pt idx="6851">
                  <c:v>0.53093441150044951</c:v>
                </c:pt>
                <c:pt idx="6852">
                  <c:v>0.50160235798499464</c:v>
                </c:pt>
                <c:pt idx="6853">
                  <c:v>0.48497067171239361</c:v>
                </c:pt>
                <c:pt idx="6854">
                  <c:v>0.47966810312240105</c:v>
                </c:pt>
                <c:pt idx="6855">
                  <c:v>0.47465519198032902</c:v>
                </c:pt>
                <c:pt idx="6856">
                  <c:v>0.48704168914232882</c:v>
                </c:pt>
                <c:pt idx="6857">
                  <c:v>0.46520093565457477</c:v>
                </c:pt>
                <c:pt idx="6858">
                  <c:v>0.50181793125172258</c:v>
                </c:pt>
                <c:pt idx="6859">
                  <c:v>0.57595958343664755</c:v>
                </c:pt>
                <c:pt idx="6860">
                  <c:v>0.85528052064631921</c:v>
                </c:pt>
                <c:pt idx="6861">
                  <c:v>0.9325462464519918</c:v>
                </c:pt>
                <c:pt idx="6862">
                  <c:v>1.0032985836887276</c:v>
                </c:pt>
                <c:pt idx="6863">
                  <c:v>1.0516363134657838</c:v>
                </c:pt>
                <c:pt idx="6864">
                  <c:v>1.0826122425694562</c:v>
                </c:pt>
                <c:pt idx="6865">
                  <c:v>1.1038979698679543</c:v>
                </c:pt>
                <c:pt idx="6866">
                  <c:v>1.0850263007432819</c:v>
                </c:pt>
                <c:pt idx="6867">
                  <c:v>1.0259561009893496</c:v>
                </c:pt>
                <c:pt idx="6868">
                  <c:v>0.85623500146327181</c:v>
                </c:pt>
                <c:pt idx="6869">
                  <c:v>0.75537499999999991</c:v>
                </c:pt>
                <c:pt idx="6870">
                  <c:v>0.71576194120559999</c:v>
                </c:pt>
                <c:pt idx="6871">
                  <c:v>0.71552947452654059</c:v>
                </c:pt>
                <c:pt idx="6872">
                  <c:v>0.7302625888168055</c:v>
                </c:pt>
                <c:pt idx="6873">
                  <c:v>0.72883503215363721</c:v>
                </c:pt>
                <c:pt idx="6874">
                  <c:v>0.72546173569162575</c:v>
                </c:pt>
                <c:pt idx="6875">
                  <c:v>0.72877025324703526</c:v>
                </c:pt>
                <c:pt idx="6876">
                  <c:v>0.73344745084391838</c:v>
                </c:pt>
                <c:pt idx="6877">
                  <c:v>0.71466899254856364</c:v>
                </c:pt>
                <c:pt idx="6878">
                  <c:v>0.680601755650736</c:v>
                </c:pt>
                <c:pt idx="6879">
                  <c:v>0.66972813389405705</c:v>
                </c:pt>
                <c:pt idx="6880">
                  <c:v>0.67386629164863709</c:v>
                </c:pt>
                <c:pt idx="6881">
                  <c:v>0.64912090287987545</c:v>
                </c:pt>
                <c:pt idx="6882">
                  <c:v>0.72032666904676868</c:v>
                </c:pt>
                <c:pt idx="6883">
                  <c:v>0.88212290243108815</c:v>
                </c:pt>
                <c:pt idx="6884">
                  <c:v>0.92952145376175555</c:v>
                </c:pt>
                <c:pt idx="6885">
                  <c:v>0.98983465470477738</c:v>
                </c:pt>
                <c:pt idx="6886">
                  <c:v>1.0475909467292301</c:v>
                </c:pt>
                <c:pt idx="6887">
                  <c:v>1.0817482756655075</c:v>
                </c:pt>
                <c:pt idx="6888">
                  <c:v>1.0075097502765007</c:v>
                </c:pt>
                <c:pt idx="6889">
                  <c:v>1.0081552889095993</c:v>
                </c:pt>
                <c:pt idx="6890">
                  <c:v>1.0005786796161407</c:v>
                </c:pt>
                <c:pt idx="6891">
                  <c:v>0.96800950782997774</c:v>
                </c:pt>
                <c:pt idx="6892">
                  <c:v>0.91892805946376432</c:v>
                </c:pt>
                <c:pt idx="6893">
                  <c:v>0.83293522063268188</c:v>
                </c:pt>
                <c:pt idx="6894">
                  <c:v>0.74486403676752211</c:v>
                </c:pt>
                <c:pt idx="6895">
                  <c:v>0.73080071174377248</c:v>
                </c:pt>
                <c:pt idx="6896">
                  <c:v>0.76897627437162308</c:v>
                </c:pt>
                <c:pt idx="6897">
                  <c:v>0.79107058712656708</c:v>
                </c:pt>
                <c:pt idx="6898">
                  <c:v>0.79181805386131199</c:v>
                </c:pt>
                <c:pt idx="6899">
                  <c:v>0.78219773563807471</c:v>
                </c:pt>
                <c:pt idx="6900">
                  <c:v>0.76338036611795079</c:v>
                </c:pt>
                <c:pt idx="6901">
                  <c:v>0.71418408161430946</c:v>
                </c:pt>
                <c:pt idx="6902">
                  <c:v>0.67199885427224237</c:v>
                </c:pt>
                <c:pt idx="6903">
                  <c:v>0.71993962726397753</c:v>
                </c:pt>
                <c:pt idx="6904">
                  <c:v>0.76968959843465123</c:v>
                </c:pt>
                <c:pt idx="6905">
                  <c:v>0.76285644422709264</c:v>
                </c:pt>
                <c:pt idx="6906">
                  <c:v>0.79173002149947402</c:v>
                </c:pt>
                <c:pt idx="6907">
                  <c:v>0.82746139503752936</c:v>
                </c:pt>
                <c:pt idx="6908">
                  <c:v>0.87635493670886078</c:v>
                </c:pt>
                <c:pt idx="6909">
                  <c:v>0.9329960649021618</c:v>
                </c:pt>
                <c:pt idx="6910">
                  <c:v>0.99118142251746666</c:v>
                </c:pt>
                <c:pt idx="6911">
                  <c:v>1.0329440200525188</c:v>
                </c:pt>
                <c:pt idx="6912">
                  <c:v>1.0787193927522032</c:v>
                </c:pt>
                <c:pt idx="6913">
                  <c:v>1.0894565687789792</c:v>
                </c:pt>
                <c:pt idx="6914">
                  <c:v>1.0891872179986395</c:v>
                </c:pt>
                <c:pt idx="6915">
                  <c:v>1.0685804378145654</c:v>
                </c:pt>
                <c:pt idx="6916">
                  <c:v>1.0260836147665073</c:v>
                </c:pt>
                <c:pt idx="6917">
                  <c:v>0.98623013207969557</c:v>
                </c:pt>
                <c:pt idx="6918">
                  <c:v>0.91297283230977389</c:v>
                </c:pt>
                <c:pt idx="6919">
                  <c:v>0.84448055169676506</c:v>
                </c:pt>
                <c:pt idx="6920">
                  <c:v>0.83168776371308017</c:v>
                </c:pt>
                <c:pt idx="6921">
                  <c:v>0.79171808034662994</c:v>
                </c:pt>
                <c:pt idx="6922">
                  <c:v>0.73817946152446767</c:v>
                </c:pt>
                <c:pt idx="6923">
                  <c:v>0.68726872052536447</c:v>
                </c:pt>
                <c:pt idx="6924">
                  <c:v>0.65575600034659032</c:v>
                </c:pt>
                <c:pt idx="6925">
                  <c:v>0.60715900940809164</c:v>
                </c:pt>
                <c:pt idx="6926">
                  <c:v>0.55835233587157851</c:v>
                </c:pt>
                <c:pt idx="6927">
                  <c:v>0.53172313847158681</c:v>
                </c:pt>
                <c:pt idx="6928">
                  <c:v>0.64899582104228082</c:v>
                </c:pt>
                <c:pt idx="6929">
                  <c:v>0.59511759210365955</c:v>
                </c:pt>
                <c:pt idx="6930">
                  <c:v>0.67535654291953584</c:v>
                </c:pt>
                <c:pt idx="6931">
                  <c:v>0.77367440412664501</c:v>
                </c:pt>
                <c:pt idx="6932">
                  <c:v>0.84440845272892773</c:v>
                </c:pt>
                <c:pt idx="6933">
                  <c:v>0.90880755423755244</c:v>
                </c:pt>
                <c:pt idx="6934">
                  <c:v>0.96781414762741602</c:v>
                </c:pt>
                <c:pt idx="6935">
                  <c:v>1.0099701971572674</c:v>
                </c:pt>
                <c:pt idx="6936">
                  <c:v>1.0342473622508792</c:v>
                </c:pt>
                <c:pt idx="6937">
                  <c:v>1.041020709186383</c:v>
                </c:pt>
                <c:pt idx="6938">
                  <c:v>1.0226185232409879</c:v>
                </c:pt>
                <c:pt idx="6939">
                  <c:v>0.96243168057601047</c:v>
                </c:pt>
                <c:pt idx="6940">
                  <c:v>0.79967106230697582</c:v>
                </c:pt>
                <c:pt idx="6941">
                  <c:v>0.69897974285449993</c:v>
                </c:pt>
                <c:pt idx="6942">
                  <c:v>0.66659291834791645</c:v>
                </c:pt>
                <c:pt idx="6943">
                  <c:v>0.6381652716885875</c:v>
                </c:pt>
                <c:pt idx="6944">
                  <c:v>0.6155776547907299</c:v>
                </c:pt>
                <c:pt idx="6945">
                  <c:v>0.58878810815356775</c:v>
                </c:pt>
                <c:pt idx="6946">
                  <c:v>0.55445145275494445</c:v>
                </c:pt>
                <c:pt idx="6947">
                  <c:v>0.50666653589642974</c:v>
                </c:pt>
                <c:pt idx="6948">
                  <c:v>0.47891092164654125</c:v>
                </c:pt>
                <c:pt idx="6949">
                  <c:v>0.45720871559633003</c:v>
                </c:pt>
                <c:pt idx="6950">
                  <c:v>0.44238905381746219</c:v>
                </c:pt>
                <c:pt idx="6951">
                  <c:v>0.43957559073181907</c:v>
                </c:pt>
                <c:pt idx="6952">
                  <c:v>0.43462555066079278</c:v>
                </c:pt>
                <c:pt idx="6953">
                  <c:v>0.40785985211294573</c:v>
                </c:pt>
                <c:pt idx="6954">
                  <c:v>0.45240052211059245</c:v>
                </c:pt>
                <c:pt idx="6955">
                  <c:v>0.68433738499198093</c:v>
                </c:pt>
                <c:pt idx="6956">
                  <c:v>0.80814638391425797</c:v>
                </c:pt>
                <c:pt idx="6957">
                  <c:v>0.82762433414646286</c:v>
                </c:pt>
                <c:pt idx="6958">
                  <c:v>0.93543950800551379</c:v>
                </c:pt>
                <c:pt idx="6959">
                  <c:v>0.97261782702166366</c:v>
                </c:pt>
                <c:pt idx="6960">
                  <c:v>0.98116420259711057</c:v>
                </c:pt>
                <c:pt idx="6961">
                  <c:v>0.99153155712094532</c:v>
                </c:pt>
                <c:pt idx="6962">
                  <c:v>0.97274313102602683</c:v>
                </c:pt>
                <c:pt idx="6963">
                  <c:v>0.90850543478260848</c:v>
                </c:pt>
                <c:pt idx="6964">
                  <c:v>0.69881663410549799</c:v>
                </c:pt>
                <c:pt idx="6965">
                  <c:v>0.59098932694402073</c:v>
                </c:pt>
                <c:pt idx="6966">
                  <c:v>0.57186237428006526</c:v>
                </c:pt>
                <c:pt idx="6967">
                  <c:v>0.58282050187777368</c:v>
                </c:pt>
                <c:pt idx="6968">
                  <c:v>0.61557097575601794</c:v>
                </c:pt>
                <c:pt idx="6969">
                  <c:v>0.66953146210097625</c:v>
                </c:pt>
                <c:pt idx="6970">
                  <c:v>0.67751782979654296</c:v>
                </c:pt>
                <c:pt idx="6971">
                  <c:v>0.69237361472912684</c:v>
                </c:pt>
                <c:pt idx="6972">
                  <c:v>0.71513043089176231</c:v>
                </c:pt>
                <c:pt idx="6973">
                  <c:v>0.70628914265322496</c:v>
                </c:pt>
                <c:pt idx="6974">
                  <c:v>0.67614964066840089</c:v>
                </c:pt>
                <c:pt idx="6975">
                  <c:v>0.61532386753603285</c:v>
                </c:pt>
                <c:pt idx="6976">
                  <c:v>0.52801206312484505</c:v>
                </c:pt>
                <c:pt idx="6977">
                  <c:v>0.43909931897807319</c:v>
                </c:pt>
                <c:pt idx="6978">
                  <c:v>0.45295362341897993</c:v>
                </c:pt>
                <c:pt idx="6979">
                  <c:v>0.50255739323623771</c:v>
                </c:pt>
                <c:pt idx="6980">
                  <c:v>0.72505770151983584</c:v>
                </c:pt>
                <c:pt idx="6981">
                  <c:v>0.67267381148667194</c:v>
                </c:pt>
                <c:pt idx="6982">
                  <c:v>0.72652389731952893</c:v>
                </c:pt>
                <c:pt idx="6983">
                  <c:v>0.73769615073511896</c:v>
                </c:pt>
                <c:pt idx="6984">
                  <c:v>0.76548075099563806</c:v>
                </c:pt>
                <c:pt idx="6985">
                  <c:v>0.72910370783384426</c:v>
                </c:pt>
                <c:pt idx="6986">
                  <c:v>0.65221048895199196</c:v>
                </c:pt>
                <c:pt idx="6987">
                  <c:v>0.52375480808576791</c:v>
                </c:pt>
                <c:pt idx="6988">
                  <c:v>0.40077616794795956</c:v>
                </c:pt>
                <c:pt idx="6989">
                  <c:v>0.37788464889353524</c:v>
                </c:pt>
                <c:pt idx="6990">
                  <c:v>0.37830652757910865</c:v>
                </c:pt>
                <c:pt idx="6991">
                  <c:v>0.3889590357988375</c:v>
                </c:pt>
                <c:pt idx="6992">
                  <c:v>0.46697115018649615</c:v>
                </c:pt>
                <c:pt idx="6993">
                  <c:v>0.56106998032681554</c:v>
                </c:pt>
                <c:pt idx="6994">
                  <c:v>0.6187390114446838</c:v>
                </c:pt>
                <c:pt idx="6995">
                  <c:v>0.6635085704563819</c:v>
                </c:pt>
                <c:pt idx="6996">
                  <c:v>0.7035559912854028</c:v>
                </c:pt>
                <c:pt idx="6997">
                  <c:v>0.68518825919681836</c:v>
                </c:pt>
                <c:pt idx="6998">
                  <c:v>0.70013187294633084</c:v>
                </c:pt>
                <c:pt idx="6999">
                  <c:v>0.66998740335331419</c:v>
                </c:pt>
                <c:pt idx="7000">
                  <c:v>0.55381691648822273</c:v>
                </c:pt>
                <c:pt idx="7001">
                  <c:v>0.43734042553191466</c:v>
                </c:pt>
                <c:pt idx="7002">
                  <c:v>0.42328883163524189</c:v>
                </c:pt>
                <c:pt idx="7003">
                  <c:v>0.43567037647153328</c:v>
                </c:pt>
                <c:pt idx="7004">
                  <c:v>0.45562418589016329</c:v>
                </c:pt>
                <c:pt idx="7005">
                  <c:v>0.49575182353458125</c:v>
                </c:pt>
                <c:pt idx="7006">
                  <c:v>0.53383343097931424</c:v>
                </c:pt>
                <c:pt idx="7007">
                  <c:v>0.68678746149664782</c:v>
                </c:pt>
                <c:pt idx="7008">
                  <c:v>0.69362720064507433</c:v>
                </c:pt>
                <c:pt idx="7009">
                  <c:v>0.65388443860801049</c:v>
                </c:pt>
                <c:pt idx="7010">
                  <c:v>0.58798891129032249</c:v>
                </c:pt>
                <c:pt idx="7011">
                  <c:v>0.47165589723627854</c:v>
                </c:pt>
                <c:pt idx="7012">
                  <c:v>0.40390430351075857</c:v>
                </c:pt>
                <c:pt idx="7013">
                  <c:v>0.38649192319414793</c:v>
                </c:pt>
                <c:pt idx="7014">
                  <c:v>0.39007177524095971</c:v>
                </c:pt>
                <c:pt idx="7015">
                  <c:v>0.41499290934875077</c:v>
                </c:pt>
                <c:pt idx="7016">
                  <c:v>0.51394201325632749</c:v>
                </c:pt>
                <c:pt idx="7017">
                  <c:v>0.61686450397312975</c:v>
                </c:pt>
                <c:pt idx="7018">
                  <c:v>0.67999788117637072</c:v>
                </c:pt>
                <c:pt idx="7019">
                  <c:v>0.71907258938244856</c:v>
                </c:pt>
                <c:pt idx="7020">
                  <c:v>0.75411080136289232</c:v>
                </c:pt>
                <c:pt idx="7021">
                  <c:v>0.76842618259858697</c:v>
                </c:pt>
                <c:pt idx="7022">
                  <c:v>0.74903481083003576</c:v>
                </c:pt>
                <c:pt idx="7023">
                  <c:v>0.7196541685046316</c:v>
                </c:pt>
                <c:pt idx="7024">
                  <c:v>0.6415104679539323</c:v>
                </c:pt>
                <c:pt idx="7025">
                  <c:v>0.54003093077204833</c:v>
                </c:pt>
                <c:pt idx="7026">
                  <c:v>0.46574926542605288</c:v>
                </c:pt>
                <c:pt idx="7027">
                  <c:v>0.47858095357906638</c:v>
                </c:pt>
                <c:pt idx="7028">
                  <c:v>0.54714524207011661</c:v>
                </c:pt>
                <c:pt idx="7029">
                  <c:v>0.716976126105485</c:v>
                </c:pt>
                <c:pt idx="7030">
                  <c:v>0.77326653212559249</c:v>
                </c:pt>
                <c:pt idx="7031">
                  <c:v>0.78550115779027441</c:v>
                </c:pt>
                <c:pt idx="7032">
                  <c:v>0.79542256160404734</c:v>
                </c:pt>
                <c:pt idx="7033">
                  <c:v>0.75601786941580751</c:v>
                </c:pt>
                <c:pt idx="7034">
                  <c:v>0.69213166144200611</c:v>
                </c:pt>
                <c:pt idx="7035">
                  <c:v>0.56084914881485681</c:v>
                </c:pt>
                <c:pt idx="7036">
                  <c:v>0.52129735472997707</c:v>
                </c:pt>
                <c:pt idx="7037">
                  <c:v>0.44596357431397116</c:v>
                </c:pt>
                <c:pt idx="7038">
                  <c:v>0.44400161681487482</c:v>
                </c:pt>
                <c:pt idx="7039">
                  <c:v>0.44520636573213346</c:v>
                </c:pt>
                <c:pt idx="7040">
                  <c:v>0.57999360818152734</c:v>
                </c:pt>
                <c:pt idx="7041">
                  <c:v>0.67123659966499161</c:v>
                </c:pt>
                <c:pt idx="7042">
                  <c:v>0.74296496191512484</c:v>
                </c:pt>
                <c:pt idx="7043">
                  <c:v>0.78921703419337552</c:v>
                </c:pt>
                <c:pt idx="7044">
                  <c:v>0.82126017184161459</c:v>
                </c:pt>
                <c:pt idx="7045">
                  <c:v>0.85196209277538348</c:v>
                </c:pt>
                <c:pt idx="7046">
                  <c:v>0.83154214647627822</c:v>
                </c:pt>
                <c:pt idx="7047">
                  <c:v>0.79493147566361611</c:v>
                </c:pt>
                <c:pt idx="7048">
                  <c:v>0.73960749171072671</c:v>
                </c:pt>
                <c:pt idx="7049">
                  <c:v>0.66935280292479082</c:v>
                </c:pt>
                <c:pt idx="7050">
                  <c:v>0.68921114098100555</c:v>
                </c:pt>
                <c:pt idx="7051">
                  <c:v>0.72325044964028762</c:v>
                </c:pt>
                <c:pt idx="7052">
                  <c:v>0.78198214534802601</c:v>
                </c:pt>
                <c:pt idx="7053">
                  <c:v>0.85360272780034796</c:v>
                </c:pt>
                <c:pt idx="7054">
                  <c:v>0.90719532221945731</c:v>
                </c:pt>
                <c:pt idx="7055">
                  <c:v>0.93131878653497258</c:v>
                </c:pt>
                <c:pt idx="7056">
                  <c:v>0.98798492462311538</c:v>
                </c:pt>
                <c:pt idx="7057">
                  <c:v>0.96400238296182272</c:v>
                </c:pt>
                <c:pt idx="7058">
                  <c:v>0.91791826247151764</c:v>
                </c:pt>
                <c:pt idx="7059">
                  <c:v>0.83969959077380918</c:v>
                </c:pt>
                <c:pt idx="7060">
                  <c:v>0.74300127770189861</c:v>
                </c:pt>
                <c:pt idx="7061">
                  <c:v>0.65139839706127867</c:v>
                </c:pt>
                <c:pt idx="7062">
                  <c:v>0.72189322927143218</c:v>
                </c:pt>
                <c:pt idx="7063">
                  <c:v>0.72943436587272181</c:v>
                </c:pt>
                <c:pt idx="7064">
                  <c:v>0.76047865906341761</c:v>
                </c:pt>
                <c:pt idx="7065">
                  <c:v>0.86330512692882033</c:v>
                </c:pt>
                <c:pt idx="7066">
                  <c:v>0.93133735898516101</c:v>
                </c:pt>
                <c:pt idx="7067">
                  <c:v>0.94919946567434743</c:v>
                </c:pt>
                <c:pt idx="7068">
                  <c:v>0.95562728146013431</c:v>
                </c:pt>
                <c:pt idx="7069">
                  <c:v>0.95553549130727089</c:v>
                </c:pt>
                <c:pt idx="7070">
                  <c:v>0.93965098705960104</c:v>
                </c:pt>
                <c:pt idx="7071">
                  <c:v>0.91307113993045741</c:v>
                </c:pt>
                <c:pt idx="7072">
                  <c:v>0.86972386771771037</c:v>
                </c:pt>
                <c:pt idx="7073">
                  <c:v>0.80167281001137636</c:v>
                </c:pt>
                <c:pt idx="7074">
                  <c:v>0.8415158844597419</c:v>
                </c:pt>
                <c:pt idx="7075">
                  <c:v>0.9004803535402055</c:v>
                </c:pt>
                <c:pt idx="7076">
                  <c:v>0.98499247365780196</c:v>
                </c:pt>
                <c:pt idx="7077">
                  <c:v>1.0503727167141799</c:v>
                </c:pt>
                <c:pt idx="7078">
                  <c:v>1.0891859637597854</c:v>
                </c:pt>
                <c:pt idx="7079">
                  <c:v>1.1178874030789974</c:v>
                </c:pt>
                <c:pt idx="7080">
                  <c:v>1.1062023236044207</c:v>
                </c:pt>
                <c:pt idx="7081">
                  <c:v>1.1027026721654147</c:v>
                </c:pt>
                <c:pt idx="7082">
                  <c:v>1.0887405176260594</c:v>
                </c:pt>
                <c:pt idx="7083">
                  <c:v>1.0549637876986271</c:v>
                </c:pt>
                <c:pt idx="7084">
                  <c:v>0.97928545780969478</c:v>
                </c:pt>
                <c:pt idx="7085">
                  <c:v>0.87172363636363626</c:v>
                </c:pt>
                <c:pt idx="7086">
                  <c:v>0.77399550087227986</c:v>
                </c:pt>
                <c:pt idx="7087">
                  <c:v>0.76644495724175354</c:v>
                </c:pt>
                <c:pt idx="7088">
                  <c:v>0.83981240713224392</c:v>
                </c:pt>
                <c:pt idx="7089">
                  <c:v>0.88953305004721428</c:v>
                </c:pt>
                <c:pt idx="7090">
                  <c:v>0.91332445416924313</c:v>
                </c:pt>
                <c:pt idx="7091">
                  <c:v>0.91608612895550778</c:v>
                </c:pt>
                <c:pt idx="7092">
                  <c:v>0.91599400741938553</c:v>
                </c:pt>
                <c:pt idx="7093">
                  <c:v>0.89069652444193292</c:v>
                </c:pt>
                <c:pt idx="7094">
                  <c:v>0.90891501746216519</c:v>
                </c:pt>
                <c:pt idx="7095">
                  <c:v>0.82539318600368339</c:v>
                </c:pt>
                <c:pt idx="7096">
                  <c:v>0.76432965940916087</c:v>
                </c:pt>
                <c:pt idx="7097">
                  <c:v>0.69238013848715907</c:v>
                </c:pt>
                <c:pt idx="7098">
                  <c:v>0.73334096829246387</c:v>
                </c:pt>
                <c:pt idx="7099">
                  <c:v>0.8103673641737823</c:v>
                </c:pt>
                <c:pt idx="7100">
                  <c:v>0.92603424178895866</c:v>
                </c:pt>
                <c:pt idx="7101">
                  <c:v>1.041176721608791</c:v>
                </c:pt>
                <c:pt idx="7102">
                  <c:v>1.0885583626122357</c:v>
                </c:pt>
                <c:pt idx="7103">
                  <c:v>1.1106714464549903</c:v>
                </c:pt>
                <c:pt idx="7104">
                  <c:v>1.0916603020803648</c:v>
                </c:pt>
                <c:pt idx="7105">
                  <c:v>1.0754775675220394</c:v>
                </c:pt>
                <c:pt idx="7106">
                  <c:v>1.0400857996198747</c:v>
                </c:pt>
                <c:pt idx="7107">
                  <c:v>0.92037459201606797</c:v>
                </c:pt>
                <c:pt idx="7108">
                  <c:v>0.69174622837676392</c:v>
                </c:pt>
                <c:pt idx="7109">
                  <c:v>0.58808487667137266</c:v>
                </c:pt>
                <c:pt idx="7110">
                  <c:v>0.5726417499280454</c:v>
                </c:pt>
                <c:pt idx="7111">
                  <c:v>0.59426655663296857</c:v>
                </c:pt>
                <c:pt idx="7112">
                  <c:v>0.64050232519167105</c:v>
                </c:pt>
                <c:pt idx="7113">
                  <c:v>0.68480733162830365</c:v>
                </c:pt>
                <c:pt idx="7114">
                  <c:v>0.71182232542139667</c:v>
                </c:pt>
                <c:pt idx="7115">
                  <c:v>0.72313747467344891</c:v>
                </c:pt>
                <c:pt idx="7116">
                  <c:v>0.7213803047258327</c:v>
                </c:pt>
                <c:pt idx="7117">
                  <c:v>0.6971759003358986</c:v>
                </c:pt>
                <c:pt idx="7118">
                  <c:v>0.79993708845363387</c:v>
                </c:pt>
                <c:pt idx="7119">
                  <c:v>0.65312116628854699</c:v>
                </c:pt>
                <c:pt idx="7120">
                  <c:v>0.61238406733052764</c:v>
                </c:pt>
                <c:pt idx="7121">
                  <c:v>0.55818252189855344</c:v>
                </c:pt>
                <c:pt idx="7122">
                  <c:v>0.58669364545718672</c:v>
                </c:pt>
                <c:pt idx="7123">
                  <c:v>0.67839495872123634</c:v>
                </c:pt>
                <c:pt idx="7124">
                  <c:v>0.81820132248703659</c:v>
                </c:pt>
                <c:pt idx="7125">
                  <c:v>0.94614848006517627</c:v>
                </c:pt>
                <c:pt idx="7126">
                  <c:v>1.0302947821409361</c:v>
                </c:pt>
                <c:pt idx="7127">
                  <c:v>1.0463359737776563</c:v>
                </c:pt>
                <c:pt idx="7128">
                  <c:v>1.0522468999724439</c:v>
                </c:pt>
                <c:pt idx="7129">
                  <c:v>1.0478579660830909</c:v>
                </c:pt>
                <c:pt idx="7130">
                  <c:v>1.0204714056654196</c:v>
                </c:pt>
                <c:pt idx="7131">
                  <c:v>0.9157184427051972</c:v>
                </c:pt>
                <c:pt idx="7132">
                  <c:v>0.70082327259767419</c:v>
                </c:pt>
                <c:pt idx="7133">
                  <c:v>0.60370012599747969</c:v>
                </c:pt>
                <c:pt idx="7134">
                  <c:v>0.59835461052279082</c:v>
                </c:pt>
                <c:pt idx="7135">
                  <c:v>0.63766394835202123</c:v>
                </c:pt>
                <c:pt idx="7136">
                  <c:v>0.69376822283929163</c:v>
                </c:pt>
                <c:pt idx="7137">
                  <c:v>0.73547348902918164</c:v>
                </c:pt>
                <c:pt idx="7138">
                  <c:v>0.76293710972346096</c:v>
                </c:pt>
                <c:pt idx="7139">
                  <c:v>0.761206873584654</c:v>
                </c:pt>
                <c:pt idx="7140">
                  <c:v>0.75003350231430432</c:v>
                </c:pt>
                <c:pt idx="7141">
                  <c:v>0.72421802388707879</c:v>
                </c:pt>
                <c:pt idx="7142">
                  <c:v>0.81458338666325347</c:v>
                </c:pt>
                <c:pt idx="7143">
                  <c:v>0.66416957076073091</c:v>
                </c:pt>
                <c:pt idx="7144">
                  <c:v>0.60738878223854398</c:v>
                </c:pt>
                <c:pt idx="7145">
                  <c:v>0.54922540068979497</c:v>
                </c:pt>
                <c:pt idx="7146">
                  <c:v>0.59297787979966587</c:v>
                </c:pt>
                <c:pt idx="7147">
                  <c:v>0.67973633242362852</c:v>
                </c:pt>
                <c:pt idx="7148">
                  <c:v>0.81421745744984286</c:v>
                </c:pt>
                <c:pt idx="7149">
                  <c:v>0.9589450718685828</c:v>
                </c:pt>
                <c:pt idx="7150">
                  <c:v>1.0333398278941379</c:v>
                </c:pt>
                <c:pt idx="7151">
                  <c:v>1.0750574324324322</c:v>
                </c:pt>
                <c:pt idx="7152">
                  <c:v>1.11078775369797</c:v>
                </c:pt>
                <c:pt idx="7153">
                  <c:v>1.120034686090877</c:v>
                </c:pt>
                <c:pt idx="7154">
                  <c:v>1.0913287895003658</c:v>
                </c:pt>
                <c:pt idx="7155">
                  <c:v>1.0221239778422575</c:v>
                </c:pt>
                <c:pt idx="7156">
                  <c:v>0.84394979000519044</c:v>
                </c:pt>
                <c:pt idx="7157">
                  <c:v>0.74653108657757072</c:v>
                </c:pt>
                <c:pt idx="7158">
                  <c:v>0.72636825368783642</c:v>
                </c:pt>
                <c:pt idx="7159">
                  <c:v>0.71349024911653025</c:v>
                </c:pt>
                <c:pt idx="7160">
                  <c:v>0.70276321462447155</c:v>
                </c:pt>
                <c:pt idx="7161">
                  <c:v>0.70637872468504082</c:v>
                </c:pt>
                <c:pt idx="7162">
                  <c:v>0.70462825119780947</c:v>
                </c:pt>
                <c:pt idx="7163">
                  <c:v>0.69708418367346892</c:v>
                </c:pt>
                <c:pt idx="7164">
                  <c:v>0.69837018453950117</c:v>
                </c:pt>
                <c:pt idx="7165">
                  <c:v>0.68434032163004099</c:v>
                </c:pt>
                <c:pt idx="7166">
                  <c:v>0.80071017034068115</c:v>
                </c:pt>
                <c:pt idx="7167">
                  <c:v>0.65104324010291292</c:v>
                </c:pt>
                <c:pt idx="7168">
                  <c:v>0.61017012923278213</c:v>
                </c:pt>
                <c:pt idx="7169">
                  <c:v>0.5688257971247288</c:v>
                </c:pt>
                <c:pt idx="7170">
                  <c:v>0.60989323109901861</c:v>
                </c:pt>
                <c:pt idx="7171">
                  <c:v>0.6919236601533727</c:v>
                </c:pt>
                <c:pt idx="7172">
                  <c:v>0.82235708619160919</c:v>
                </c:pt>
                <c:pt idx="7173">
                  <c:v>0.96060297218596213</c:v>
                </c:pt>
                <c:pt idx="7174">
                  <c:v>1.0338505869797223</c:v>
                </c:pt>
                <c:pt idx="7175">
                  <c:v>1.0651690582220024</c:v>
                </c:pt>
                <c:pt idx="7176">
                  <c:v>1.0859954118173683</c:v>
                </c:pt>
                <c:pt idx="7177">
                  <c:v>1.087394812034288</c:v>
                </c:pt>
                <c:pt idx="7178">
                  <c:v>1.0605961748633881</c:v>
                </c:pt>
                <c:pt idx="7179">
                  <c:v>0.99242777522114856</c:v>
                </c:pt>
                <c:pt idx="7180">
                  <c:v>0.7947686070875466</c:v>
                </c:pt>
                <c:pt idx="7181">
                  <c:v>0.68688886034763241</c:v>
                </c:pt>
                <c:pt idx="7182">
                  <c:v>0.6795301384451542</c:v>
                </c:pt>
                <c:pt idx="7183">
                  <c:v>0.70305064429127939</c:v>
                </c:pt>
                <c:pt idx="7184">
                  <c:v>0.73271469096535702</c:v>
                </c:pt>
                <c:pt idx="7185">
                  <c:v>0.77839488325228889</c:v>
                </c:pt>
                <c:pt idx="7186">
                  <c:v>0.79849942625121373</c:v>
                </c:pt>
                <c:pt idx="7187">
                  <c:v>0.81950237915239899</c:v>
                </c:pt>
                <c:pt idx="7188">
                  <c:v>0.80613590174074412</c:v>
                </c:pt>
                <c:pt idx="7189">
                  <c:v>0.80653640185881814</c:v>
                </c:pt>
                <c:pt idx="7190">
                  <c:v>0.85754915389033703</c:v>
                </c:pt>
                <c:pt idx="7191">
                  <c:v>0.76988743294345263</c:v>
                </c:pt>
                <c:pt idx="7192">
                  <c:v>0.69568811648661333</c:v>
                </c:pt>
                <c:pt idx="7193">
                  <c:v>0.63474479209892953</c:v>
                </c:pt>
                <c:pt idx="7194">
                  <c:v>0.66003540419792639</c:v>
                </c:pt>
                <c:pt idx="7195">
                  <c:v>0.73214128617929086</c:v>
                </c:pt>
                <c:pt idx="7196">
                  <c:v>0.8495373632051102</c:v>
                </c:pt>
                <c:pt idx="7197">
                  <c:v>0.97595967214763424</c:v>
                </c:pt>
                <c:pt idx="7198">
                  <c:v>1.034479799594926</c:v>
                </c:pt>
                <c:pt idx="7199">
                  <c:v>1.0684195750302767</c:v>
                </c:pt>
                <c:pt idx="7200">
                  <c:v>1.0893892703623069</c:v>
                </c:pt>
                <c:pt idx="7201">
                  <c:v>1.0826202496532593</c:v>
                </c:pt>
                <c:pt idx="7202">
                  <c:v>1.0609596041972487</c:v>
                </c:pt>
                <c:pt idx="7203">
                  <c:v>0.9917783085993086</c:v>
                </c:pt>
                <c:pt idx="7204">
                  <c:v>0.80967151786121616</c:v>
                </c:pt>
                <c:pt idx="7205">
                  <c:v>0.69993100197137204</c:v>
                </c:pt>
                <c:pt idx="7206">
                  <c:v>0.68496560801630424</c:v>
                </c:pt>
                <c:pt idx="7207">
                  <c:v>0.708950042698548</c:v>
                </c:pt>
                <c:pt idx="7208">
                  <c:v>0.75625465569510597</c:v>
                </c:pt>
                <c:pt idx="7209">
                  <c:v>0.80086244204018553</c:v>
                </c:pt>
                <c:pt idx="7210">
                  <c:v>0.81922346966051829</c:v>
                </c:pt>
                <c:pt idx="7211">
                  <c:v>0.83162987886944784</c:v>
                </c:pt>
                <c:pt idx="7212">
                  <c:v>0.8468732726201802</c:v>
                </c:pt>
                <c:pt idx="7213">
                  <c:v>0.84952576192428575</c:v>
                </c:pt>
                <c:pt idx="7214">
                  <c:v>0.88415703864799955</c:v>
                </c:pt>
                <c:pt idx="7215">
                  <c:v>0.80271471011883322</c:v>
                </c:pt>
                <c:pt idx="7216">
                  <c:v>0.75716614392366455</c:v>
                </c:pt>
                <c:pt idx="7217">
                  <c:v>0.79206217887311636</c:v>
                </c:pt>
                <c:pt idx="7218">
                  <c:v>0.867414321909588</c:v>
                </c:pt>
                <c:pt idx="7219">
                  <c:v>0.8946556941133319</c:v>
                </c:pt>
                <c:pt idx="7220">
                  <c:v>0.93746300922367398</c:v>
                </c:pt>
                <c:pt idx="7221">
                  <c:v>0.9904192254986548</c:v>
                </c:pt>
                <c:pt idx="7222">
                  <c:v>1.0398715762549289</c:v>
                </c:pt>
                <c:pt idx="7223">
                  <c:v>1.080043723710427</c:v>
                </c:pt>
                <c:pt idx="7224">
                  <c:v>1.1123578793171447</c:v>
                </c:pt>
                <c:pt idx="7225">
                  <c:v>1.1245864661654132</c:v>
                </c:pt>
                <c:pt idx="7226">
                  <c:v>1.1162571380109685</c:v>
                </c:pt>
                <c:pt idx="7227">
                  <c:v>1.0911484469990049</c:v>
                </c:pt>
                <c:pt idx="7228">
                  <c:v>1.0796808285774677</c:v>
                </c:pt>
                <c:pt idx="7229">
                  <c:v>0.99257151475541683</c:v>
                </c:pt>
                <c:pt idx="7230">
                  <c:v>0.94415570752235656</c:v>
                </c:pt>
                <c:pt idx="7231">
                  <c:v>0.91416631939621218</c:v>
                </c:pt>
                <c:pt idx="7232">
                  <c:v>0.90258983267806503</c:v>
                </c:pt>
                <c:pt idx="7233">
                  <c:v>0.90944999769680779</c:v>
                </c:pt>
                <c:pt idx="7234">
                  <c:v>0.9220642630300766</c:v>
                </c:pt>
                <c:pt idx="7235">
                  <c:v>0.93752030010921694</c:v>
                </c:pt>
                <c:pt idx="7236">
                  <c:v>0.95175665252603125</c:v>
                </c:pt>
                <c:pt idx="7237">
                  <c:v>0.95734083305047757</c:v>
                </c:pt>
                <c:pt idx="7238">
                  <c:v>0.95451798491587692</c:v>
                </c:pt>
                <c:pt idx="7239">
                  <c:v>0.94370488982362222</c:v>
                </c:pt>
                <c:pt idx="7240">
                  <c:v>0.91760782673359365</c:v>
                </c:pt>
                <c:pt idx="7241">
                  <c:v>0.90715125895974991</c:v>
                </c:pt>
                <c:pt idx="7242">
                  <c:v>0.92305577633362934</c:v>
                </c:pt>
                <c:pt idx="7243">
                  <c:v>0.95544134727061536</c:v>
                </c:pt>
                <c:pt idx="7244">
                  <c:v>1.0008232371876109</c:v>
                </c:pt>
                <c:pt idx="7245">
                  <c:v>1.0594708881137644</c:v>
                </c:pt>
                <c:pt idx="7246">
                  <c:v>1.1079881025871261</c:v>
                </c:pt>
                <c:pt idx="7247">
                  <c:v>1.1502703332556514</c:v>
                </c:pt>
                <c:pt idx="7248">
                  <c:v>1.1692542010569444</c:v>
                </c:pt>
                <c:pt idx="7249">
                  <c:v>1.1778568010527577</c:v>
                </c:pt>
                <c:pt idx="7250">
                  <c:v>1.17722305254977</c:v>
                </c:pt>
                <c:pt idx="7251">
                  <c:v>1.1549891489236908</c:v>
                </c:pt>
                <c:pt idx="7252">
                  <c:v>1.1080642619998877</c:v>
                </c:pt>
                <c:pt idx="7253">
                  <c:v>1.0549911599249935</c:v>
                </c:pt>
                <c:pt idx="7254">
                  <c:v>0.9971843824378388</c:v>
                </c:pt>
                <c:pt idx="7255">
                  <c:v>0.95626505439005416</c:v>
                </c:pt>
                <c:pt idx="7256">
                  <c:v>0.91594816869082907</c:v>
                </c:pt>
                <c:pt idx="7257">
                  <c:v>0.91851823563108659</c:v>
                </c:pt>
                <c:pt idx="7258">
                  <c:v>0.91668597749180902</c:v>
                </c:pt>
                <c:pt idx="7259">
                  <c:v>0.92581117148031655</c:v>
                </c:pt>
                <c:pt idx="7260">
                  <c:v>0.93282249964126862</c:v>
                </c:pt>
                <c:pt idx="7261">
                  <c:v>0.93438723608445295</c:v>
                </c:pt>
                <c:pt idx="7262">
                  <c:v>0.91726423635930421</c:v>
                </c:pt>
                <c:pt idx="7263">
                  <c:v>0.86020236323036858</c:v>
                </c:pt>
                <c:pt idx="7264">
                  <c:v>0.77396220514653313</c:v>
                </c:pt>
                <c:pt idx="7265">
                  <c:v>0.7310452915974468</c:v>
                </c:pt>
                <c:pt idx="7266">
                  <c:v>0.77119346902258989</c:v>
                </c:pt>
                <c:pt idx="7267">
                  <c:v>0.84748133283554239</c:v>
                </c:pt>
                <c:pt idx="7268">
                  <c:v>0.97731531891513912</c:v>
                </c:pt>
                <c:pt idx="7269">
                  <c:v>1.0502645474425303</c:v>
                </c:pt>
                <c:pt idx="7270">
                  <c:v>1.103531158932975</c:v>
                </c:pt>
                <c:pt idx="7271">
                  <c:v>1.14047318429283</c:v>
                </c:pt>
                <c:pt idx="7272">
                  <c:v>1.1283193178476916</c:v>
                </c:pt>
                <c:pt idx="7273">
                  <c:v>1.1241545582376373</c:v>
                </c:pt>
                <c:pt idx="7274">
                  <c:v>1.1007440766450576</c:v>
                </c:pt>
                <c:pt idx="7275">
                  <c:v>1.0317847924284789</c:v>
                </c:pt>
                <c:pt idx="7276">
                  <c:v>0.84090167842838026</c:v>
                </c:pt>
                <c:pt idx="7277">
                  <c:v>0.73422828137633611</c:v>
                </c:pt>
                <c:pt idx="7278">
                  <c:v>0.70734924845269642</c:v>
                </c:pt>
                <c:pt idx="7279">
                  <c:v>0.69361786665502301</c:v>
                </c:pt>
                <c:pt idx="7280">
                  <c:v>0.68083315402160327</c:v>
                </c:pt>
                <c:pt idx="7281">
                  <c:v>0.67286128029302761</c:v>
                </c:pt>
                <c:pt idx="7282">
                  <c:v>0.65763734879032221</c:v>
                </c:pt>
                <c:pt idx="7283">
                  <c:v>0.6465434157322103</c:v>
                </c:pt>
                <c:pt idx="7284">
                  <c:v>0.64376867228573764</c:v>
                </c:pt>
                <c:pt idx="7285">
                  <c:v>0.63610019155492625</c:v>
                </c:pt>
                <c:pt idx="7286">
                  <c:v>0.62645212191678401</c:v>
                </c:pt>
                <c:pt idx="7287">
                  <c:v>0.62186219507127105</c:v>
                </c:pt>
                <c:pt idx="7288">
                  <c:v>0.74240629280644188</c:v>
                </c:pt>
                <c:pt idx="7289">
                  <c:v>0.79410613684255793</c:v>
                </c:pt>
                <c:pt idx="7290">
                  <c:v>0.81312217979868051</c:v>
                </c:pt>
                <c:pt idx="7291">
                  <c:v>0.74262860756063387</c:v>
                </c:pt>
                <c:pt idx="7292">
                  <c:v>0.85435382323256559</c:v>
                </c:pt>
                <c:pt idx="7293">
                  <c:v>0.99481878985845351</c:v>
                </c:pt>
                <c:pt idx="7294">
                  <c:v>1.0574301460457423</c:v>
                </c:pt>
                <c:pt idx="7295">
                  <c:v>1.0970936016924924</c:v>
                </c:pt>
                <c:pt idx="7296">
                  <c:v>1.1205495595356165</c:v>
                </c:pt>
                <c:pt idx="7297">
                  <c:v>1.1259358696289352</c:v>
                </c:pt>
                <c:pt idx="7298">
                  <c:v>1.112115106247467</c:v>
                </c:pt>
                <c:pt idx="7299">
                  <c:v>1.0469497438133657</c:v>
                </c:pt>
                <c:pt idx="7300">
                  <c:v>0.90476658476658467</c:v>
                </c:pt>
                <c:pt idx="7301">
                  <c:v>0.77990225322380802</c:v>
                </c:pt>
                <c:pt idx="7302">
                  <c:v>0.87489022501594227</c:v>
                </c:pt>
                <c:pt idx="7303">
                  <c:v>0.86742266178927863</c:v>
                </c:pt>
                <c:pt idx="7304">
                  <c:v>0.8626701100381764</c:v>
                </c:pt>
                <c:pt idx="7305">
                  <c:v>0.85506610871210431</c:v>
                </c:pt>
                <c:pt idx="7306">
                  <c:v>0.83981242621660646</c:v>
                </c:pt>
                <c:pt idx="7307">
                  <c:v>0.82216162999743192</c:v>
                </c:pt>
                <c:pt idx="7308">
                  <c:v>0.814077307790116</c:v>
                </c:pt>
                <c:pt idx="7309">
                  <c:v>0.80308316260400536</c:v>
                </c:pt>
                <c:pt idx="7310">
                  <c:v>0.78617869615832392</c:v>
                </c:pt>
                <c:pt idx="7311">
                  <c:v>0.78159890246944341</c:v>
                </c:pt>
                <c:pt idx="7312">
                  <c:v>0.64059764899979377</c:v>
                </c:pt>
                <c:pt idx="7313">
                  <c:v>0.71520526122298911</c:v>
                </c:pt>
                <c:pt idx="7314">
                  <c:v>0.78697040664253781</c:v>
                </c:pt>
                <c:pt idx="7315">
                  <c:v>0.86714853273137682</c:v>
                </c:pt>
                <c:pt idx="7316">
                  <c:v>0.89532105160281472</c:v>
                </c:pt>
                <c:pt idx="7317">
                  <c:v>1.0178770535241126</c:v>
                </c:pt>
                <c:pt idx="7318">
                  <c:v>1.0824085657931808</c:v>
                </c:pt>
                <c:pt idx="7319">
                  <c:v>1.1238277455970977</c:v>
                </c:pt>
                <c:pt idx="7320">
                  <c:v>1.1160211602472661</c:v>
                </c:pt>
                <c:pt idx="7321">
                  <c:v>1.1298199222255461</c:v>
                </c:pt>
                <c:pt idx="7322">
                  <c:v>1.0952410063484597</c:v>
                </c:pt>
                <c:pt idx="7323">
                  <c:v>1.0356422655772328</c:v>
                </c:pt>
                <c:pt idx="7324">
                  <c:v>0.91869668363564472</c:v>
                </c:pt>
                <c:pt idx="7325">
                  <c:v>0.81390800840532318</c:v>
                </c:pt>
                <c:pt idx="7326">
                  <c:v>0.86312317598554666</c:v>
                </c:pt>
                <c:pt idx="7327">
                  <c:v>0.85669410087820119</c:v>
                </c:pt>
                <c:pt idx="7328">
                  <c:v>0.85433720023843351</c:v>
                </c:pt>
                <c:pt idx="7329">
                  <c:v>0.85363265680120981</c:v>
                </c:pt>
                <c:pt idx="7330">
                  <c:v>0.84726660906734574</c:v>
                </c:pt>
                <c:pt idx="7331">
                  <c:v>0.83997114777747717</c:v>
                </c:pt>
                <c:pt idx="7332">
                  <c:v>0.83313584331962054</c:v>
                </c:pt>
                <c:pt idx="7333">
                  <c:v>0.82725391821693361</c:v>
                </c:pt>
                <c:pt idx="7334">
                  <c:v>0.80674381765378822</c:v>
                </c:pt>
                <c:pt idx="7335">
                  <c:v>0.72379559170821306</c:v>
                </c:pt>
                <c:pt idx="7336">
                  <c:v>0.66289930481511461</c:v>
                </c:pt>
                <c:pt idx="7337">
                  <c:v>0.63714827455441769</c:v>
                </c:pt>
                <c:pt idx="7338">
                  <c:v>0.74994751453110098</c:v>
                </c:pt>
                <c:pt idx="7339">
                  <c:v>0.85102037087786608</c:v>
                </c:pt>
                <c:pt idx="7340">
                  <c:v>0.90569878749202282</c:v>
                </c:pt>
                <c:pt idx="7341">
                  <c:v>0.98818562715460079</c:v>
                </c:pt>
                <c:pt idx="7342">
                  <c:v>1.0479914505877721</c:v>
                </c:pt>
                <c:pt idx="7343">
                  <c:v>1.0827032366784821</c:v>
                </c:pt>
                <c:pt idx="7344">
                  <c:v>1.0717171776962235</c:v>
                </c:pt>
                <c:pt idx="7345">
                  <c:v>1.0818219129193434</c:v>
                </c:pt>
                <c:pt idx="7346">
                  <c:v>1.0491429564814276</c:v>
                </c:pt>
                <c:pt idx="7347">
                  <c:v>0.98343617599130884</c:v>
                </c:pt>
                <c:pt idx="7348">
                  <c:v>0.86015671387550485</c:v>
                </c:pt>
                <c:pt idx="7349">
                  <c:v>0.74799990858814369</c:v>
                </c:pt>
                <c:pt idx="7350">
                  <c:v>0.82265766993820444</c:v>
                </c:pt>
                <c:pt idx="7351">
                  <c:v>0.82318132217877626</c:v>
                </c:pt>
                <c:pt idx="7352">
                  <c:v>0.82310692853246037</c:v>
                </c:pt>
                <c:pt idx="7353">
                  <c:v>0.82460603024230283</c:v>
                </c:pt>
                <c:pt idx="7354">
                  <c:v>0.82449337401521028</c:v>
                </c:pt>
                <c:pt idx="7355">
                  <c:v>0.81653632796644549</c:v>
                </c:pt>
                <c:pt idx="7356">
                  <c:v>0.81265137573499691</c:v>
                </c:pt>
                <c:pt idx="7357">
                  <c:v>0.80542061479603189</c:v>
                </c:pt>
                <c:pt idx="7358">
                  <c:v>0.7988113831899406</c:v>
                </c:pt>
                <c:pt idx="7359">
                  <c:v>0.72425141801873116</c:v>
                </c:pt>
                <c:pt idx="7360">
                  <c:v>0.67086568457538975</c:v>
                </c:pt>
                <c:pt idx="7361">
                  <c:v>0.66295823764565776</c:v>
                </c:pt>
                <c:pt idx="7362">
                  <c:v>0.79307240790222977</c:v>
                </c:pt>
                <c:pt idx="7363">
                  <c:v>0.835721011816839</c:v>
                </c:pt>
                <c:pt idx="7364">
                  <c:v>0.89511305037683453</c:v>
                </c:pt>
                <c:pt idx="7365">
                  <c:v>0.96802919317756531</c:v>
                </c:pt>
                <c:pt idx="7366">
                  <c:v>1.0223071710897798</c:v>
                </c:pt>
                <c:pt idx="7367">
                  <c:v>1.0611335130699797</c:v>
                </c:pt>
                <c:pt idx="7368">
                  <c:v>1.1277845021953246</c:v>
                </c:pt>
                <c:pt idx="7369">
                  <c:v>1.1333539559785843</c:v>
                </c:pt>
                <c:pt idx="7370">
                  <c:v>1.0897197133034204</c:v>
                </c:pt>
                <c:pt idx="7371">
                  <c:v>1.0111447425828968</c:v>
                </c:pt>
                <c:pt idx="7372">
                  <c:v>0.9101791850760923</c:v>
                </c:pt>
                <c:pt idx="7373">
                  <c:v>0.80813000231320831</c:v>
                </c:pt>
                <c:pt idx="7374">
                  <c:v>0.84752011336624578</c:v>
                </c:pt>
                <c:pt idx="7375">
                  <c:v>0.8413664004356507</c:v>
                </c:pt>
                <c:pt idx="7376">
                  <c:v>0.84014636577850266</c:v>
                </c:pt>
                <c:pt idx="7377">
                  <c:v>0.83301208608527655</c:v>
                </c:pt>
                <c:pt idx="7378">
                  <c:v>0.82269923677671275</c:v>
                </c:pt>
                <c:pt idx="7379">
                  <c:v>0.80962227074235771</c:v>
                </c:pt>
                <c:pt idx="7380">
                  <c:v>0.80761205732456331</c:v>
                </c:pt>
                <c:pt idx="7381">
                  <c:v>0.80164086821169112</c:v>
                </c:pt>
                <c:pt idx="7382">
                  <c:v>0.79473445068369819</c:v>
                </c:pt>
                <c:pt idx="7383">
                  <c:v>0.71585451886264861</c:v>
                </c:pt>
                <c:pt idx="7384">
                  <c:v>0.68715547173046398</c:v>
                </c:pt>
                <c:pt idx="7385">
                  <c:v>0.79131575573693413</c:v>
                </c:pt>
                <c:pt idx="7386">
                  <c:v>0.81834171963276825</c:v>
                </c:pt>
                <c:pt idx="7387">
                  <c:v>0.85415783654289124</c:v>
                </c:pt>
                <c:pt idx="7388">
                  <c:v>0.90304174175636831</c:v>
                </c:pt>
                <c:pt idx="7389">
                  <c:v>0.96624713362518233</c:v>
                </c:pt>
                <c:pt idx="7390">
                  <c:v>1.0346754841229977</c:v>
                </c:pt>
                <c:pt idx="7391">
                  <c:v>1.0860729451457156</c:v>
                </c:pt>
                <c:pt idx="7392">
                  <c:v>1.1387166287561357</c:v>
                </c:pt>
                <c:pt idx="7393">
                  <c:v>1.1687040971168439</c:v>
                </c:pt>
                <c:pt idx="7394">
                  <c:v>1.1662058930520192</c:v>
                </c:pt>
                <c:pt idx="7395">
                  <c:v>1.1271740553406726</c:v>
                </c:pt>
                <c:pt idx="7396">
                  <c:v>1.0606458071158906</c:v>
                </c:pt>
                <c:pt idx="7397">
                  <c:v>1.0116875818419904</c:v>
                </c:pt>
                <c:pt idx="7398">
                  <c:v>0.96298104388470507</c:v>
                </c:pt>
                <c:pt idx="7399">
                  <c:v>0.90648790026888282</c:v>
                </c:pt>
                <c:pt idx="7400">
                  <c:v>0.85331979458450014</c:v>
                </c:pt>
                <c:pt idx="7401">
                  <c:v>0.7999192064275773</c:v>
                </c:pt>
                <c:pt idx="7402">
                  <c:v>0.81311217330292918</c:v>
                </c:pt>
                <c:pt idx="7403">
                  <c:v>0.79785757314974148</c:v>
                </c:pt>
                <c:pt idx="7404">
                  <c:v>0.79037510656436472</c:v>
                </c:pt>
                <c:pt idx="7405">
                  <c:v>0.78939971901741202</c:v>
                </c:pt>
                <c:pt idx="7406">
                  <c:v>0.78879525247798488</c:v>
                </c:pt>
                <c:pt idx="7407">
                  <c:v>0.68584654731457806</c:v>
                </c:pt>
                <c:pt idx="7408">
                  <c:v>0.65994401798210278</c:v>
                </c:pt>
                <c:pt idx="7409">
                  <c:v>0.78859354399693782</c:v>
                </c:pt>
                <c:pt idx="7410">
                  <c:v>0.81471945164550275</c:v>
                </c:pt>
                <c:pt idx="7411">
                  <c:v>0.84783767718335623</c:v>
                </c:pt>
                <c:pt idx="7412">
                  <c:v>0.87523229502671973</c:v>
                </c:pt>
                <c:pt idx="7413">
                  <c:v>0.95151690870836969</c:v>
                </c:pt>
                <c:pt idx="7414">
                  <c:v>1.0077835751943041</c:v>
                </c:pt>
                <c:pt idx="7415">
                  <c:v>1.0593127285191954</c:v>
                </c:pt>
                <c:pt idx="7416">
                  <c:v>1.1107435118073421</c:v>
                </c:pt>
                <c:pt idx="7417">
                  <c:v>1.1691963212310656</c:v>
                </c:pt>
                <c:pt idx="7418">
                  <c:v>1.204713465298143</c:v>
                </c:pt>
                <c:pt idx="7419">
                  <c:v>1.2188114854894248</c:v>
                </c:pt>
                <c:pt idx="7420">
                  <c:v>1.1668518073736043</c:v>
                </c:pt>
                <c:pt idx="7421">
                  <c:v>1.1000761982317364</c:v>
                </c:pt>
                <c:pt idx="7422">
                  <c:v>1.0288201541067821</c:v>
                </c:pt>
                <c:pt idx="7423">
                  <c:v>0.93845720552315481</c:v>
                </c:pt>
                <c:pt idx="7424">
                  <c:v>0.8522325451758257</c:v>
                </c:pt>
                <c:pt idx="7425">
                  <c:v>0.78514425427872903</c:v>
                </c:pt>
                <c:pt idx="7426">
                  <c:v>0.81232266137383524</c:v>
                </c:pt>
                <c:pt idx="7427">
                  <c:v>0.79072619597631144</c:v>
                </c:pt>
                <c:pt idx="7428">
                  <c:v>0.77589803824596126</c:v>
                </c:pt>
                <c:pt idx="7429">
                  <c:v>0.77078403275332619</c:v>
                </c:pt>
                <c:pt idx="7430">
                  <c:v>0.77379284833538864</c:v>
                </c:pt>
                <c:pt idx="7431">
                  <c:v>0.62741201927002543</c:v>
                </c:pt>
                <c:pt idx="7432">
                  <c:v>0.58468886659979957</c:v>
                </c:pt>
                <c:pt idx="7433">
                  <c:v>0.59153497795256849</c:v>
                </c:pt>
                <c:pt idx="7434">
                  <c:v>0.71437051024178011</c:v>
                </c:pt>
                <c:pt idx="7435">
                  <c:v>0.81351611788090916</c:v>
                </c:pt>
                <c:pt idx="7436">
                  <c:v>0.79561463615184325</c:v>
                </c:pt>
                <c:pt idx="7437">
                  <c:v>0.92965236284627917</c:v>
                </c:pt>
                <c:pt idx="7438">
                  <c:v>1.0042883815213917</c:v>
                </c:pt>
                <c:pt idx="7439">
                  <c:v>1.0610003381424709</c:v>
                </c:pt>
                <c:pt idx="7440">
                  <c:v>1.1165308034668544</c:v>
                </c:pt>
                <c:pt idx="7441">
                  <c:v>1.1644436459456227</c:v>
                </c:pt>
                <c:pt idx="7442">
                  <c:v>1.1803740347490352</c:v>
                </c:pt>
                <c:pt idx="7443">
                  <c:v>1.1354138847858199</c:v>
                </c:pt>
                <c:pt idx="7444">
                  <c:v>1.0447185430463577</c:v>
                </c:pt>
                <c:pt idx="7445">
                  <c:v>0.93714356435643587</c:v>
                </c:pt>
                <c:pt idx="7446">
                  <c:v>0.84829099957744503</c:v>
                </c:pt>
                <c:pt idx="7447">
                  <c:v>0.78559399918907946</c:v>
                </c:pt>
                <c:pt idx="7448">
                  <c:v>0.73174694898443216</c:v>
                </c:pt>
                <c:pt idx="7449">
                  <c:v>0.66175488949936456</c:v>
                </c:pt>
                <c:pt idx="7450">
                  <c:v>0.72749891923757115</c:v>
                </c:pt>
                <c:pt idx="7451">
                  <c:v>0.66970769989005574</c:v>
                </c:pt>
                <c:pt idx="7452">
                  <c:v>0.61909592061742003</c:v>
                </c:pt>
                <c:pt idx="7453">
                  <c:v>0.58670051311700511</c:v>
                </c:pt>
                <c:pt idx="7454">
                  <c:v>0.53936396780132112</c:v>
                </c:pt>
                <c:pt idx="7455">
                  <c:v>0.46529762122264029</c:v>
                </c:pt>
                <c:pt idx="7456">
                  <c:v>0.45492996581008027</c:v>
                </c:pt>
                <c:pt idx="7457">
                  <c:v>0.45127824260071492</c:v>
                </c:pt>
                <c:pt idx="7458">
                  <c:v>0.51217660162851431</c:v>
                </c:pt>
                <c:pt idx="7459">
                  <c:v>0.59734380071405391</c:v>
                </c:pt>
                <c:pt idx="7460">
                  <c:v>0.70720085006722466</c:v>
                </c:pt>
                <c:pt idx="7461">
                  <c:v>0.83741276357529393</c:v>
                </c:pt>
                <c:pt idx="7462">
                  <c:v>0.9570908539359928</c:v>
                </c:pt>
                <c:pt idx="7463">
                  <c:v>1.0198965572975593</c:v>
                </c:pt>
                <c:pt idx="7464">
                  <c:v>1.0027553831449936</c:v>
                </c:pt>
                <c:pt idx="7465">
                  <c:v>1.0378703918386276</c:v>
                </c:pt>
                <c:pt idx="7466">
                  <c:v>1.0850041513462223</c:v>
                </c:pt>
                <c:pt idx="7467">
                  <c:v>1.0644357017028776</c:v>
                </c:pt>
                <c:pt idx="7468">
                  <c:v>0.99011935161541031</c:v>
                </c:pt>
                <c:pt idx="7469">
                  <c:v>0.90925825856443732</c:v>
                </c:pt>
                <c:pt idx="7470">
                  <c:v>0.86704411693175754</c:v>
                </c:pt>
                <c:pt idx="7471">
                  <c:v>0.84086443637049979</c:v>
                </c:pt>
                <c:pt idx="7472">
                  <c:v>0.81985842335095405</c:v>
                </c:pt>
                <c:pt idx="7473">
                  <c:v>0.80713277219657908</c:v>
                </c:pt>
                <c:pt idx="7474">
                  <c:v>0.80061091659933581</c:v>
                </c:pt>
                <c:pt idx="7475">
                  <c:v>0.78857547086391344</c:v>
                </c:pt>
                <c:pt idx="7476">
                  <c:v>0.77531014996739822</c:v>
                </c:pt>
                <c:pt idx="7477">
                  <c:v>0.7799208535572173</c:v>
                </c:pt>
                <c:pt idx="7478">
                  <c:v>0.78652423160030005</c:v>
                </c:pt>
                <c:pt idx="7479">
                  <c:v>0.79228944562899772</c:v>
                </c:pt>
                <c:pt idx="7480">
                  <c:v>0.77849155427523908</c:v>
                </c:pt>
                <c:pt idx="7481">
                  <c:v>0.75936691076294283</c:v>
                </c:pt>
                <c:pt idx="7482">
                  <c:v>0.77781213204831889</c:v>
                </c:pt>
                <c:pt idx="7483">
                  <c:v>0.80374971835428743</c:v>
                </c:pt>
                <c:pt idx="7484">
                  <c:v>0.84759825119992405</c:v>
                </c:pt>
                <c:pt idx="7485">
                  <c:v>0.90423371356147042</c:v>
                </c:pt>
                <c:pt idx="7486">
                  <c:v>0.96202858683926662</c:v>
                </c:pt>
                <c:pt idx="7487">
                  <c:v>1.0036017330632458</c:v>
                </c:pt>
                <c:pt idx="7488">
                  <c:v>0.97244887437704075</c:v>
                </c:pt>
                <c:pt idx="7489">
                  <c:v>0.98411257665162566</c:v>
                </c:pt>
                <c:pt idx="7490">
                  <c:v>0.96939470077661039</c:v>
                </c:pt>
                <c:pt idx="7491">
                  <c:v>0.93521595416483039</c:v>
                </c:pt>
                <c:pt idx="7492">
                  <c:v>0.86255982927696762</c:v>
                </c:pt>
                <c:pt idx="7493">
                  <c:v>0.68444728692608048</c:v>
                </c:pt>
                <c:pt idx="7494">
                  <c:v>0.61170294054518126</c:v>
                </c:pt>
                <c:pt idx="7495">
                  <c:v>0.61958996354278351</c:v>
                </c:pt>
                <c:pt idx="7496">
                  <c:v>0.67754358300481798</c:v>
                </c:pt>
                <c:pt idx="7497">
                  <c:v>0.7180409617097061</c:v>
                </c:pt>
                <c:pt idx="7498">
                  <c:v>0.7607532726366808</c:v>
                </c:pt>
                <c:pt idx="7499">
                  <c:v>0.77668664501075169</c:v>
                </c:pt>
                <c:pt idx="7500">
                  <c:v>0.78065115423526144</c:v>
                </c:pt>
                <c:pt idx="7501">
                  <c:v>0.788959427429474</c:v>
                </c:pt>
                <c:pt idx="7502">
                  <c:v>0.79316123907863378</c:v>
                </c:pt>
                <c:pt idx="7503">
                  <c:v>0.7797547195810941</c:v>
                </c:pt>
                <c:pt idx="7504">
                  <c:v>0.73693566591422099</c:v>
                </c:pt>
                <c:pt idx="7505">
                  <c:v>0.7149311433986103</c:v>
                </c:pt>
                <c:pt idx="7506">
                  <c:v>0.72699413301357541</c:v>
                </c:pt>
                <c:pt idx="7507">
                  <c:v>0.75022273289729502</c:v>
                </c:pt>
                <c:pt idx="7508">
                  <c:v>0.79157138860393528</c:v>
                </c:pt>
                <c:pt idx="7509">
                  <c:v>0.84244156617537591</c:v>
                </c:pt>
                <c:pt idx="7510">
                  <c:v>0.90068123938879463</c:v>
                </c:pt>
                <c:pt idx="7511">
                  <c:v>0.94013623525502577</c:v>
                </c:pt>
                <c:pt idx="7512">
                  <c:v>0.93741447666515665</c:v>
                </c:pt>
                <c:pt idx="7513">
                  <c:v>0.94962361581272625</c:v>
                </c:pt>
                <c:pt idx="7514">
                  <c:v>0.94973259884087935</c:v>
                </c:pt>
                <c:pt idx="7515">
                  <c:v>0.93344932603914077</c:v>
                </c:pt>
                <c:pt idx="7516">
                  <c:v>0.88191985932754324</c:v>
                </c:pt>
                <c:pt idx="7517">
                  <c:v>0.7825962923830565</c:v>
                </c:pt>
                <c:pt idx="7518">
                  <c:v>0.70317166062497138</c:v>
                </c:pt>
                <c:pt idx="7519">
                  <c:v>0.69058540351514597</c:v>
                </c:pt>
                <c:pt idx="7520">
                  <c:v>0.69996729948224168</c:v>
                </c:pt>
                <c:pt idx="7521">
                  <c:v>0.69820913080856073</c:v>
                </c:pt>
                <c:pt idx="7522">
                  <c:v>0.69700207656193602</c:v>
                </c:pt>
                <c:pt idx="7523">
                  <c:v>0.69571447914786066</c:v>
                </c:pt>
                <c:pt idx="7524">
                  <c:v>0.68870325313147696</c:v>
                </c:pt>
                <c:pt idx="7525">
                  <c:v>0.68895355141876036</c:v>
                </c:pt>
                <c:pt idx="7526">
                  <c:v>0.67920090090090102</c:v>
                </c:pt>
                <c:pt idx="7527">
                  <c:v>0.6507608309659092</c:v>
                </c:pt>
                <c:pt idx="7528">
                  <c:v>0.6842540262609953</c:v>
                </c:pt>
                <c:pt idx="7529">
                  <c:v>0.69357722210548434</c:v>
                </c:pt>
                <c:pt idx="7530">
                  <c:v>0.71236076439700469</c:v>
                </c:pt>
                <c:pt idx="7531">
                  <c:v>0.73247433174013121</c:v>
                </c:pt>
                <c:pt idx="7532">
                  <c:v>0.76699522684091037</c:v>
                </c:pt>
                <c:pt idx="7533">
                  <c:v>0.80850911044892793</c:v>
                </c:pt>
                <c:pt idx="7534">
                  <c:v>0.85433283435709528</c:v>
                </c:pt>
                <c:pt idx="7535">
                  <c:v>0.89590722095918607</c:v>
                </c:pt>
                <c:pt idx="7536">
                  <c:v>0.94704975707823746</c:v>
                </c:pt>
                <c:pt idx="7537">
                  <c:v>0.95731414055884834</c:v>
                </c:pt>
                <c:pt idx="7538">
                  <c:v>0.96472040502872747</c:v>
                </c:pt>
                <c:pt idx="7539">
                  <c:v>0.94858597158518854</c:v>
                </c:pt>
                <c:pt idx="7540">
                  <c:v>0.9095151775179664</c:v>
                </c:pt>
                <c:pt idx="7541">
                  <c:v>0.84359647813759131</c:v>
                </c:pt>
                <c:pt idx="7542">
                  <c:v>0.77624964498721938</c:v>
                </c:pt>
                <c:pt idx="7543">
                  <c:v>0.69307387387387376</c:v>
                </c:pt>
                <c:pt idx="7544">
                  <c:v>0.6292599792638669</c:v>
                </c:pt>
                <c:pt idx="7545">
                  <c:v>0.58606224344475177</c:v>
                </c:pt>
                <c:pt idx="7546">
                  <c:v>0.56205831622176605</c:v>
                </c:pt>
                <c:pt idx="7547">
                  <c:v>0.55232186531876715</c:v>
                </c:pt>
                <c:pt idx="7548">
                  <c:v>0.54604126134889763</c:v>
                </c:pt>
                <c:pt idx="7549">
                  <c:v>0.55748977923139797</c:v>
                </c:pt>
                <c:pt idx="7550">
                  <c:v>0.56324030624845633</c:v>
                </c:pt>
                <c:pt idx="7551">
                  <c:v>0.70644088977755537</c:v>
                </c:pt>
                <c:pt idx="7552">
                  <c:v>0.6254279461825254</c:v>
                </c:pt>
                <c:pt idx="7553">
                  <c:v>0.66306887817632121</c:v>
                </c:pt>
                <c:pt idx="7554">
                  <c:v>0.70545058444006847</c:v>
                </c:pt>
                <c:pt idx="7555">
                  <c:v>0.7372117892540424</c:v>
                </c:pt>
                <c:pt idx="7556">
                  <c:v>0.76636178769939889</c:v>
                </c:pt>
                <c:pt idx="7557">
                  <c:v>0.81080608146873212</c:v>
                </c:pt>
                <c:pt idx="7558">
                  <c:v>0.86946013842604453</c:v>
                </c:pt>
                <c:pt idx="7559">
                  <c:v>0.91609874675885905</c:v>
                </c:pt>
                <c:pt idx="7560">
                  <c:v>0.99707866440294279</c:v>
                </c:pt>
                <c:pt idx="7561">
                  <c:v>1.0601244103773584</c:v>
                </c:pt>
                <c:pt idx="7562">
                  <c:v>1.1053091106290673</c:v>
                </c:pt>
                <c:pt idx="7563">
                  <c:v>1.1053091106290673</c:v>
                </c:pt>
                <c:pt idx="7564">
                  <c:v>1.0760374331550802</c:v>
                </c:pt>
                <c:pt idx="7565">
                  <c:v>1.0123760271217606</c:v>
                </c:pt>
                <c:pt idx="7566">
                  <c:v>0.96254261363636306</c:v>
                </c:pt>
                <c:pt idx="7567">
                  <c:v>0.89661017811704791</c:v>
                </c:pt>
                <c:pt idx="7568">
                  <c:v>0.84895581361730832</c:v>
                </c:pt>
                <c:pt idx="7569">
                  <c:v>0.82286581663630876</c:v>
                </c:pt>
                <c:pt idx="7570">
                  <c:v>0.81015266473536585</c:v>
                </c:pt>
                <c:pt idx="7571">
                  <c:v>0.80533802623760065</c:v>
                </c:pt>
                <c:pt idx="7572">
                  <c:v>0.8064808202874667</c:v>
                </c:pt>
                <c:pt idx="7573">
                  <c:v>0.80796065303127573</c:v>
                </c:pt>
                <c:pt idx="7574">
                  <c:v>0.81052491144132111</c:v>
                </c:pt>
                <c:pt idx="7575">
                  <c:v>0.80992920516710343</c:v>
                </c:pt>
                <c:pt idx="7576">
                  <c:v>0.78984981619295214</c:v>
                </c:pt>
                <c:pt idx="7577">
                  <c:v>0.78716736663390185</c:v>
                </c:pt>
                <c:pt idx="7578">
                  <c:v>0.80959378733572263</c:v>
                </c:pt>
                <c:pt idx="7579">
                  <c:v>0.8359054893960236</c:v>
                </c:pt>
                <c:pt idx="7580">
                  <c:v>0.86751587965926413</c:v>
                </c:pt>
                <c:pt idx="7581">
                  <c:v>0.9139111941072724</c:v>
                </c:pt>
                <c:pt idx="7582">
                  <c:v>0.96249003004643519</c:v>
                </c:pt>
                <c:pt idx="7583">
                  <c:v>1.0154100628205867</c:v>
                </c:pt>
                <c:pt idx="7584">
                  <c:v>1.0943675688594134</c:v>
                </c:pt>
                <c:pt idx="7585">
                  <c:v>1.1397527774386522</c:v>
                </c:pt>
                <c:pt idx="7586">
                  <c:v>1.1454205664647947</c:v>
                </c:pt>
                <c:pt idx="7587">
                  <c:v>1.118672106376549</c:v>
                </c:pt>
                <c:pt idx="7588">
                  <c:v>1.0561608399812297</c:v>
                </c:pt>
                <c:pt idx="7589">
                  <c:v>0.99417470284817222</c:v>
                </c:pt>
                <c:pt idx="7590">
                  <c:v>0.93321930424714439</c:v>
                </c:pt>
                <c:pt idx="7591">
                  <c:v>0.86090741370102419</c:v>
                </c:pt>
                <c:pt idx="7592">
                  <c:v>0.8357102460175323</c:v>
                </c:pt>
                <c:pt idx="7593">
                  <c:v>0.84046402502606887</c:v>
                </c:pt>
                <c:pt idx="7594">
                  <c:v>0.84850703416594886</c:v>
                </c:pt>
                <c:pt idx="7595">
                  <c:v>0.85275079349812444</c:v>
                </c:pt>
                <c:pt idx="7596">
                  <c:v>0.86658684390577623</c:v>
                </c:pt>
                <c:pt idx="7597">
                  <c:v>0.87105713022547504</c:v>
                </c:pt>
                <c:pt idx="7598">
                  <c:v>0.86930630453966051</c:v>
                </c:pt>
                <c:pt idx="7599">
                  <c:v>0.83780250413418389</c:v>
                </c:pt>
                <c:pt idx="7600">
                  <c:v>0.76892155587355226</c:v>
                </c:pt>
                <c:pt idx="7601">
                  <c:v>0.69866390109664422</c:v>
                </c:pt>
                <c:pt idx="7602">
                  <c:v>0.69708917301860485</c:v>
                </c:pt>
                <c:pt idx="7603">
                  <c:v>0.70062070101733998</c:v>
                </c:pt>
                <c:pt idx="7604">
                  <c:v>0.61196428571428552</c:v>
                </c:pt>
                <c:pt idx="7605">
                  <c:v>0.67342077649527798</c:v>
                </c:pt>
                <c:pt idx="7606">
                  <c:v>0.71981487306223313</c:v>
                </c:pt>
                <c:pt idx="7607">
                  <c:v>0.75033063520373156</c:v>
                </c:pt>
                <c:pt idx="7608">
                  <c:v>0.64819517984297992</c:v>
                </c:pt>
                <c:pt idx="7609">
                  <c:v>0.62125808189655185</c:v>
                </c:pt>
                <c:pt idx="7610">
                  <c:v>0.57062461939973907</c:v>
                </c:pt>
                <c:pt idx="7611">
                  <c:v>0.50221159046470043</c:v>
                </c:pt>
                <c:pt idx="7612">
                  <c:v>0.38183230645593369</c:v>
                </c:pt>
                <c:pt idx="7613">
                  <c:v>0.28404833316096134</c:v>
                </c:pt>
                <c:pt idx="7614">
                  <c:v>0.27270976069903696</c:v>
                </c:pt>
                <c:pt idx="7615">
                  <c:v>0.27983256351039287</c:v>
                </c:pt>
                <c:pt idx="7616">
                  <c:v>0.31609281384053589</c:v>
                </c:pt>
                <c:pt idx="7617">
                  <c:v>0.41225505677118601</c:v>
                </c:pt>
                <c:pt idx="7618">
                  <c:v>0.47699811941701942</c:v>
                </c:pt>
                <c:pt idx="7619">
                  <c:v>0.5274339149091205</c:v>
                </c:pt>
                <c:pt idx="7620">
                  <c:v>0.57735364271665923</c:v>
                </c:pt>
                <c:pt idx="7621">
                  <c:v>0.60323741313893509</c:v>
                </c:pt>
                <c:pt idx="7622">
                  <c:v>0.6054292353371491</c:v>
                </c:pt>
                <c:pt idx="7623">
                  <c:v>0.53821677591749828</c:v>
                </c:pt>
                <c:pt idx="7624">
                  <c:v>0.39339818865607512</c:v>
                </c:pt>
                <c:pt idx="7625">
                  <c:v>0.37354956534443717</c:v>
                </c:pt>
                <c:pt idx="7626">
                  <c:v>0.31967773758632045</c:v>
                </c:pt>
                <c:pt idx="7627">
                  <c:v>0.34559868862230858</c:v>
                </c:pt>
                <c:pt idx="7628">
                  <c:v>0.40042894818492103</c:v>
                </c:pt>
                <c:pt idx="7629">
                  <c:v>0.4798631147540986</c:v>
                </c:pt>
                <c:pt idx="7630">
                  <c:v>0.56837336576467035</c:v>
                </c:pt>
                <c:pt idx="7631">
                  <c:v>0.62636969642374574</c:v>
                </c:pt>
                <c:pt idx="7632">
                  <c:v>0.64270668072813941</c:v>
                </c:pt>
                <c:pt idx="7633">
                  <c:v>0.66013855421686718</c:v>
                </c:pt>
                <c:pt idx="7634">
                  <c:v>0.66654835558449976</c:v>
                </c:pt>
                <c:pt idx="7635">
                  <c:v>0.63029761092150149</c:v>
                </c:pt>
                <c:pt idx="7636">
                  <c:v>0.5410930442637758</c:v>
                </c:pt>
                <c:pt idx="7637">
                  <c:v>0.41296746203904533</c:v>
                </c:pt>
                <c:pt idx="7638">
                  <c:v>0.3642203267202313</c:v>
                </c:pt>
                <c:pt idx="7639">
                  <c:v>0.36085537550757074</c:v>
                </c:pt>
                <c:pt idx="7640">
                  <c:v>0.36789754129557717</c:v>
                </c:pt>
                <c:pt idx="7641">
                  <c:v>0.37683240970762433</c:v>
                </c:pt>
                <c:pt idx="7642">
                  <c:v>0.39072953942052369</c:v>
                </c:pt>
                <c:pt idx="7643">
                  <c:v>0.40330319025071781</c:v>
                </c:pt>
                <c:pt idx="7644">
                  <c:v>0.40450723397635335</c:v>
                </c:pt>
                <c:pt idx="7645">
                  <c:v>0.41779833451174464</c:v>
                </c:pt>
                <c:pt idx="7646">
                  <c:v>0.41458333333333308</c:v>
                </c:pt>
                <c:pt idx="7647">
                  <c:v>0.38994668109110542</c:v>
                </c:pt>
                <c:pt idx="7648">
                  <c:v>0.32780690063675388</c:v>
                </c:pt>
                <c:pt idx="7649">
                  <c:v>0.32282724252491657</c:v>
                </c:pt>
                <c:pt idx="7650">
                  <c:v>0.34696448036083405</c:v>
                </c:pt>
                <c:pt idx="7651">
                  <c:v>0.38733217189314728</c:v>
                </c:pt>
                <c:pt idx="7652">
                  <c:v>0.45556372648600307</c:v>
                </c:pt>
                <c:pt idx="7653">
                  <c:v>0.54508086427739655</c:v>
                </c:pt>
                <c:pt idx="7654">
                  <c:v>0.63962425629290598</c:v>
                </c:pt>
                <c:pt idx="7655">
                  <c:v>0.68997547054106301</c:v>
                </c:pt>
                <c:pt idx="7656">
                  <c:v>0.756257112547015</c:v>
                </c:pt>
                <c:pt idx="7657">
                  <c:v>0.77258285881150512</c:v>
                </c:pt>
                <c:pt idx="7658">
                  <c:v>0.76314372851817769</c:v>
                </c:pt>
                <c:pt idx="7659">
                  <c:v>0.74147747920053519</c:v>
                </c:pt>
                <c:pt idx="7660">
                  <c:v>0.63111917237672954</c:v>
                </c:pt>
                <c:pt idx="7661">
                  <c:v>0.47801558315071802</c:v>
                </c:pt>
                <c:pt idx="7662">
                  <c:v>0.43204734006998757</c:v>
                </c:pt>
                <c:pt idx="7663">
                  <c:v>0.44710513815216513</c:v>
                </c:pt>
                <c:pt idx="7664">
                  <c:v>0.48830928418414765</c:v>
                </c:pt>
                <c:pt idx="7665">
                  <c:v>0.55357005758157363</c:v>
                </c:pt>
                <c:pt idx="7666">
                  <c:v>0.60775839213170801</c:v>
                </c:pt>
                <c:pt idx="7667">
                  <c:v>0.63796211001998748</c:v>
                </c:pt>
                <c:pt idx="7668">
                  <c:v>0.65147922243187462</c:v>
                </c:pt>
                <c:pt idx="7669">
                  <c:v>0.66808500222518896</c:v>
                </c:pt>
                <c:pt idx="7670">
                  <c:v>0.64490079102037168</c:v>
                </c:pt>
                <c:pt idx="7671">
                  <c:v>0.44747849277357199</c:v>
                </c:pt>
                <c:pt idx="7672">
                  <c:v>0.3435637955969788</c:v>
                </c:pt>
                <c:pt idx="7673">
                  <c:v>0.32939105650348566</c:v>
                </c:pt>
                <c:pt idx="7674">
                  <c:v>0.32894761135471939</c:v>
                </c:pt>
                <c:pt idx="7675">
                  <c:v>0.33261989031931827</c:v>
                </c:pt>
                <c:pt idx="7676">
                  <c:v>0.34279260862594185</c:v>
                </c:pt>
                <c:pt idx="7677">
                  <c:v>0.46571650046090651</c:v>
                </c:pt>
                <c:pt idx="7678">
                  <c:v>0.58857504252627879</c:v>
                </c:pt>
                <c:pt idx="7679">
                  <c:v>0.61613684771032995</c:v>
                </c:pt>
                <c:pt idx="7680">
                  <c:v>0.49130419363418754</c:v>
                </c:pt>
                <c:pt idx="7681">
                  <c:v>0.60184212836947948</c:v>
                </c:pt>
                <c:pt idx="7682">
                  <c:v>0.56434402332361522</c:v>
                </c:pt>
                <c:pt idx="7683">
                  <c:v>0.49425669588008847</c:v>
                </c:pt>
                <c:pt idx="7684">
                  <c:v>0.33720929351121898</c:v>
                </c:pt>
                <c:pt idx="7685">
                  <c:v>0.30507595240544516</c:v>
                </c:pt>
                <c:pt idx="7686">
                  <c:v>0.29327927215189864</c:v>
                </c:pt>
                <c:pt idx="7687">
                  <c:v>0.30154995932754902</c:v>
                </c:pt>
                <c:pt idx="7688">
                  <c:v>0.3369931744273309</c:v>
                </c:pt>
                <c:pt idx="7689">
                  <c:v>0.42029703712027566</c:v>
                </c:pt>
                <c:pt idx="7690">
                  <c:v>0.49078836227123435</c:v>
                </c:pt>
                <c:pt idx="7691">
                  <c:v>0.41566089629509806</c:v>
                </c:pt>
                <c:pt idx="7692">
                  <c:v>0.57446184275589252</c:v>
                </c:pt>
                <c:pt idx="7693">
                  <c:v>0.59481867671691813</c:v>
                </c:pt>
                <c:pt idx="7694">
                  <c:v>0.45103716399816074</c:v>
                </c:pt>
                <c:pt idx="7695">
                  <c:v>0.39132439569368294</c:v>
                </c:pt>
                <c:pt idx="7696">
                  <c:v>0.33094967079567006</c:v>
                </c:pt>
                <c:pt idx="7697">
                  <c:v>0.31161500472838077</c:v>
                </c:pt>
                <c:pt idx="7698">
                  <c:v>0.30508641382621215</c:v>
                </c:pt>
                <c:pt idx="7699">
                  <c:v>0.30195900081455362</c:v>
                </c:pt>
                <c:pt idx="7700">
                  <c:v>0.30628373726246205</c:v>
                </c:pt>
                <c:pt idx="7701">
                  <c:v>0.31576270584894983</c:v>
                </c:pt>
                <c:pt idx="7702">
                  <c:v>0.3224459988402435</c:v>
                </c:pt>
                <c:pt idx="7703">
                  <c:v>0.33407397921849857</c:v>
                </c:pt>
                <c:pt idx="7704">
                  <c:v>0.3899322684631823</c:v>
                </c:pt>
                <c:pt idx="7705">
                  <c:v>0.37982882818629182</c:v>
                </c:pt>
                <c:pt idx="7706">
                  <c:v>0.37064272540627052</c:v>
                </c:pt>
                <c:pt idx="7707">
                  <c:v>0.35751745435016091</c:v>
                </c:pt>
                <c:pt idx="7708">
                  <c:v>0.30297226222528306</c:v>
                </c:pt>
                <c:pt idx="7709">
                  <c:v>0.2139639481974096</c:v>
                </c:pt>
                <c:pt idx="7710">
                  <c:v>0.18936703434874524</c:v>
                </c:pt>
                <c:pt idx="7711">
                  <c:v>0.25228900905207174</c:v>
                </c:pt>
                <c:pt idx="7712">
                  <c:v>0.34762271540469958</c:v>
                </c:pt>
                <c:pt idx="7713">
                  <c:v>0.41878133655280148</c:v>
                </c:pt>
                <c:pt idx="7714">
                  <c:v>0.51695328726256551</c:v>
                </c:pt>
                <c:pt idx="7715">
                  <c:v>0.47218994635406331</c:v>
                </c:pt>
                <c:pt idx="7716">
                  <c:v>0.64873493975903607</c:v>
                </c:pt>
                <c:pt idx="7717">
                  <c:v>0.68885421930267832</c:v>
                </c:pt>
                <c:pt idx="7718">
                  <c:v>0.69136772441880212</c:v>
                </c:pt>
                <c:pt idx="7719">
                  <c:v>0.61706522632054539</c:v>
                </c:pt>
                <c:pt idx="7720">
                  <c:v>0.40654834153975328</c:v>
                </c:pt>
                <c:pt idx="7721">
                  <c:v>0.40373866959064331</c:v>
                </c:pt>
                <c:pt idx="7722">
                  <c:v>0.3865262283836961</c:v>
                </c:pt>
                <c:pt idx="7723">
                  <c:v>0.38150184462194181</c:v>
                </c:pt>
                <c:pt idx="7724">
                  <c:v>0.38742918051741571</c:v>
                </c:pt>
                <c:pt idx="7725">
                  <c:v>0.43043100879153617</c:v>
                </c:pt>
                <c:pt idx="7726">
                  <c:v>0.47273002723123536</c:v>
                </c:pt>
                <c:pt idx="7727">
                  <c:v>0.51210876585020082</c:v>
                </c:pt>
                <c:pt idx="7728">
                  <c:v>0.54325264032277176</c:v>
                </c:pt>
                <c:pt idx="7729">
                  <c:v>0.53047712469591102</c:v>
                </c:pt>
                <c:pt idx="7730">
                  <c:v>0.4993647438607276</c:v>
                </c:pt>
                <c:pt idx="7731">
                  <c:v>0.42700440035799514</c:v>
                </c:pt>
                <c:pt idx="7732">
                  <c:v>0.40789933029353054</c:v>
                </c:pt>
                <c:pt idx="7733">
                  <c:v>0.38699979721508715</c:v>
                </c:pt>
                <c:pt idx="7734">
                  <c:v>0.37269073037364908</c:v>
                </c:pt>
                <c:pt idx="7735">
                  <c:v>0.38023975559540402</c:v>
                </c:pt>
                <c:pt idx="7736">
                  <c:v>0.41180140976767587</c:v>
                </c:pt>
                <c:pt idx="7737">
                  <c:v>0.56724192674049356</c:v>
                </c:pt>
                <c:pt idx="7738">
                  <c:v>0.67586050724637659</c:v>
                </c:pt>
                <c:pt idx="7739">
                  <c:v>0.6281537129248751</c:v>
                </c:pt>
                <c:pt idx="7740">
                  <c:v>0.82948449908026345</c:v>
                </c:pt>
                <c:pt idx="7741">
                  <c:v>0.86126043482249282</c:v>
                </c:pt>
                <c:pt idx="7742">
                  <c:v>0.8392233676975942</c:v>
                </c:pt>
                <c:pt idx="7743">
                  <c:v>0.7614146863435729</c:v>
                </c:pt>
                <c:pt idx="7744">
                  <c:v>0.49792710896126113</c:v>
                </c:pt>
                <c:pt idx="7745">
                  <c:v>0.5836033440201287</c:v>
                </c:pt>
                <c:pt idx="7746">
                  <c:v>0.58084467671366036</c:v>
                </c:pt>
                <c:pt idx="7747">
                  <c:v>0.50606099110546365</c:v>
                </c:pt>
                <c:pt idx="7748">
                  <c:v>0.63509366749088447</c:v>
                </c:pt>
                <c:pt idx="7749">
                  <c:v>0.69718853314772899</c:v>
                </c:pt>
                <c:pt idx="7750">
                  <c:v>0.76434540767874082</c:v>
                </c:pt>
                <c:pt idx="7751">
                  <c:v>0.82040733482642758</c:v>
                </c:pt>
                <c:pt idx="7752">
                  <c:v>0.86440041759597608</c:v>
                </c:pt>
                <c:pt idx="7753">
                  <c:v>0.71389331814730461</c:v>
                </c:pt>
                <c:pt idx="7754">
                  <c:v>0.85217243816254418</c:v>
                </c:pt>
                <c:pt idx="7755">
                  <c:v>0.66498363376515623</c:v>
                </c:pt>
                <c:pt idx="7756">
                  <c:v>0.60198545067423725</c:v>
                </c:pt>
                <c:pt idx="7757">
                  <c:v>0.52661622352791992</c:v>
                </c:pt>
                <c:pt idx="7758">
                  <c:v>0.49107686758576463</c:v>
                </c:pt>
                <c:pt idx="7759">
                  <c:v>0.4676707349734095</c:v>
                </c:pt>
                <c:pt idx="7760">
                  <c:v>0.47271676077036129</c:v>
                </c:pt>
                <c:pt idx="7761">
                  <c:v>0.48190459294303212</c:v>
                </c:pt>
                <c:pt idx="7762">
                  <c:v>0.50641794062929724</c:v>
                </c:pt>
                <c:pt idx="7763">
                  <c:v>0.53071974993830717</c:v>
                </c:pt>
                <c:pt idx="7764">
                  <c:v>0.55136982866694551</c:v>
                </c:pt>
                <c:pt idx="7765">
                  <c:v>0.56025193062412959</c:v>
                </c:pt>
                <c:pt idx="7766">
                  <c:v>0.53470364646422475</c:v>
                </c:pt>
                <c:pt idx="7767">
                  <c:v>0.58709907170294495</c:v>
                </c:pt>
                <c:pt idx="7768">
                  <c:v>0.4496586227192465</c:v>
                </c:pt>
                <c:pt idx="7769">
                  <c:v>0.43236921226698755</c:v>
                </c:pt>
                <c:pt idx="7770">
                  <c:v>0.42485523617531551</c:v>
                </c:pt>
                <c:pt idx="7771">
                  <c:v>0.42335434488968948</c:v>
                </c:pt>
                <c:pt idx="7772">
                  <c:v>0.42904563004563001</c:v>
                </c:pt>
                <c:pt idx="7773">
                  <c:v>0.44222387033754207</c:v>
                </c:pt>
                <c:pt idx="7774">
                  <c:v>0.45158526673562882</c:v>
                </c:pt>
                <c:pt idx="7775">
                  <c:v>0.45367632367632371</c:v>
                </c:pt>
                <c:pt idx="7776">
                  <c:v>0.50917447649729097</c:v>
                </c:pt>
                <c:pt idx="7777">
                  <c:v>0.49901729334098732</c:v>
                </c:pt>
                <c:pt idx="7778">
                  <c:v>0.48475568102607003</c:v>
                </c:pt>
                <c:pt idx="7779">
                  <c:v>0.46816149988219058</c:v>
                </c:pt>
                <c:pt idx="7780">
                  <c:v>0.38878200496371451</c:v>
                </c:pt>
                <c:pt idx="7781">
                  <c:v>0.28645112475627865</c:v>
                </c:pt>
                <c:pt idx="7782">
                  <c:v>0.25676000682283373</c:v>
                </c:pt>
                <c:pt idx="7783">
                  <c:v>0.32000831230518023</c:v>
                </c:pt>
                <c:pt idx="7784">
                  <c:v>0.44810109861786795</c:v>
                </c:pt>
                <c:pt idx="7785">
                  <c:v>0.48674085739282602</c:v>
                </c:pt>
                <c:pt idx="7786">
                  <c:v>0.58651422839735523</c:v>
                </c:pt>
                <c:pt idx="7787">
                  <c:v>0.54938479623824499</c:v>
                </c:pt>
                <c:pt idx="7788">
                  <c:v>0.73234002840332768</c:v>
                </c:pt>
                <c:pt idx="7789">
                  <c:v>0.77577941851249332</c:v>
                </c:pt>
                <c:pt idx="7790">
                  <c:v>0.77826307834410979</c:v>
                </c:pt>
                <c:pt idx="7791">
                  <c:v>0.72478751441278222</c:v>
                </c:pt>
                <c:pt idx="7792">
                  <c:v>0.52973110907982979</c:v>
                </c:pt>
                <c:pt idx="7793">
                  <c:v>0.50260578903624475</c:v>
                </c:pt>
                <c:pt idx="7794">
                  <c:v>0.49641694624884036</c:v>
                </c:pt>
                <c:pt idx="7795">
                  <c:v>0.49912473982631167</c:v>
                </c:pt>
                <c:pt idx="7796">
                  <c:v>0.51138392528862431</c:v>
                </c:pt>
                <c:pt idx="7797">
                  <c:v>0.58202247191011258</c:v>
                </c:pt>
                <c:pt idx="7798">
                  <c:v>0.66259771887811048</c:v>
                </c:pt>
                <c:pt idx="7799">
                  <c:v>0.71264343320379431</c:v>
                </c:pt>
                <c:pt idx="7800">
                  <c:v>0.75316958618938812</c:v>
                </c:pt>
                <c:pt idx="7801">
                  <c:v>0.75161318960050716</c:v>
                </c:pt>
                <c:pt idx="7802">
                  <c:v>0.72981414192039407</c:v>
                </c:pt>
                <c:pt idx="7803">
                  <c:v>0.66628681796233691</c:v>
                </c:pt>
                <c:pt idx="7804">
                  <c:v>0.54788472320861192</c:v>
                </c:pt>
                <c:pt idx="7805">
                  <c:v>0.48734746568827281</c:v>
                </c:pt>
                <c:pt idx="7806">
                  <c:v>0.47013860082304504</c:v>
                </c:pt>
                <c:pt idx="7807">
                  <c:v>0.49285601401724644</c:v>
                </c:pt>
                <c:pt idx="7808">
                  <c:v>0.55663917985290823</c:v>
                </c:pt>
                <c:pt idx="7809">
                  <c:v>0.57251706110069023</c:v>
                </c:pt>
                <c:pt idx="7810">
                  <c:v>0.79650799711509901</c:v>
                </c:pt>
                <c:pt idx="7811">
                  <c:v>0.84667321116928451</c:v>
                </c:pt>
                <c:pt idx="7812">
                  <c:v>0.8744405485775153</c:v>
                </c:pt>
                <c:pt idx="7813">
                  <c:v>0.90154824165915226</c:v>
                </c:pt>
                <c:pt idx="7814">
                  <c:v>0.88687909817659216</c:v>
                </c:pt>
                <c:pt idx="7815">
                  <c:v>0.80759315424610012</c:v>
                </c:pt>
                <c:pt idx="7816">
                  <c:v>0.57805375347544019</c:v>
                </c:pt>
                <c:pt idx="7817">
                  <c:v>0.62449658903787331</c:v>
                </c:pt>
                <c:pt idx="7818">
                  <c:v>0.63159716479621952</c:v>
                </c:pt>
                <c:pt idx="7819">
                  <c:v>0.6577742658237975</c:v>
                </c:pt>
                <c:pt idx="7820">
                  <c:v>0.70736813911323537</c:v>
                </c:pt>
                <c:pt idx="7821">
                  <c:v>0.78935956123682827</c:v>
                </c:pt>
                <c:pt idx="7822">
                  <c:v>0.87825974614687197</c:v>
                </c:pt>
                <c:pt idx="7823">
                  <c:v>0.93890547496490395</c:v>
                </c:pt>
                <c:pt idx="7824">
                  <c:v>0.9646549924069856</c:v>
                </c:pt>
                <c:pt idx="7825">
                  <c:v>0.96502800455667348</c:v>
                </c:pt>
                <c:pt idx="7826">
                  <c:v>0.93418099420669032</c:v>
                </c:pt>
                <c:pt idx="7827">
                  <c:v>0.86760544954211216</c:v>
                </c:pt>
                <c:pt idx="7828">
                  <c:v>0.7533865571132099</c:v>
                </c:pt>
                <c:pt idx="7829">
                  <c:v>0.62114618005247291</c:v>
                </c:pt>
                <c:pt idx="7830">
                  <c:v>0.54306247904325455</c:v>
                </c:pt>
                <c:pt idx="7831">
                  <c:v>0.55278965465689911</c:v>
                </c:pt>
                <c:pt idx="7832">
                  <c:v>0.64097432289834666</c:v>
                </c:pt>
                <c:pt idx="7833">
                  <c:v>0.73937200245952051</c:v>
                </c:pt>
                <c:pt idx="7834">
                  <c:v>0.82471002733173893</c:v>
                </c:pt>
                <c:pt idx="7835">
                  <c:v>0.9005978549902498</c:v>
                </c:pt>
                <c:pt idx="7836">
                  <c:v>0.92773025429059208</c:v>
                </c:pt>
                <c:pt idx="7837">
                  <c:v>0.949843081961248</c:v>
                </c:pt>
                <c:pt idx="7838">
                  <c:v>0.9588813341296456</c:v>
                </c:pt>
                <c:pt idx="7839">
                  <c:v>0.91991406356567995</c:v>
                </c:pt>
                <c:pt idx="7840">
                  <c:v>0.80924060542797482</c:v>
                </c:pt>
                <c:pt idx="7841">
                  <c:v>0.75270306878306892</c:v>
                </c:pt>
                <c:pt idx="7842">
                  <c:v>0.758869679721349</c:v>
                </c:pt>
                <c:pt idx="7843">
                  <c:v>0.76786824353172234</c:v>
                </c:pt>
                <c:pt idx="7844">
                  <c:v>0.80349422783707247</c:v>
                </c:pt>
                <c:pt idx="7845">
                  <c:v>0.86878571751004374</c:v>
                </c:pt>
                <c:pt idx="7846">
                  <c:v>0.9552831436263165</c:v>
                </c:pt>
                <c:pt idx="7847">
                  <c:v>1.0231251527146559</c:v>
                </c:pt>
                <c:pt idx="7848">
                  <c:v>1.0393263220557594</c:v>
                </c:pt>
                <c:pt idx="7849">
                  <c:v>1.0445079270116659</c:v>
                </c:pt>
                <c:pt idx="7850">
                  <c:v>1.037473506982272</c:v>
                </c:pt>
                <c:pt idx="7851">
                  <c:v>1.0185718465064113</c:v>
                </c:pt>
                <c:pt idx="7852">
                  <c:v>0.95022701582516933</c:v>
                </c:pt>
                <c:pt idx="7853">
                  <c:v>0.86252171564876878</c:v>
                </c:pt>
                <c:pt idx="7854">
                  <c:v>0.83479824296972538</c:v>
                </c:pt>
                <c:pt idx="7855">
                  <c:v>0.88781845919145641</c:v>
                </c:pt>
                <c:pt idx="7856">
                  <c:v>0.90219360950822458</c:v>
                </c:pt>
                <c:pt idx="7857">
                  <c:v>0.92542691815009448</c:v>
                </c:pt>
                <c:pt idx="7858">
                  <c:v>0.9349370450070964</c:v>
                </c:pt>
                <c:pt idx="7859">
                  <c:v>1.0221715241280456</c:v>
                </c:pt>
                <c:pt idx="7860">
                  <c:v>1.1038014636331956</c:v>
                </c:pt>
                <c:pt idx="7861">
                  <c:v>1.1615718977727596</c:v>
                </c:pt>
                <c:pt idx="7862">
                  <c:v>1.1800989789539482</c:v>
                </c:pt>
                <c:pt idx="7863">
                  <c:v>1.169791471170889</c:v>
                </c:pt>
                <c:pt idx="7864">
                  <c:v>1.1045962290999642</c:v>
                </c:pt>
                <c:pt idx="7865">
                  <c:v>1.1001076469990858</c:v>
                </c:pt>
                <c:pt idx="7866">
                  <c:v>1.1291027421927251</c:v>
                </c:pt>
                <c:pt idx="7867">
                  <c:v>1.1463290285773557</c:v>
                </c:pt>
                <c:pt idx="7868">
                  <c:v>1.1931935979649158</c:v>
                </c:pt>
                <c:pt idx="7869">
                  <c:v>1.2778164905328047</c:v>
                </c:pt>
                <c:pt idx="7870">
                  <c:v>1.3733079084704936</c:v>
                </c:pt>
                <c:pt idx="7871">
                  <c:v>1.3560214923198348</c:v>
                </c:pt>
                <c:pt idx="7872">
                  <c:v>1.3359898786659348</c:v>
                </c:pt>
                <c:pt idx="7873">
                  <c:v>1.3581319628239061</c:v>
                </c:pt>
                <c:pt idx="7874">
                  <c:v>1.3530628915366663</c:v>
                </c:pt>
                <c:pt idx="7875">
                  <c:v>1.3901576793452088</c:v>
                </c:pt>
                <c:pt idx="7876">
                  <c:v>1.4240697266993689</c:v>
                </c:pt>
                <c:pt idx="7877">
                  <c:v>1.1781031807602789</c:v>
                </c:pt>
                <c:pt idx="7878">
                  <c:v>1.2086713844844099</c:v>
                </c:pt>
                <c:pt idx="7879">
                  <c:v>1.0832594517476815</c:v>
                </c:pt>
                <c:pt idx="7880">
                  <c:v>1.0479125591482648</c:v>
                </c:pt>
                <c:pt idx="7881">
                  <c:v>1.0355155116154484</c:v>
                </c:pt>
                <c:pt idx="7882">
                  <c:v>1.0469320923819372</c:v>
                </c:pt>
                <c:pt idx="7883">
                  <c:v>1.1086095533747247</c:v>
                </c:pt>
                <c:pt idx="7884">
                  <c:v>1.1018995542655747</c:v>
                </c:pt>
                <c:pt idx="7885">
                  <c:v>1.2233810450981424</c:v>
                </c:pt>
                <c:pt idx="7886">
                  <c:v>1.2496838345062908</c:v>
                </c:pt>
                <c:pt idx="7887">
                  <c:v>1.1899184825207709</c:v>
                </c:pt>
                <c:pt idx="7888">
                  <c:v>1.0392047120930683</c:v>
                </c:pt>
                <c:pt idx="7889">
                  <c:v>1.0244326121524598</c:v>
                </c:pt>
                <c:pt idx="7890">
                  <c:v>1.037683033971105</c:v>
                </c:pt>
                <c:pt idx="7891">
                  <c:v>1.0471899320264013</c:v>
                </c:pt>
                <c:pt idx="7892">
                  <c:v>1.0830917850153057</c:v>
                </c:pt>
                <c:pt idx="7893">
                  <c:v>1.1465266207895688</c:v>
                </c:pt>
                <c:pt idx="7894">
                  <c:v>1.1455385527237456</c:v>
                </c:pt>
                <c:pt idx="7895">
                  <c:v>1.1738749930981172</c:v>
                </c:pt>
                <c:pt idx="7896">
                  <c:v>1.1677036583328695</c:v>
                </c:pt>
                <c:pt idx="7897">
                  <c:v>1.1595681504008843</c:v>
                </c:pt>
                <c:pt idx="7898">
                  <c:v>1.138417566907334</c:v>
                </c:pt>
                <c:pt idx="7899">
                  <c:v>1.1790569310834251</c:v>
                </c:pt>
                <c:pt idx="7900">
                  <c:v>1.063884322223883</c:v>
                </c:pt>
                <c:pt idx="7901">
                  <c:v>0.98233042908000723</c:v>
                </c:pt>
                <c:pt idx="7902">
                  <c:v>0.9267628601732365</c:v>
                </c:pt>
                <c:pt idx="7903">
                  <c:v>0.93511058592704877</c:v>
                </c:pt>
                <c:pt idx="7904">
                  <c:v>0.97652153667054664</c:v>
                </c:pt>
                <c:pt idx="7905">
                  <c:v>1.0732489883477156</c:v>
                </c:pt>
                <c:pt idx="7906">
                  <c:v>1.0728941983014426</c:v>
                </c:pt>
                <c:pt idx="7907">
                  <c:v>1.2823382659330096</c:v>
                </c:pt>
                <c:pt idx="7908">
                  <c:v>1.164160100678485</c:v>
                </c:pt>
                <c:pt idx="7909">
                  <c:v>1.3445845933908838</c:v>
                </c:pt>
                <c:pt idx="7910">
                  <c:v>1.1861766933564164</c:v>
                </c:pt>
                <c:pt idx="7911">
                  <c:v>1.1613148290927779</c:v>
                </c:pt>
                <c:pt idx="7912">
                  <c:v>0.99756398059176066</c:v>
                </c:pt>
                <c:pt idx="7913">
                  <c:v>0.97078002036848421</c:v>
                </c:pt>
                <c:pt idx="7914">
                  <c:v>0.96768907756910116</c:v>
                </c:pt>
                <c:pt idx="7915">
                  <c:v>0.97190526949993017</c:v>
                </c:pt>
                <c:pt idx="7916">
                  <c:v>0.99176117285410226</c:v>
                </c:pt>
                <c:pt idx="7917">
                  <c:v>1.0303031345190132</c:v>
                </c:pt>
                <c:pt idx="7918">
                  <c:v>1.0838177683601216</c:v>
                </c:pt>
                <c:pt idx="7919">
                  <c:v>1.1312326033013265</c:v>
                </c:pt>
                <c:pt idx="7920">
                  <c:v>1.1641822313362526</c:v>
                </c:pt>
                <c:pt idx="7921">
                  <c:v>1.1959314506946028</c:v>
                </c:pt>
                <c:pt idx="7922">
                  <c:v>1.1960676460539803</c:v>
                </c:pt>
                <c:pt idx="7923">
                  <c:v>1.1949789509614295</c:v>
                </c:pt>
                <c:pt idx="7924">
                  <c:v>1.1772973881851811</c:v>
                </c:pt>
                <c:pt idx="7925">
                  <c:v>1.1450171708912511</c:v>
                </c:pt>
                <c:pt idx="7926">
                  <c:v>1.0941420981352228</c:v>
                </c:pt>
                <c:pt idx="7927">
                  <c:v>1.0512657024172971</c:v>
                </c:pt>
                <c:pt idx="7928">
                  <c:v>0.97912892991058564</c:v>
                </c:pt>
                <c:pt idx="7929">
                  <c:v>0.97533422715954821</c:v>
                </c:pt>
                <c:pt idx="7930">
                  <c:v>0.99467816534977849</c:v>
                </c:pt>
                <c:pt idx="7931">
                  <c:v>1.0077892192409958</c:v>
                </c:pt>
                <c:pt idx="7932">
                  <c:v>1.0219587428237813</c:v>
                </c:pt>
                <c:pt idx="7933">
                  <c:v>1.0328124692693481</c:v>
                </c:pt>
                <c:pt idx="7934">
                  <c:v>1.0284635722679201</c:v>
                </c:pt>
                <c:pt idx="7935">
                  <c:v>1.023003944869235</c:v>
                </c:pt>
                <c:pt idx="7936">
                  <c:v>0.90119736478393064</c:v>
                </c:pt>
                <c:pt idx="7937">
                  <c:v>0.85260797713162728</c:v>
                </c:pt>
                <c:pt idx="7938">
                  <c:v>0.95033886802696443</c:v>
                </c:pt>
                <c:pt idx="7939">
                  <c:v>0.97922427858841088</c:v>
                </c:pt>
                <c:pt idx="7940">
                  <c:v>1.0237518276635149</c:v>
                </c:pt>
                <c:pt idx="7941">
                  <c:v>1.0895451008869759</c:v>
                </c:pt>
                <c:pt idx="7942">
                  <c:v>1.1521770610498603</c:v>
                </c:pt>
                <c:pt idx="7943">
                  <c:v>1.2197514662330877</c:v>
                </c:pt>
                <c:pt idx="7944">
                  <c:v>1.2398190340571968</c:v>
                </c:pt>
                <c:pt idx="7945">
                  <c:v>1.2320055578549045</c:v>
                </c:pt>
                <c:pt idx="7946">
                  <c:v>1.2204523263337448</c:v>
                </c:pt>
                <c:pt idx="7947">
                  <c:v>1.1645759918153913</c:v>
                </c:pt>
                <c:pt idx="7948">
                  <c:v>1.064336917562724</c:v>
                </c:pt>
                <c:pt idx="7949">
                  <c:v>0.86619975417671924</c:v>
                </c:pt>
                <c:pt idx="7950">
                  <c:v>0.76236121264244217</c:v>
                </c:pt>
                <c:pt idx="7951">
                  <c:v>0.77541366673852097</c:v>
                </c:pt>
                <c:pt idx="7952">
                  <c:v>0.82795259091107476</c:v>
                </c:pt>
                <c:pt idx="7953">
                  <c:v>0.90927265465518725</c:v>
                </c:pt>
                <c:pt idx="7954">
                  <c:v>0.9219564434845211</c:v>
                </c:pt>
                <c:pt idx="7955">
                  <c:v>0.94465375749193137</c:v>
                </c:pt>
                <c:pt idx="7956">
                  <c:v>0.93902658111823967</c:v>
                </c:pt>
                <c:pt idx="7957">
                  <c:v>0.95026157128281197</c:v>
                </c:pt>
                <c:pt idx="7958">
                  <c:v>0.94361057382333935</c:v>
                </c:pt>
                <c:pt idx="7959">
                  <c:v>0.90530783242258606</c:v>
                </c:pt>
                <c:pt idx="7960">
                  <c:v>0.7591268146882999</c:v>
                </c:pt>
                <c:pt idx="7961">
                  <c:v>0.68293014283368869</c:v>
                </c:pt>
                <c:pt idx="7962">
                  <c:v>0.81510061025894731</c:v>
                </c:pt>
                <c:pt idx="7963">
                  <c:v>0.85217258287582198</c:v>
                </c:pt>
                <c:pt idx="7964">
                  <c:v>0.8936475052337749</c:v>
                </c:pt>
                <c:pt idx="7965">
                  <c:v>0.87940183486238488</c:v>
                </c:pt>
                <c:pt idx="7966">
                  <c:v>0.97994297588556467</c:v>
                </c:pt>
                <c:pt idx="7967">
                  <c:v>1.0225346841002092</c:v>
                </c:pt>
                <c:pt idx="7968">
                  <c:v>0.94978735142183646</c:v>
                </c:pt>
                <c:pt idx="7969">
                  <c:v>0.9437290078237901</c:v>
                </c:pt>
                <c:pt idx="7970">
                  <c:v>0.91612460967993758</c:v>
                </c:pt>
                <c:pt idx="7971">
                  <c:v>0.83167249661862774</c:v>
                </c:pt>
                <c:pt idx="7972">
                  <c:v>0.68553175965665236</c:v>
                </c:pt>
                <c:pt idx="7973">
                  <c:v>0.49576820536258381</c:v>
                </c:pt>
                <c:pt idx="7974">
                  <c:v>0.43028953310510598</c:v>
                </c:pt>
                <c:pt idx="7975">
                  <c:v>0.47784743287271092</c:v>
                </c:pt>
                <c:pt idx="7976">
                  <c:v>0.59236706349206325</c:v>
                </c:pt>
                <c:pt idx="7977">
                  <c:v>0.78779524938641354</c:v>
                </c:pt>
                <c:pt idx="7978">
                  <c:v>0.81607386020856665</c:v>
                </c:pt>
                <c:pt idx="7979">
                  <c:v>0.81068999028182698</c:v>
                </c:pt>
                <c:pt idx="7980">
                  <c:v>0.83211392291871622</c:v>
                </c:pt>
                <c:pt idx="7981">
                  <c:v>0.84588330924855515</c:v>
                </c:pt>
                <c:pt idx="7982">
                  <c:v>0.8480825905039111</c:v>
                </c:pt>
                <c:pt idx="7983">
                  <c:v>0.80418542986832064</c:v>
                </c:pt>
                <c:pt idx="7984">
                  <c:v>0.65950029419181289</c:v>
                </c:pt>
                <c:pt idx="7985">
                  <c:v>0.59038447529240345</c:v>
                </c:pt>
                <c:pt idx="7986">
                  <c:v>0.68140868506493524</c:v>
                </c:pt>
                <c:pt idx="7987">
                  <c:v>0.75503937660615117</c:v>
                </c:pt>
                <c:pt idx="7988">
                  <c:v>0.81737709870948239</c:v>
                </c:pt>
                <c:pt idx="7989">
                  <c:v>0.80200468018720739</c:v>
                </c:pt>
                <c:pt idx="7990">
                  <c:v>0.9326673233193794</c:v>
                </c:pt>
                <c:pt idx="7991">
                  <c:v>0.97854647858213184</c:v>
                </c:pt>
                <c:pt idx="7992">
                  <c:v>0.95336129546057902</c:v>
                </c:pt>
                <c:pt idx="7993">
                  <c:v>0.9781163941480211</c:v>
                </c:pt>
                <c:pt idx="7994">
                  <c:v>0.97812244678563776</c:v>
                </c:pt>
                <c:pt idx="7995">
                  <c:v>0.932114768729984</c:v>
                </c:pt>
                <c:pt idx="7996">
                  <c:v>0.81848991297468388</c:v>
                </c:pt>
                <c:pt idx="7997">
                  <c:v>0.78507564600348112</c:v>
                </c:pt>
                <c:pt idx="7998">
                  <c:v>0.70750010672358599</c:v>
                </c:pt>
                <c:pt idx="7999">
                  <c:v>0.69660250158999371</c:v>
                </c:pt>
                <c:pt idx="8000">
                  <c:v>0.68424143007360683</c:v>
                </c:pt>
                <c:pt idx="8001">
                  <c:v>0.69359900321000167</c:v>
                </c:pt>
                <c:pt idx="8002">
                  <c:v>0.57606715241382256</c:v>
                </c:pt>
                <c:pt idx="8003">
                  <c:v>0.74833861240074628</c:v>
                </c:pt>
                <c:pt idx="8004">
                  <c:v>0.64656754009986317</c:v>
                </c:pt>
                <c:pt idx="8005">
                  <c:v>0.8148862163008006</c:v>
                </c:pt>
                <c:pt idx="8006">
                  <c:v>0.84049513464584735</c:v>
                </c:pt>
                <c:pt idx="8007">
                  <c:v>0.64420423994005938</c:v>
                </c:pt>
                <c:pt idx="8008">
                  <c:v>0.660934591038848</c:v>
                </c:pt>
                <c:pt idx="8009">
                  <c:v>0.42546643233743398</c:v>
                </c:pt>
                <c:pt idx="8010">
                  <c:v>0.42738966174705162</c:v>
                </c:pt>
                <c:pt idx="8011">
                  <c:v>0.43225832946470022</c:v>
                </c:pt>
                <c:pt idx="8012">
                  <c:v>0.44235236076596984</c:v>
                </c:pt>
                <c:pt idx="8013">
                  <c:v>0.52142221376949416</c:v>
                </c:pt>
                <c:pt idx="8014">
                  <c:v>0.56952923161490454</c:v>
                </c:pt>
                <c:pt idx="8015">
                  <c:v>0.59152526177489362</c:v>
                </c:pt>
                <c:pt idx="8016">
                  <c:v>0.57449006255443802</c:v>
                </c:pt>
                <c:pt idx="8017">
                  <c:v>0.47490509412635906</c:v>
                </c:pt>
                <c:pt idx="8018">
                  <c:v>0.50053249507650355</c:v>
                </c:pt>
                <c:pt idx="8019">
                  <c:v>0.42834090090090071</c:v>
                </c:pt>
                <c:pt idx="8020">
                  <c:v>0.39543763930935794</c:v>
                </c:pt>
                <c:pt idx="8021">
                  <c:v>0.18797229519942649</c:v>
                </c:pt>
                <c:pt idx="8022">
                  <c:v>0.22888320667390394</c:v>
                </c:pt>
                <c:pt idx="8023">
                  <c:v>0.17116327427148881</c:v>
                </c:pt>
                <c:pt idx="8024">
                  <c:v>0.34858034079269995</c:v>
                </c:pt>
                <c:pt idx="8025">
                  <c:v>0.36049034175334294</c:v>
                </c:pt>
                <c:pt idx="8026">
                  <c:v>0.41058618307426609</c:v>
                </c:pt>
                <c:pt idx="8027">
                  <c:v>0.42394107996290753</c:v>
                </c:pt>
                <c:pt idx="8028">
                  <c:v>0.43721116710192365</c:v>
                </c:pt>
                <c:pt idx="8029">
                  <c:v>0.44453681887879104</c:v>
                </c:pt>
                <c:pt idx="8030">
                  <c:v>0.44998902138936203</c:v>
                </c:pt>
                <c:pt idx="8031">
                  <c:v>0.43501939686722269</c:v>
                </c:pt>
                <c:pt idx="8032">
                  <c:v>0.32732981512828152</c:v>
                </c:pt>
                <c:pt idx="8033">
                  <c:v>0.34982828980411829</c:v>
                </c:pt>
                <c:pt idx="8034">
                  <c:v>0.31465511445249184</c:v>
                </c:pt>
                <c:pt idx="8035">
                  <c:v>0.30063939778704851</c:v>
                </c:pt>
                <c:pt idx="8036">
                  <c:v>0.30835168511984401</c:v>
                </c:pt>
                <c:pt idx="8037">
                  <c:v>0.24635324333636088</c:v>
                </c:pt>
                <c:pt idx="8038">
                  <c:v>0.27727803813314478</c:v>
                </c:pt>
                <c:pt idx="8039">
                  <c:v>0.28300241818474903</c:v>
                </c:pt>
                <c:pt idx="8040">
                  <c:v>0.28026830129336622</c:v>
                </c:pt>
                <c:pt idx="8041">
                  <c:v>0.35533768650831199</c:v>
                </c:pt>
                <c:pt idx="8042">
                  <c:v>0.3296679355058334</c:v>
                </c:pt>
                <c:pt idx="8043">
                  <c:v>0.25180237083158707</c:v>
                </c:pt>
                <c:pt idx="8044">
                  <c:v>0.20600614915942694</c:v>
                </c:pt>
                <c:pt idx="8045">
                  <c:v>0.12872993352775808</c:v>
                </c:pt>
                <c:pt idx="8046">
                  <c:v>0.11230329374628045</c:v>
                </c:pt>
                <c:pt idx="8047">
                  <c:v>0.13974002580922695</c:v>
                </c:pt>
                <c:pt idx="8048">
                  <c:v>0.24964431689712163</c:v>
                </c:pt>
                <c:pt idx="8049">
                  <c:v>0.37387120230153958</c:v>
                </c:pt>
                <c:pt idx="8050">
                  <c:v>0.39548760218445755</c:v>
                </c:pt>
                <c:pt idx="8051">
                  <c:v>0.42277706277706262</c:v>
                </c:pt>
                <c:pt idx="8052">
                  <c:v>0.43964162236514359</c:v>
                </c:pt>
                <c:pt idx="8053">
                  <c:v>0.45092389232059782</c:v>
                </c:pt>
                <c:pt idx="8054">
                  <c:v>0.565752283718431</c:v>
                </c:pt>
                <c:pt idx="8055">
                  <c:v>0.5204870056497175</c:v>
                </c:pt>
                <c:pt idx="8056">
                  <c:v>0.41827609379973851</c:v>
                </c:pt>
                <c:pt idx="8057">
                  <c:v>0.41313257641921397</c:v>
                </c:pt>
                <c:pt idx="8058">
                  <c:v>0.41783273857894909</c:v>
                </c:pt>
                <c:pt idx="8059">
                  <c:v>0.42298912654696341</c:v>
                </c:pt>
                <c:pt idx="8060">
                  <c:v>0.45958538376790314</c:v>
                </c:pt>
                <c:pt idx="8061">
                  <c:v>0.52462659101364828</c:v>
                </c:pt>
                <c:pt idx="8062">
                  <c:v>0.47941585760517813</c:v>
                </c:pt>
                <c:pt idx="8063">
                  <c:v>0.69075974660941286</c:v>
                </c:pt>
                <c:pt idx="8064">
                  <c:v>0.6600883361167269</c:v>
                </c:pt>
                <c:pt idx="8065">
                  <c:v>0.68873614091559388</c:v>
                </c:pt>
                <c:pt idx="8066">
                  <c:v>0.55728730351754296</c:v>
                </c:pt>
                <c:pt idx="8067">
                  <c:v>0.54801441618911184</c:v>
                </c:pt>
                <c:pt idx="8068">
                  <c:v>0.51697670337384305</c:v>
                </c:pt>
                <c:pt idx="8069">
                  <c:v>0.45972263266770819</c:v>
                </c:pt>
                <c:pt idx="8070">
                  <c:v>0.54241118824009815</c:v>
                </c:pt>
                <c:pt idx="8071">
                  <c:v>0.48861528772730867</c:v>
                </c:pt>
                <c:pt idx="8072">
                  <c:v>0.47904119704624959</c:v>
                </c:pt>
                <c:pt idx="8073">
                  <c:v>0.48446497186105164</c:v>
                </c:pt>
                <c:pt idx="8074">
                  <c:v>0.49875219958550043</c:v>
                </c:pt>
                <c:pt idx="8075">
                  <c:v>0.39384169577643702</c:v>
                </c:pt>
                <c:pt idx="8076">
                  <c:v>0.54510232914866985</c:v>
                </c:pt>
                <c:pt idx="8077">
                  <c:v>0.56703855619360133</c:v>
                </c:pt>
                <c:pt idx="8078">
                  <c:v>0.58169873259921046</c:v>
                </c:pt>
                <c:pt idx="8079">
                  <c:v>0.55583367505946057</c:v>
                </c:pt>
                <c:pt idx="8080">
                  <c:v>0.47344957917705743</c:v>
                </c:pt>
                <c:pt idx="8081">
                  <c:v>0.46302315675340777</c:v>
                </c:pt>
                <c:pt idx="8082">
                  <c:v>0.48832420720898173</c:v>
                </c:pt>
                <c:pt idx="8083">
                  <c:v>0.51426132264529056</c:v>
                </c:pt>
                <c:pt idx="8084">
                  <c:v>0.5652281108855095</c:v>
                </c:pt>
                <c:pt idx="8085">
                  <c:v>0.62831494094318474</c:v>
                </c:pt>
                <c:pt idx="8086">
                  <c:v>0.71550252055043373</c:v>
                </c:pt>
                <c:pt idx="8087">
                  <c:v>0.75526323271572759</c:v>
                </c:pt>
                <c:pt idx="8088">
                  <c:v>0.84089594390612077</c:v>
                </c:pt>
                <c:pt idx="8089">
                  <c:v>0.85345875400147753</c:v>
                </c:pt>
                <c:pt idx="8090">
                  <c:v>0.70123965728274218</c:v>
                </c:pt>
                <c:pt idx="8091">
                  <c:v>0.66050941412596798</c:v>
                </c:pt>
                <c:pt idx="8092">
                  <c:v>0.59929212500575346</c:v>
                </c:pt>
                <c:pt idx="8093">
                  <c:v>0.51038077023385231</c:v>
                </c:pt>
                <c:pt idx="8094">
                  <c:v>0.56023930921052645</c:v>
                </c:pt>
                <c:pt idx="8095">
                  <c:v>0.47790897430914536</c:v>
                </c:pt>
                <c:pt idx="8096">
                  <c:v>0.47410219986946678</c:v>
                </c:pt>
                <c:pt idx="8097">
                  <c:v>0.49133693138010792</c:v>
                </c:pt>
                <c:pt idx="8098">
                  <c:v>0.51408725513150699</c:v>
                </c:pt>
                <c:pt idx="8099">
                  <c:v>0.40116889763779562</c:v>
                </c:pt>
                <c:pt idx="8100">
                  <c:v>0.53002606840982724</c:v>
                </c:pt>
                <c:pt idx="8101">
                  <c:v>0.54185503194888196</c:v>
                </c:pt>
                <c:pt idx="8102">
                  <c:v>0.40477699390171007</c:v>
                </c:pt>
                <c:pt idx="8103">
                  <c:v>0.38639394290570528</c:v>
                </c:pt>
                <c:pt idx="8104">
                  <c:v>0.35650924902876291</c:v>
                </c:pt>
                <c:pt idx="8105">
                  <c:v>0.34603853871168622</c:v>
                </c:pt>
                <c:pt idx="8106">
                  <c:v>0.34482177330391628</c:v>
                </c:pt>
                <c:pt idx="8107">
                  <c:v>0.34849766566789775</c:v>
                </c:pt>
                <c:pt idx="8108">
                  <c:v>0.35681482538436859</c:v>
                </c:pt>
                <c:pt idx="8109">
                  <c:v>0.37043848603807161</c:v>
                </c:pt>
                <c:pt idx="8110">
                  <c:v>0.38415316076503569</c:v>
                </c:pt>
                <c:pt idx="8111">
                  <c:v>0.39170504385964944</c:v>
                </c:pt>
                <c:pt idx="8112">
                  <c:v>0.3708657043383019</c:v>
                </c:pt>
                <c:pt idx="8113">
                  <c:v>0.36802950310559024</c:v>
                </c:pt>
                <c:pt idx="8114">
                  <c:v>0.42469596009595278</c:v>
                </c:pt>
                <c:pt idx="8115">
                  <c:v>0.36318680517587043</c:v>
                </c:pt>
                <c:pt idx="8116">
                  <c:v>0.32223377859352165</c:v>
                </c:pt>
                <c:pt idx="8117">
                  <c:v>0.25260333507998634</c:v>
                </c:pt>
                <c:pt idx="8118">
                  <c:v>0.19544486602547129</c:v>
                </c:pt>
                <c:pt idx="8119">
                  <c:v>0.20929118432769389</c:v>
                </c:pt>
                <c:pt idx="8120">
                  <c:v>0.29207813877345412</c:v>
                </c:pt>
                <c:pt idx="8121">
                  <c:v>0.31233947221032521</c:v>
                </c:pt>
                <c:pt idx="8122">
                  <c:v>0.32491740352320253</c:v>
                </c:pt>
                <c:pt idx="8123">
                  <c:v>0.33927401536141444</c:v>
                </c:pt>
                <c:pt idx="8124">
                  <c:v>0.33560267620092787</c:v>
                </c:pt>
                <c:pt idx="8125">
                  <c:v>0.33850216017424239</c:v>
                </c:pt>
                <c:pt idx="8126">
                  <c:v>0.33370045758535749</c:v>
                </c:pt>
                <c:pt idx="8127">
                  <c:v>0.32353137903968876</c:v>
                </c:pt>
                <c:pt idx="8128">
                  <c:v>0.30505309221957666</c:v>
                </c:pt>
                <c:pt idx="8129">
                  <c:v>0.28685733278465397</c:v>
                </c:pt>
                <c:pt idx="8130">
                  <c:v>0.30297499999999999</c:v>
                </c:pt>
                <c:pt idx="8131">
                  <c:v>0.31213380304876059</c:v>
                </c:pt>
                <c:pt idx="8132">
                  <c:v>0.32785005360168773</c:v>
                </c:pt>
                <c:pt idx="8133">
                  <c:v>0.35043950763316456</c:v>
                </c:pt>
                <c:pt idx="8134">
                  <c:v>0.3723660644147686</c:v>
                </c:pt>
                <c:pt idx="8135">
                  <c:v>0.40817811264822179</c:v>
                </c:pt>
                <c:pt idx="8136">
                  <c:v>0.46961334344200178</c:v>
                </c:pt>
                <c:pt idx="8137">
                  <c:v>0.48456184361580013</c:v>
                </c:pt>
                <c:pt idx="8138">
                  <c:v>0.61886943216593004</c:v>
                </c:pt>
                <c:pt idx="8139">
                  <c:v>0.58169862217795476</c:v>
                </c:pt>
                <c:pt idx="8140">
                  <c:v>0.49385261011099346</c:v>
                </c:pt>
                <c:pt idx="8141">
                  <c:v>0.3628138250489934</c:v>
                </c:pt>
                <c:pt idx="8142">
                  <c:v>0.34893835029642584</c:v>
                </c:pt>
                <c:pt idx="8143">
                  <c:v>0.35083795610377955</c:v>
                </c:pt>
                <c:pt idx="8144">
                  <c:v>0.35479877347642752</c:v>
                </c:pt>
                <c:pt idx="8145">
                  <c:v>0.35741408964863619</c:v>
                </c:pt>
                <c:pt idx="8146">
                  <c:v>0.36541012712165366</c:v>
                </c:pt>
                <c:pt idx="8147">
                  <c:v>0.38760193055755665</c:v>
                </c:pt>
                <c:pt idx="8148">
                  <c:v>0.36823267756400968</c:v>
                </c:pt>
                <c:pt idx="8149">
                  <c:v>0.40918351676478126</c:v>
                </c:pt>
                <c:pt idx="8150">
                  <c:v>0.41103262265604945</c:v>
                </c:pt>
                <c:pt idx="8151">
                  <c:v>0.38381527120297787</c:v>
                </c:pt>
                <c:pt idx="8152">
                  <c:v>0.34731964389262182</c:v>
                </c:pt>
                <c:pt idx="8153">
                  <c:v>0.34343046983034831</c:v>
                </c:pt>
                <c:pt idx="8154">
                  <c:v>0.34855612227432986</c:v>
                </c:pt>
                <c:pt idx="8155">
                  <c:v>0.35922984653377998</c:v>
                </c:pt>
                <c:pt idx="8156">
                  <c:v>0.3768596173063401</c:v>
                </c:pt>
                <c:pt idx="8157">
                  <c:v>0.40359784375123886</c:v>
                </c:pt>
                <c:pt idx="8158">
                  <c:v>0.48279653459039373</c:v>
                </c:pt>
                <c:pt idx="8159">
                  <c:v>0.69849542920847285</c:v>
                </c:pt>
                <c:pt idx="8160">
                  <c:v>0.76221581284622086</c:v>
                </c:pt>
                <c:pt idx="8161">
                  <c:v>0.79259754167054686</c:v>
                </c:pt>
                <c:pt idx="8162">
                  <c:v>0.8016569957884887</c:v>
                </c:pt>
                <c:pt idx="8163">
                  <c:v>0.77115696016192858</c:v>
                </c:pt>
                <c:pt idx="8164">
                  <c:v>0.67193894389438968</c:v>
                </c:pt>
                <c:pt idx="8165">
                  <c:v>0.52317957036040674</c:v>
                </c:pt>
                <c:pt idx="8166">
                  <c:v>0.46688802529812934</c:v>
                </c:pt>
                <c:pt idx="8167">
                  <c:v>0.46651740536427644</c:v>
                </c:pt>
                <c:pt idx="8168">
                  <c:v>0.46719128787878805</c:v>
                </c:pt>
                <c:pt idx="8169">
                  <c:v>0.46274604189387381</c:v>
                </c:pt>
                <c:pt idx="8170">
                  <c:v>0.4697797722301833</c:v>
                </c:pt>
                <c:pt idx="8171">
                  <c:v>0.47722664543524451</c:v>
                </c:pt>
                <c:pt idx="8172">
                  <c:v>0.40155225585379806</c:v>
                </c:pt>
                <c:pt idx="8173">
                  <c:v>0.48321935263017757</c:v>
                </c:pt>
                <c:pt idx="8174">
                  <c:v>0.47235216123044288</c:v>
                </c:pt>
                <c:pt idx="8175">
                  <c:v>0.4504591416373307</c:v>
                </c:pt>
                <c:pt idx="8176">
                  <c:v>0.3749432969533224</c:v>
                </c:pt>
                <c:pt idx="8177">
                  <c:v>0.36968628413193594</c:v>
                </c:pt>
                <c:pt idx="8178">
                  <c:v>0.37768443649373906</c:v>
                </c:pt>
                <c:pt idx="8179">
                  <c:v>0.42002656826568296</c:v>
                </c:pt>
                <c:pt idx="8180">
                  <c:v>0.48780469897209988</c:v>
                </c:pt>
                <c:pt idx="8181">
                  <c:v>0.58631329570269064</c:v>
                </c:pt>
                <c:pt idx="8182">
                  <c:v>0.70141897565071387</c:v>
                </c:pt>
                <c:pt idx="8183">
                  <c:v>0.79719973859870241</c:v>
                </c:pt>
                <c:pt idx="8184">
                  <c:v>0.89186075584190805</c:v>
                </c:pt>
                <c:pt idx="8185">
                  <c:v>0.92130505308690558</c:v>
                </c:pt>
                <c:pt idx="8186">
                  <c:v>0.9246684755796748</c:v>
                </c:pt>
                <c:pt idx="8187">
                  <c:v>0.91487431053839052</c:v>
                </c:pt>
                <c:pt idx="8188">
                  <c:v>0.80973431395081619</c:v>
                </c:pt>
                <c:pt idx="8189">
                  <c:v>0.62918025324836568</c:v>
                </c:pt>
                <c:pt idx="8190">
                  <c:v>0.56338680856133116</c:v>
                </c:pt>
                <c:pt idx="8191">
                  <c:v>0.55688378335701882</c:v>
                </c:pt>
                <c:pt idx="8192">
                  <c:v>0.55376551670125718</c:v>
                </c:pt>
                <c:pt idx="8193">
                  <c:v>0.55835889810612005</c:v>
                </c:pt>
                <c:pt idx="8194">
                  <c:v>0.5671038808310469</c:v>
                </c:pt>
                <c:pt idx="8195">
                  <c:v>0.57979934431409741</c:v>
                </c:pt>
                <c:pt idx="8196">
                  <c:v>0.45447104919460202</c:v>
                </c:pt>
                <c:pt idx="8197">
                  <c:v>0.58762593079281666</c:v>
                </c:pt>
                <c:pt idx="8198">
                  <c:v>0.57480338081822158</c:v>
                </c:pt>
                <c:pt idx="8199">
                  <c:v>0.5411574723390995</c:v>
                </c:pt>
                <c:pt idx="8200">
                  <c:v>0.44832482274714391</c:v>
                </c:pt>
                <c:pt idx="8201">
                  <c:v>0.42457962520801695</c:v>
                </c:pt>
                <c:pt idx="8202">
                  <c:v>0.44296482227922329</c:v>
                </c:pt>
                <c:pt idx="8203">
                  <c:v>0.47608853737161727</c:v>
                </c:pt>
                <c:pt idx="8204">
                  <c:v>0.54219789259273776</c:v>
                </c:pt>
                <c:pt idx="8205">
                  <c:v>0.64772620741608788</c:v>
                </c:pt>
                <c:pt idx="8206">
                  <c:v>0.77633865728207918</c:v>
                </c:pt>
                <c:pt idx="8207">
                  <c:v>0.87399543052977324</c:v>
                </c:pt>
                <c:pt idx="8208">
                  <c:v>1.0106116042964346</c:v>
                </c:pt>
                <c:pt idx="8209">
                  <c:v>1.0223448275862075</c:v>
                </c:pt>
                <c:pt idx="8210">
                  <c:v>1.0183537609963431</c:v>
                </c:pt>
                <c:pt idx="8211">
                  <c:v>1.0007459932005833</c:v>
                </c:pt>
                <c:pt idx="8212">
                  <c:v>0.86777948903786939</c:v>
                </c:pt>
                <c:pt idx="8213">
                  <c:v>0.67921400936672804</c:v>
                </c:pt>
                <c:pt idx="8214">
                  <c:v>0.5811450264590845</c:v>
                </c:pt>
                <c:pt idx="8215">
                  <c:v>0.55173012591618131</c:v>
                </c:pt>
                <c:pt idx="8216">
                  <c:v>0.54245224708642081</c:v>
                </c:pt>
                <c:pt idx="8217">
                  <c:v>0.54646261038041666</c:v>
                </c:pt>
                <c:pt idx="8218">
                  <c:v>0.55553259082075046</c:v>
                </c:pt>
                <c:pt idx="8219">
                  <c:v>0.57683794615850004</c:v>
                </c:pt>
                <c:pt idx="8220">
                  <c:v>0.53338120999695215</c:v>
                </c:pt>
                <c:pt idx="8221">
                  <c:v>0.60437269372693758</c:v>
                </c:pt>
                <c:pt idx="8222">
                  <c:v>0.60208126515064087</c:v>
                </c:pt>
                <c:pt idx="8223">
                  <c:v>0.55041593482566609</c:v>
                </c:pt>
                <c:pt idx="8224">
                  <c:v>0.46714019349164482</c:v>
                </c:pt>
                <c:pt idx="8225">
                  <c:v>0.46361754128696631</c:v>
                </c:pt>
                <c:pt idx="8226">
                  <c:v>0.47175436103314738</c:v>
                </c:pt>
                <c:pt idx="8227">
                  <c:v>0.48841831575906425</c:v>
                </c:pt>
                <c:pt idx="8228">
                  <c:v>0.52770085976875203</c:v>
                </c:pt>
                <c:pt idx="8229">
                  <c:v>0.59712979819498813</c:v>
                </c:pt>
                <c:pt idx="8230">
                  <c:v>0.67825715332329373</c:v>
                </c:pt>
                <c:pt idx="8231">
                  <c:v>0.75699250042611244</c:v>
                </c:pt>
                <c:pt idx="8232">
                  <c:v>0.83365729795989885</c:v>
                </c:pt>
                <c:pt idx="8233">
                  <c:v>0.85797808632391459</c:v>
                </c:pt>
                <c:pt idx="8234">
                  <c:v>0.86219100124488746</c:v>
                </c:pt>
                <c:pt idx="8235">
                  <c:v>0.83229362614287616</c:v>
                </c:pt>
                <c:pt idx="8236">
                  <c:v>0.78413699096950107</c:v>
                </c:pt>
                <c:pt idx="8237">
                  <c:v>0.70123476848091015</c:v>
                </c:pt>
                <c:pt idx="8238">
                  <c:v>0.62085058627762124</c:v>
                </c:pt>
                <c:pt idx="8239">
                  <c:v>0.55174717064871692</c:v>
                </c:pt>
                <c:pt idx="8240">
                  <c:v>0.52106672915389929</c:v>
                </c:pt>
                <c:pt idx="8241">
                  <c:v>0.5401004111034311</c:v>
                </c:pt>
                <c:pt idx="8242">
                  <c:v>0.56358474576271211</c:v>
                </c:pt>
                <c:pt idx="8243">
                  <c:v>0.59767486390088287</c:v>
                </c:pt>
                <c:pt idx="8244">
                  <c:v>0.5652153568825995</c:v>
                </c:pt>
                <c:pt idx="8245">
                  <c:v>0.64563231759323902</c:v>
                </c:pt>
                <c:pt idx="8246">
                  <c:v>0.64398857853230296</c:v>
                </c:pt>
                <c:pt idx="8247">
                  <c:v>0.59420321665089904</c:v>
                </c:pt>
                <c:pt idx="8248">
                  <c:v>0.49975502781343617</c:v>
                </c:pt>
                <c:pt idx="8249">
                  <c:v>0.4975197018104367</c:v>
                </c:pt>
                <c:pt idx="8250">
                  <c:v>0.50811541507667957</c:v>
                </c:pt>
                <c:pt idx="8251">
                  <c:v>0.5238686078252961</c:v>
                </c:pt>
                <c:pt idx="8252">
                  <c:v>0.55893601966334017</c:v>
                </c:pt>
                <c:pt idx="8253">
                  <c:v>0.62047432970944438</c:v>
                </c:pt>
                <c:pt idx="8254">
                  <c:v>0.69428421180373001</c:v>
                </c:pt>
                <c:pt idx="8255">
                  <c:v>0.77056137977680117</c:v>
                </c:pt>
                <c:pt idx="8256">
                  <c:v>0.69874111718850962</c:v>
                </c:pt>
                <c:pt idx="8257">
                  <c:v>0.72330784690667627</c:v>
                </c:pt>
                <c:pt idx="8258">
                  <c:v>0.7306423588258526</c:v>
                </c:pt>
                <c:pt idx="8259">
                  <c:v>0.72097691871373137</c:v>
                </c:pt>
                <c:pt idx="8260">
                  <c:v>0.8181933310591849</c:v>
                </c:pt>
                <c:pt idx="8261">
                  <c:v>0.75589976939548698</c:v>
                </c:pt>
                <c:pt idx="8262">
                  <c:v>0.65293018643395495</c:v>
                </c:pt>
                <c:pt idx="8263">
                  <c:v>0.61018681360153981</c:v>
                </c:pt>
                <c:pt idx="8264">
                  <c:v>0.58895417069003941</c:v>
                </c:pt>
                <c:pt idx="8265">
                  <c:v>0.61606397774687061</c:v>
                </c:pt>
                <c:pt idx="8266">
                  <c:v>0.65131204044117674</c:v>
                </c:pt>
                <c:pt idx="8267">
                  <c:v>0.56800000000000006</c:v>
                </c:pt>
                <c:pt idx="8268">
                  <c:v>0.57433046538912813</c:v>
                </c:pt>
                <c:pt idx="8269">
                  <c:v>0.57758357586722253</c:v>
                </c:pt>
                <c:pt idx="8270">
                  <c:v>0.68050344503601656</c:v>
                </c:pt>
                <c:pt idx="8271">
                  <c:v>0.62521334397203554</c:v>
                </c:pt>
                <c:pt idx="8272">
                  <c:v>0.51901890793426397</c:v>
                </c:pt>
                <c:pt idx="8273">
                  <c:v>0.51044977407021208</c:v>
                </c:pt>
                <c:pt idx="8274">
                  <c:v>0.5132326833018801</c:v>
                </c:pt>
                <c:pt idx="8275">
                  <c:v>0.52291874376869396</c:v>
                </c:pt>
                <c:pt idx="8276">
                  <c:v>0.54250609530845972</c:v>
                </c:pt>
                <c:pt idx="8277">
                  <c:v>0.65606144166537228</c:v>
                </c:pt>
                <c:pt idx="8278">
                  <c:v>0.74357335733573371</c:v>
                </c:pt>
                <c:pt idx="8279">
                  <c:v>0.67354042011457715</c:v>
                </c:pt>
                <c:pt idx="8280">
                  <c:v>0.78916659503137621</c:v>
                </c:pt>
                <c:pt idx="8281">
                  <c:v>0.8079222456623758</c:v>
                </c:pt>
                <c:pt idx="8282">
                  <c:v>0.79894893363922193</c:v>
                </c:pt>
                <c:pt idx="8283">
                  <c:v>0.73660583193208407</c:v>
                </c:pt>
                <c:pt idx="8284">
                  <c:v>0.54762803234501378</c:v>
                </c:pt>
                <c:pt idx="8285">
                  <c:v>0.49213878748592688</c:v>
                </c:pt>
                <c:pt idx="8286">
                  <c:v>0.46863552191286839</c:v>
                </c:pt>
                <c:pt idx="8287">
                  <c:v>0.47202486910994756</c:v>
                </c:pt>
                <c:pt idx="8288">
                  <c:v>0.48618335018537229</c:v>
                </c:pt>
                <c:pt idx="8289">
                  <c:v>0.50312406264169396</c:v>
                </c:pt>
                <c:pt idx="8290">
                  <c:v>0.52426203888787937</c:v>
                </c:pt>
                <c:pt idx="8291">
                  <c:v>0.5366269856032142</c:v>
                </c:pt>
                <c:pt idx="8292">
                  <c:v>0.5446916890080431</c:v>
                </c:pt>
                <c:pt idx="8293">
                  <c:v>0.55207126181637234</c:v>
                </c:pt>
                <c:pt idx="8294">
                  <c:v>0.55124847141546929</c:v>
                </c:pt>
                <c:pt idx="8295">
                  <c:v>0.5695891724443134</c:v>
                </c:pt>
                <c:pt idx="8296">
                  <c:v>0.48812500000000014</c:v>
                </c:pt>
                <c:pt idx="8297">
                  <c:v>0.46509979042398841</c:v>
                </c:pt>
                <c:pt idx="8298">
                  <c:v>0.4523855915908217</c:v>
                </c:pt>
                <c:pt idx="8299">
                  <c:v>0.3658954357916453</c:v>
                </c:pt>
                <c:pt idx="8300">
                  <c:v>0.4781896837499171</c:v>
                </c:pt>
                <c:pt idx="8301">
                  <c:v>0.46686666897482954</c:v>
                </c:pt>
                <c:pt idx="8302">
                  <c:v>0.52225009956192769</c:v>
                </c:pt>
                <c:pt idx="8303">
                  <c:v>0.5351339219468767</c:v>
                </c:pt>
                <c:pt idx="8304">
                  <c:v>0.53460624790557421</c:v>
                </c:pt>
                <c:pt idx="8305">
                  <c:v>0.53049769074450426</c:v>
                </c:pt>
                <c:pt idx="8306">
                  <c:v>0.51944285662602674</c:v>
                </c:pt>
                <c:pt idx="8307">
                  <c:v>0.46857852502865871</c:v>
                </c:pt>
                <c:pt idx="8308">
                  <c:v>0.36077915393276494</c:v>
                </c:pt>
                <c:pt idx="8309">
                  <c:v>0.32678478723714521</c:v>
                </c:pt>
                <c:pt idx="8310">
                  <c:v>0.25940130858442623</c:v>
                </c:pt>
                <c:pt idx="8311">
                  <c:v>0.20913081951303059</c:v>
                </c:pt>
                <c:pt idx="8312">
                  <c:v>0.36803172335803347</c:v>
                </c:pt>
                <c:pt idx="8313">
                  <c:v>0.33243173272514337</c:v>
                </c:pt>
                <c:pt idx="8314">
                  <c:v>0.39955548397487517</c:v>
                </c:pt>
                <c:pt idx="8315">
                  <c:v>0.45514389811812683</c:v>
                </c:pt>
                <c:pt idx="8316">
                  <c:v>0.49166426957057707</c:v>
                </c:pt>
                <c:pt idx="8317">
                  <c:v>0.50097452896022321</c:v>
                </c:pt>
                <c:pt idx="8318">
                  <c:v>0.50165717480171912</c:v>
                </c:pt>
                <c:pt idx="8319">
                  <c:v>0.45115214827295702</c:v>
                </c:pt>
                <c:pt idx="8320">
                  <c:v>0.32466947434097637</c:v>
                </c:pt>
                <c:pt idx="8321">
                  <c:v>0.2485678851945905</c:v>
                </c:pt>
                <c:pt idx="8322">
                  <c:v>0.2260829853862214</c:v>
                </c:pt>
                <c:pt idx="8323">
                  <c:v>0.22253816352492195</c:v>
                </c:pt>
                <c:pt idx="8324">
                  <c:v>0.24081975873910366</c:v>
                </c:pt>
                <c:pt idx="8325">
                  <c:v>0.29090873003755835</c:v>
                </c:pt>
                <c:pt idx="8326">
                  <c:v>0.33848250751939224</c:v>
                </c:pt>
                <c:pt idx="8327">
                  <c:v>0.3666947919697412</c:v>
                </c:pt>
                <c:pt idx="8328">
                  <c:v>0.42787885691967187</c:v>
                </c:pt>
                <c:pt idx="8329">
                  <c:v>0.43399307031020173</c:v>
                </c:pt>
                <c:pt idx="8330">
                  <c:v>0.42260036318827421</c:v>
                </c:pt>
                <c:pt idx="8331">
                  <c:v>0.39181947969543152</c:v>
                </c:pt>
                <c:pt idx="8332">
                  <c:v>0.32677166782550859</c:v>
                </c:pt>
                <c:pt idx="8333">
                  <c:v>0.33199072240764838</c:v>
                </c:pt>
                <c:pt idx="8334">
                  <c:v>0.2405469054106657</c:v>
                </c:pt>
                <c:pt idx="8335">
                  <c:v>0.24649012743313259</c:v>
                </c:pt>
                <c:pt idx="8336">
                  <c:v>0.34606065852884305</c:v>
                </c:pt>
                <c:pt idx="8337">
                  <c:v>0.31260187994526722</c:v>
                </c:pt>
                <c:pt idx="8338">
                  <c:v>0.35168109116486757</c:v>
                </c:pt>
                <c:pt idx="8339">
                  <c:v>0.37808015957115249</c:v>
                </c:pt>
                <c:pt idx="8340">
                  <c:v>0.40278705703035689</c:v>
                </c:pt>
                <c:pt idx="8341">
                  <c:v>0.4153310865029689</c:v>
                </c:pt>
                <c:pt idx="8342">
                  <c:v>0.40042513922036616</c:v>
                </c:pt>
                <c:pt idx="8343">
                  <c:v>0.36364115931235652</c:v>
                </c:pt>
                <c:pt idx="8344">
                  <c:v>0.29990373793021741</c:v>
                </c:pt>
                <c:pt idx="8345">
                  <c:v>0.29528826568265676</c:v>
                </c:pt>
                <c:pt idx="8346">
                  <c:v>0.31615721309509537</c:v>
                </c:pt>
                <c:pt idx="8347">
                  <c:v>0.34247093379023363</c:v>
                </c:pt>
                <c:pt idx="8348">
                  <c:v>0.39807355237579278</c:v>
                </c:pt>
                <c:pt idx="8349">
                  <c:v>0.48657161242252855</c:v>
                </c:pt>
                <c:pt idx="8350">
                  <c:v>0.57133617906593015</c:v>
                </c:pt>
                <c:pt idx="8351">
                  <c:v>0.59458376885172481</c:v>
                </c:pt>
                <c:pt idx="8352">
                  <c:v>0.60012915058652716</c:v>
                </c:pt>
                <c:pt idx="8353">
                  <c:v>0.60358863994466017</c:v>
                </c:pt>
                <c:pt idx="8354">
                  <c:v>0.60575362542425193</c:v>
                </c:pt>
                <c:pt idx="8355">
                  <c:v>0.59089465763732152</c:v>
                </c:pt>
                <c:pt idx="8356">
                  <c:v>0.56162627528190434</c:v>
                </c:pt>
                <c:pt idx="8357">
                  <c:v>0.51737589353361657</c:v>
                </c:pt>
                <c:pt idx="8358">
                  <c:v>0.4811801536856084</c:v>
                </c:pt>
                <c:pt idx="8359">
                  <c:v>0.4834491605955018</c:v>
                </c:pt>
                <c:pt idx="8360">
                  <c:v>0.48253241004237002</c:v>
                </c:pt>
                <c:pt idx="8361">
                  <c:v>0.44963013524668249</c:v>
                </c:pt>
                <c:pt idx="8362">
                  <c:v>0.40177830354573651</c:v>
                </c:pt>
                <c:pt idx="8363">
                  <c:v>0.43091690824403095</c:v>
                </c:pt>
                <c:pt idx="8364">
                  <c:v>0.45464973412161047</c:v>
                </c:pt>
                <c:pt idx="8365">
                  <c:v>0.47749539224556803</c:v>
                </c:pt>
                <c:pt idx="8366">
                  <c:v>0.48427485025910233</c:v>
                </c:pt>
                <c:pt idx="8367">
                  <c:v>0.46574443297939605</c:v>
                </c:pt>
                <c:pt idx="8368">
                  <c:v>0.39086323618218222</c:v>
                </c:pt>
                <c:pt idx="8369">
                  <c:v>0.3635804243882621</c:v>
                </c:pt>
                <c:pt idx="8370">
                  <c:v>0.37450395138692083</c:v>
                </c:pt>
                <c:pt idx="8371">
                  <c:v>0.39346129279509445</c:v>
                </c:pt>
                <c:pt idx="8372">
                  <c:v>0.43760191135277626</c:v>
                </c:pt>
                <c:pt idx="8373">
                  <c:v>0.51030726643598601</c:v>
                </c:pt>
                <c:pt idx="8374">
                  <c:v>0.56936668479245989</c:v>
                </c:pt>
                <c:pt idx="8375">
                  <c:v>0.58881232661018235</c:v>
                </c:pt>
                <c:pt idx="8376">
                  <c:v>0.59394789884008392</c:v>
                </c:pt>
                <c:pt idx="8377">
                  <c:v>0.58895316388867958</c:v>
                </c:pt>
                <c:pt idx="8378">
                  <c:v>0.57901827753679624</c:v>
                </c:pt>
                <c:pt idx="8379">
                  <c:v>0.55539170177819042</c:v>
                </c:pt>
                <c:pt idx="8380">
                  <c:v>0.45600821807977554</c:v>
                </c:pt>
                <c:pt idx="8381">
                  <c:v>0.32522956701532468</c:v>
                </c:pt>
                <c:pt idx="8382">
                  <c:v>0.26856681316762243</c:v>
                </c:pt>
                <c:pt idx="8383">
                  <c:v>0.27656355981756509</c:v>
                </c:pt>
                <c:pt idx="8384">
                  <c:v>0.33728673704647516</c:v>
                </c:pt>
                <c:pt idx="8385">
                  <c:v>0.50132919534315312</c:v>
                </c:pt>
                <c:pt idx="8386">
                  <c:v>0.53662245739417291</c:v>
                </c:pt>
                <c:pt idx="8387">
                  <c:v>0.55770104270818455</c:v>
                </c:pt>
                <c:pt idx="8388">
                  <c:v>0.57632643270969419</c:v>
                </c:pt>
                <c:pt idx="8389">
                  <c:v>0.58702725051682036</c:v>
                </c:pt>
                <c:pt idx="8390">
                  <c:v>0.59019953140352244</c:v>
                </c:pt>
                <c:pt idx="8391">
                  <c:v>0.57275414405163594</c:v>
                </c:pt>
                <c:pt idx="8392">
                  <c:v>0.48289251719115245</c:v>
                </c:pt>
                <c:pt idx="8393">
                  <c:v>0.41508006106076856</c:v>
                </c:pt>
                <c:pt idx="8394">
                  <c:v>0.40343716779950389</c:v>
                </c:pt>
                <c:pt idx="8395">
                  <c:v>0.3996864458508691</c:v>
                </c:pt>
                <c:pt idx="8396">
                  <c:v>0.41319426420970684</c:v>
                </c:pt>
                <c:pt idx="8397">
                  <c:v>0.44636916027492779</c:v>
                </c:pt>
                <c:pt idx="8398">
                  <c:v>0.49363256069126327</c:v>
                </c:pt>
                <c:pt idx="8399">
                  <c:v>0.53359738065061268</c:v>
                </c:pt>
                <c:pt idx="8400">
                  <c:v>0.54953771203015545</c:v>
                </c:pt>
                <c:pt idx="8401">
                  <c:v>0.55262960983431331</c:v>
                </c:pt>
                <c:pt idx="8402">
                  <c:v>0.5387036971644481</c:v>
                </c:pt>
                <c:pt idx="8403">
                  <c:v>0.49684140015801592</c:v>
                </c:pt>
                <c:pt idx="8404">
                  <c:v>0.43872123353253878</c:v>
                </c:pt>
                <c:pt idx="8405">
                  <c:v>0.36860873932697147</c:v>
                </c:pt>
                <c:pt idx="8406">
                  <c:v>0.31276986540604024</c:v>
                </c:pt>
                <c:pt idx="8407">
                  <c:v>0.28114753135371706</c:v>
                </c:pt>
                <c:pt idx="8408">
                  <c:v>0.41664359236742321</c:v>
                </c:pt>
                <c:pt idx="8409">
                  <c:v>0.49321985233798205</c:v>
                </c:pt>
                <c:pt idx="8410">
                  <c:v>0.47469016240681583</c:v>
                </c:pt>
                <c:pt idx="8411">
                  <c:v>0.53732546467758113</c:v>
                </c:pt>
                <c:pt idx="8412">
                  <c:v>0.55767222004209627</c:v>
                </c:pt>
                <c:pt idx="8413">
                  <c:v>0.56580679021282765</c:v>
                </c:pt>
                <c:pt idx="8414">
                  <c:v>0.57130728747898574</c:v>
                </c:pt>
                <c:pt idx="8415">
                  <c:v>0.55707601297174025</c:v>
                </c:pt>
                <c:pt idx="8416">
                  <c:v>0.45286864519563497</c:v>
                </c:pt>
                <c:pt idx="8417">
                  <c:v>0.41117018520916981</c:v>
                </c:pt>
                <c:pt idx="8418">
                  <c:v>0.41016566362518603</c:v>
                </c:pt>
                <c:pt idx="8419">
                  <c:v>0.41185590722083654</c:v>
                </c:pt>
                <c:pt idx="8420">
                  <c:v>0.42759722176719195</c:v>
                </c:pt>
                <c:pt idx="8421">
                  <c:v>0.46459229631621413</c:v>
                </c:pt>
                <c:pt idx="8422">
                  <c:v>0.50917985661344511</c:v>
                </c:pt>
                <c:pt idx="8423">
                  <c:v>0.53572108268132812</c:v>
                </c:pt>
                <c:pt idx="8424">
                  <c:v>0.55398140620028991</c:v>
                </c:pt>
                <c:pt idx="8425">
                  <c:v>0.53702947449389882</c:v>
                </c:pt>
                <c:pt idx="8426">
                  <c:v>0.3926675777246329</c:v>
                </c:pt>
                <c:pt idx="8427">
                  <c:v>0.45247406330535922</c:v>
                </c:pt>
                <c:pt idx="8428">
                  <c:v>0.38909154106234412</c:v>
                </c:pt>
                <c:pt idx="8429">
                  <c:v>0.31661864685974428</c:v>
                </c:pt>
                <c:pt idx="8430">
                  <c:v>0.24668424933356015</c:v>
                </c:pt>
                <c:pt idx="8431">
                  <c:v>0.24205564529605073</c:v>
                </c:pt>
                <c:pt idx="8432">
                  <c:v>0.31859466800507819</c:v>
                </c:pt>
                <c:pt idx="8433">
                  <c:v>0.44236751592356671</c:v>
                </c:pt>
                <c:pt idx="8434">
                  <c:v>0.53862031724603443</c:v>
                </c:pt>
                <c:pt idx="8435">
                  <c:v>0.51529617346029055</c:v>
                </c:pt>
                <c:pt idx="8436">
                  <c:v>0.56224389166912014</c:v>
                </c:pt>
                <c:pt idx="8437">
                  <c:v>0.59888318162933896</c:v>
                </c:pt>
                <c:pt idx="8438">
                  <c:v>0.59364090909090916</c:v>
                </c:pt>
                <c:pt idx="8439">
                  <c:v>0.51037519976754364</c:v>
                </c:pt>
                <c:pt idx="8440">
                  <c:v>0.45163005590266359</c:v>
                </c:pt>
                <c:pt idx="8441">
                  <c:v>0.35933277679868914</c:v>
                </c:pt>
                <c:pt idx="8442">
                  <c:v>0.32036156156156159</c:v>
                </c:pt>
                <c:pt idx="8443">
                  <c:v>0.29707711369402334</c:v>
                </c:pt>
                <c:pt idx="8444">
                  <c:v>0.29818917402474687</c:v>
                </c:pt>
                <c:pt idx="8445">
                  <c:v>0.26123384430417795</c:v>
                </c:pt>
                <c:pt idx="8446">
                  <c:v>0.3460479500290885</c:v>
                </c:pt>
                <c:pt idx="8447">
                  <c:v>0.2968597128950774</c:v>
                </c:pt>
                <c:pt idx="8448">
                  <c:v>0.36552227881301658</c:v>
                </c:pt>
                <c:pt idx="8449">
                  <c:v>0.33737895397114603</c:v>
                </c:pt>
                <c:pt idx="8450">
                  <c:v>0.27307164656299943</c:v>
                </c:pt>
                <c:pt idx="8451">
                  <c:v>0.26220395746699787</c:v>
                </c:pt>
                <c:pt idx="8452">
                  <c:v>0.24677006724101691</c:v>
                </c:pt>
                <c:pt idx="8453">
                  <c:v>0.18002507806161328</c:v>
                </c:pt>
                <c:pt idx="8454">
                  <c:v>0.13875625785939683</c:v>
                </c:pt>
                <c:pt idx="8455">
                  <c:v>0.15619049908645044</c:v>
                </c:pt>
                <c:pt idx="8456">
                  <c:v>0.2345362186325306</c:v>
                </c:pt>
                <c:pt idx="8457">
                  <c:v>0.25701053207495539</c:v>
                </c:pt>
                <c:pt idx="8458">
                  <c:v>0.35280686317641874</c:v>
                </c:pt>
                <c:pt idx="8459">
                  <c:v>0.4447974533424881</c:v>
                </c:pt>
                <c:pt idx="8460">
                  <c:v>0.40266531889917845</c:v>
                </c:pt>
                <c:pt idx="8461">
                  <c:v>0.44064482596740673</c:v>
                </c:pt>
                <c:pt idx="8462">
                  <c:v>0.45545145036088797</c:v>
                </c:pt>
                <c:pt idx="8463">
                  <c:v>0.41558574130846004</c:v>
                </c:pt>
                <c:pt idx="8464">
                  <c:v>0.34548143712574864</c:v>
                </c:pt>
                <c:pt idx="8465">
                  <c:v>0.28265245300320951</c:v>
                </c:pt>
                <c:pt idx="8466">
                  <c:v>0.26662621977089529</c:v>
                </c:pt>
                <c:pt idx="8467">
                  <c:v>0.26963115218870493</c:v>
                </c:pt>
                <c:pt idx="8468">
                  <c:v>0.30200151233131711</c:v>
                </c:pt>
                <c:pt idx="8469">
                  <c:v>0.28637272533300817</c:v>
                </c:pt>
                <c:pt idx="8470">
                  <c:v>0.44806306597671419</c:v>
                </c:pt>
                <c:pt idx="8471">
                  <c:v>0.48174762425085271</c:v>
                </c:pt>
                <c:pt idx="8472">
                  <c:v>0.49330970373838046</c:v>
                </c:pt>
                <c:pt idx="8473">
                  <c:v>0.48645053920916004</c:v>
                </c:pt>
                <c:pt idx="8474">
                  <c:v>0.35844053238919527</c:v>
                </c:pt>
                <c:pt idx="8475">
                  <c:v>0.42144375835508319</c:v>
                </c:pt>
                <c:pt idx="8476">
                  <c:v>0.34455131487785051</c:v>
                </c:pt>
                <c:pt idx="8477">
                  <c:v>0.26385629180014614</c:v>
                </c:pt>
                <c:pt idx="8478">
                  <c:v>0.25557554642205838</c:v>
                </c:pt>
                <c:pt idx="8479">
                  <c:v>0.25684793609978951</c:v>
                </c:pt>
                <c:pt idx="8480">
                  <c:v>0.26085817474649264</c:v>
                </c:pt>
                <c:pt idx="8481">
                  <c:v>0.27039489723600307</c:v>
                </c:pt>
                <c:pt idx="8482">
                  <c:v>0.30951334792122553</c:v>
                </c:pt>
                <c:pt idx="8483">
                  <c:v>0.34063799325916477</c:v>
                </c:pt>
                <c:pt idx="8484">
                  <c:v>0.2831259799782897</c:v>
                </c:pt>
                <c:pt idx="8485">
                  <c:v>0.35866210405184429</c:v>
                </c:pt>
                <c:pt idx="8486">
                  <c:v>0.28284453414465172</c:v>
                </c:pt>
                <c:pt idx="8487">
                  <c:v>0.31369611182896784</c:v>
                </c:pt>
                <c:pt idx="8488">
                  <c:v>0.26181072942226202</c:v>
                </c:pt>
                <c:pt idx="8489">
                  <c:v>0.25641306425626054</c:v>
                </c:pt>
                <c:pt idx="8490">
                  <c:v>0.25750301667398001</c:v>
                </c:pt>
                <c:pt idx="8491">
                  <c:v>0.26087266968577238</c:v>
                </c:pt>
                <c:pt idx="8492">
                  <c:v>0.27517841327886194</c:v>
                </c:pt>
                <c:pt idx="8493">
                  <c:v>0.28131074360357133</c:v>
                </c:pt>
                <c:pt idx="8494">
                  <c:v>0.39558734327611567</c:v>
                </c:pt>
                <c:pt idx="8495">
                  <c:v>0.43177702247731453</c:v>
                </c:pt>
                <c:pt idx="8496">
                  <c:v>0.44818550348629782</c:v>
                </c:pt>
                <c:pt idx="8497">
                  <c:v>0.4388065472354683</c:v>
                </c:pt>
                <c:pt idx="8498">
                  <c:v>0.41992078136930511</c:v>
                </c:pt>
                <c:pt idx="8499">
                  <c:v>0.37908585546633722</c:v>
                </c:pt>
                <c:pt idx="8500">
                  <c:v>0.30809666168410565</c:v>
                </c:pt>
                <c:pt idx="8501">
                  <c:v>0.25717139334155337</c:v>
                </c:pt>
                <c:pt idx="8502">
                  <c:v>0.24667446383515546</c:v>
                </c:pt>
                <c:pt idx="8503">
                  <c:v>0.24654486707996193</c:v>
                </c:pt>
                <c:pt idx="8504">
                  <c:v>0.25457645048417277</c:v>
                </c:pt>
                <c:pt idx="8505">
                  <c:v>0.27820447050201524</c:v>
                </c:pt>
                <c:pt idx="8506">
                  <c:v>0.33782799305616829</c:v>
                </c:pt>
                <c:pt idx="8507">
                  <c:v>0.39482521771127166</c:v>
                </c:pt>
                <c:pt idx="8508">
                  <c:v>0.4197182614133832</c:v>
                </c:pt>
                <c:pt idx="8509">
                  <c:v>0.43854554700909021</c:v>
                </c:pt>
                <c:pt idx="8510">
                  <c:v>0.32578094846404504</c:v>
                </c:pt>
                <c:pt idx="8511">
                  <c:v>0.38449958362890535</c:v>
                </c:pt>
                <c:pt idx="8512">
                  <c:v>0.30467172454041425</c:v>
                </c:pt>
                <c:pt idx="8513">
                  <c:v>0.2857422920804904</c:v>
                </c:pt>
                <c:pt idx="8514">
                  <c:v>0.29999243218069616</c:v>
                </c:pt>
                <c:pt idx="8515">
                  <c:v>0.32070437945412045</c:v>
                </c:pt>
                <c:pt idx="8516">
                  <c:v>0.35997563575453007</c:v>
                </c:pt>
                <c:pt idx="8517">
                  <c:v>0.42475910918256643</c:v>
                </c:pt>
                <c:pt idx="8518">
                  <c:v>0.49372135808663642</c:v>
                </c:pt>
                <c:pt idx="8519">
                  <c:v>0.54429381657213982</c:v>
                </c:pt>
                <c:pt idx="8520">
                  <c:v>0.57398821495360086</c:v>
                </c:pt>
                <c:pt idx="8521">
                  <c:v>0.58107322605798539</c:v>
                </c:pt>
                <c:pt idx="8522">
                  <c:v>0.58051303854875291</c:v>
                </c:pt>
                <c:pt idx="8523">
                  <c:v>0.55837205240174681</c:v>
                </c:pt>
                <c:pt idx="8524">
                  <c:v>0.49848500117571981</c:v>
                </c:pt>
                <c:pt idx="8525">
                  <c:v>0.42055920005095215</c:v>
                </c:pt>
                <c:pt idx="8526">
                  <c:v>0.28687052680079872</c:v>
                </c:pt>
                <c:pt idx="8527">
                  <c:v>0.28224062377225057</c:v>
                </c:pt>
                <c:pt idx="8528">
                  <c:v>0.27958746220399355</c:v>
                </c:pt>
                <c:pt idx="8529">
                  <c:v>0.34425990500811654</c:v>
                </c:pt>
                <c:pt idx="8530">
                  <c:v>0.37218118851328574</c:v>
                </c:pt>
                <c:pt idx="8531">
                  <c:v>0.41167122512496479</c:v>
                </c:pt>
                <c:pt idx="8532">
                  <c:v>0.45153684686430284</c:v>
                </c:pt>
                <c:pt idx="8533">
                  <c:v>0.4874279100529102</c:v>
                </c:pt>
                <c:pt idx="8534">
                  <c:v>0.39381415487094107</c:v>
                </c:pt>
                <c:pt idx="8535">
                  <c:v>0.47803653118314982</c:v>
                </c:pt>
                <c:pt idx="8536">
                  <c:v>0.40341809505870518</c:v>
                </c:pt>
                <c:pt idx="8537">
                  <c:v>0.38614533818001062</c:v>
                </c:pt>
                <c:pt idx="8538">
                  <c:v>0.4012776783190426</c:v>
                </c:pt>
                <c:pt idx="8539">
                  <c:v>0.42595499872155451</c:v>
                </c:pt>
                <c:pt idx="8540">
                  <c:v>0.46314615586460262</c:v>
                </c:pt>
                <c:pt idx="8541">
                  <c:v>0.53304007148257626</c:v>
                </c:pt>
                <c:pt idx="8542">
                  <c:v>0.57418755870240612</c:v>
                </c:pt>
                <c:pt idx="8543">
                  <c:v>0.55028451632225228</c:v>
                </c:pt>
                <c:pt idx="8544">
                  <c:v>0.60928421374279051</c:v>
                </c:pt>
                <c:pt idx="8545">
                  <c:v>0.61813802991552347</c:v>
                </c:pt>
                <c:pt idx="8546">
                  <c:v>0.6210258506579458</c:v>
                </c:pt>
                <c:pt idx="8547">
                  <c:v>0.61732469040247673</c:v>
                </c:pt>
                <c:pt idx="8548">
                  <c:v>0.59829232615707739</c:v>
                </c:pt>
                <c:pt idx="8549">
                  <c:v>0.53922607567415937</c:v>
                </c:pt>
                <c:pt idx="8550">
                  <c:v>0.33048613835491047</c:v>
                </c:pt>
                <c:pt idx="8551">
                  <c:v>0.29148758555074705</c:v>
                </c:pt>
                <c:pt idx="8552">
                  <c:v>0.31196858545820283</c:v>
                </c:pt>
                <c:pt idx="8553">
                  <c:v>0.298689443866343</c:v>
                </c:pt>
                <c:pt idx="8554">
                  <c:v>0.25679381829714854</c:v>
                </c:pt>
                <c:pt idx="8555">
                  <c:v>0.31383685713461573</c:v>
                </c:pt>
                <c:pt idx="8556">
                  <c:v>0.31569610756845656</c:v>
                </c:pt>
                <c:pt idx="8557">
                  <c:v>0.30545373716514668</c:v>
                </c:pt>
                <c:pt idx="8558">
                  <c:v>0.26645685819036702</c:v>
                </c:pt>
                <c:pt idx="8559">
                  <c:v>0.17654802215397547</c:v>
                </c:pt>
                <c:pt idx="8560">
                  <c:v>5.2115054787994275E-2</c:v>
                </c:pt>
                <c:pt idx="8561">
                  <c:v>-4.3248820754716588E-3</c:v>
                </c:pt>
                <c:pt idx="8562">
                  <c:v>-2.193929023799468E-2</c:v>
                </c:pt>
                <c:pt idx="8563">
                  <c:v>-2.157891285817326E-2</c:v>
                </c:pt>
                <c:pt idx="8564">
                  <c:v>-2.1463510076306092E-2</c:v>
                </c:pt>
                <c:pt idx="8565">
                  <c:v>-2.1522464194624336E-2</c:v>
                </c:pt>
                <c:pt idx="8566">
                  <c:v>-2.1850268552011332E-2</c:v>
                </c:pt>
                <c:pt idx="8567">
                  <c:v>-2.1765810621942605E-2</c:v>
                </c:pt>
                <c:pt idx="8568">
                  <c:v>-4.5935679480238467E-2</c:v>
                </c:pt>
                <c:pt idx="8569">
                  <c:v>-5.7435842554739991E-2</c:v>
                </c:pt>
                <c:pt idx="8570">
                  <c:v>-7.0963064584212865E-2</c:v>
                </c:pt>
                <c:pt idx="8571">
                  <c:v>-8.8509209953794854E-2</c:v>
                </c:pt>
                <c:pt idx="8572">
                  <c:v>-0.11069980577810157</c:v>
                </c:pt>
                <c:pt idx="8573">
                  <c:v>-0.11398004233444214</c:v>
                </c:pt>
                <c:pt idx="8574">
                  <c:v>-0.10583855353075178</c:v>
                </c:pt>
                <c:pt idx="8575">
                  <c:v>-0.10905050872828037</c:v>
                </c:pt>
                <c:pt idx="8576">
                  <c:v>-9.5207051321107294E-2</c:v>
                </c:pt>
                <c:pt idx="8577">
                  <c:v>-5.2600926955099436E-2</c:v>
                </c:pt>
                <c:pt idx="8578">
                  <c:v>-2.2125703729767743E-2</c:v>
                </c:pt>
                <c:pt idx="8579">
                  <c:v>6.5864578789061046E-3</c:v>
                </c:pt>
                <c:pt idx="8580">
                  <c:v>3.9513953543889757E-2</c:v>
                </c:pt>
                <c:pt idx="8581">
                  <c:v>4.0867879805436713E-2</c:v>
                </c:pt>
                <c:pt idx="8582">
                  <c:v>4.1495938628158813E-2</c:v>
                </c:pt>
                <c:pt idx="8583">
                  <c:v>4.0510793479857199E-2</c:v>
                </c:pt>
                <c:pt idx="8584">
                  <c:v>-1.511213674420786E-2</c:v>
                </c:pt>
                <c:pt idx="8585">
                  <c:v>-2.1066904509223994E-2</c:v>
                </c:pt>
                <c:pt idx="8586">
                  <c:v>-1.7951149036075087E-3</c:v>
                </c:pt>
                <c:pt idx="8587">
                  <c:v>8.2249328660506382E-3</c:v>
                </c:pt>
                <c:pt idx="8588">
                  <c:v>8.0777602126147485E-3</c:v>
                </c:pt>
                <c:pt idx="8589">
                  <c:v>7.7012351433229931E-3</c:v>
                </c:pt>
                <c:pt idx="8590">
                  <c:v>-4.5009314060695527E-3</c:v>
                </c:pt>
                <c:pt idx="8591">
                  <c:v>8.8443892181226946E-3</c:v>
                </c:pt>
                <c:pt idx="8592">
                  <c:v>4.2948942185590644E-2</c:v>
                </c:pt>
                <c:pt idx="8593">
                  <c:v>3.6983029840785386E-2</c:v>
                </c:pt>
                <c:pt idx="8594">
                  <c:v>4.67077315208142E-3</c:v>
                </c:pt>
                <c:pt idx="8595">
                  <c:v>-1.006462861792401E-2</c:v>
                </c:pt>
                <c:pt idx="8596">
                  <c:v>2.0943288880797217E-2</c:v>
                </c:pt>
                <c:pt idx="8597">
                  <c:v>-2.0672693432597922E-2</c:v>
                </c:pt>
                <c:pt idx="8598">
                  <c:v>-4.5121090893448623E-2</c:v>
                </c:pt>
                <c:pt idx="8599">
                  <c:v>-3.9159936077398427E-2</c:v>
                </c:pt>
                <c:pt idx="8600">
                  <c:v>1.3476773289857524E-2</c:v>
                </c:pt>
                <c:pt idx="8601">
                  <c:v>9.4336161716995104E-2</c:v>
                </c:pt>
                <c:pt idx="8602">
                  <c:v>0.17786992824179038</c:v>
                </c:pt>
                <c:pt idx="8603">
                  <c:v>0.17102015795626269</c:v>
                </c:pt>
                <c:pt idx="8604">
                  <c:v>0.24053603263332834</c:v>
                </c:pt>
                <c:pt idx="8605">
                  <c:v>0.29096178685064422</c:v>
                </c:pt>
                <c:pt idx="8606">
                  <c:v>0.30749510951479975</c:v>
                </c:pt>
                <c:pt idx="8607">
                  <c:v>0.26813901556848552</c:v>
                </c:pt>
                <c:pt idx="8608">
                  <c:v>0.15542847985081165</c:v>
                </c:pt>
                <c:pt idx="8609">
                  <c:v>0.16792730763955555</c:v>
                </c:pt>
                <c:pt idx="8610">
                  <c:v>0.13078242855625177</c:v>
                </c:pt>
                <c:pt idx="8611">
                  <c:v>4.9572272915802351E-2</c:v>
                </c:pt>
                <c:pt idx="8612">
                  <c:v>4.9058234992303662E-2</c:v>
                </c:pt>
                <c:pt idx="8613">
                  <c:v>9.4933254456132987E-2</c:v>
                </c:pt>
                <c:pt idx="8614">
                  <c:v>9.9188379599741694E-2</c:v>
                </c:pt>
                <c:pt idx="8615">
                  <c:v>9.2007001467219185E-2</c:v>
                </c:pt>
                <c:pt idx="8616">
                  <c:v>0.10863770550211216</c:v>
                </c:pt>
                <c:pt idx="8617">
                  <c:v>8.3975564845227391E-2</c:v>
                </c:pt>
                <c:pt idx="8618">
                  <c:v>5.7444840894196325E-2</c:v>
                </c:pt>
                <c:pt idx="8619">
                  <c:v>9.9278510473234993E-2</c:v>
                </c:pt>
                <c:pt idx="8620">
                  <c:v>2.3894930833636696E-2</c:v>
                </c:pt>
                <c:pt idx="8621">
                  <c:v>2.9622707961874495E-2</c:v>
                </c:pt>
                <c:pt idx="8622">
                  <c:v>2.740483539094507E-3</c:v>
                </c:pt>
                <c:pt idx="8623">
                  <c:v>1.5589981366728622E-2</c:v>
                </c:pt>
                <c:pt idx="8624">
                  <c:v>6.663218789772074E-2</c:v>
                </c:pt>
                <c:pt idx="8625">
                  <c:v>0.13335382824755815</c:v>
                </c:pt>
                <c:pt idx="8626">
                  <c:v>0.21587342729089043</c:v>
                </c:pt>
                <c:pt idx="8627">
                  <c:v>0.24886408630533952</c:v>
                </c:pt>
                <c:pt idx="8628">
                  <c:v>0.26558607947661739</c:v>
                </c:pt>
                <c:pt idx="8629">
                  <c:v>0.29503890445066916</c:v>
                </c:pt>
                <c:pt idx="8630">
                  <c:v>0.30578386221689513</c:v>
                </c:pt>
                <c:pt idx="8631">
                  <c:v>0.26689827066281002</c:v>
                </c:pt>
                <c:pt idx="8632">
                  <c:v>0.23546080672933067</c:v>
                </c:pt>
                <c:pt idx="8633">
                  <c:v>0.2317484703556254</c:v>
                </c:pt>
                <c:pt idx="8634">
                  <c:v>0.13969307189542479</c:v>
                </c:pt>
                <c:pt idx="8635">
                  <c:v>0.13330811625851391</c:v>
                </c:pt>
                <c:pt idx="8636">
                  <c:v>0.14443215552344668</c:v>
                </c:pt>
                <c:pt idx="8637">
                  <c:v>0.17053982158211523</c:v>
                </c:pt>
                <c:pt idx="8638">
                  <c:v>0.19730678320140704</c:v>
                </c:pt>
                <c:pt idx="8639">
                  <c:v>0.21257056171018207</c:v>
                </c:pt>
                <c:pt idx="8640">
                  <c:v>0.23807583995538817</c:v>
                </c:pt>
                <c:pt idx="8641">
                  <c:v>0.23281664723193951</c:v>
                </c:pt>
                <c:pt idx="8642">
                  <c:v>0.21977831497404043</c:v>
                </c:pt>
                <c:pt idx="8643">
                  <c:v>0.25261523610329006</c:v>
                </c:pt>
                <c:pt idx="8644">
                  <c:v>0.15664469914040113</c:v>
                </c:pt>
                <c:pt idx="8645">
                  <c:v>0.1813369236114557</c:v>
                </c:pt>
                <c:pt idx="8646">
                  <c:v>7.474291886701856E-2</c:v>
                </c:pt>
                <c:pt idx="8647">
                  <c:v>0.10165825017517549</c:v>
                </c:pt>
                <c:pt idx="8648">
                  <c:v>0.1673519894379869</c:v>
                </c:pt>
                <c:pt idx="8649">
                  <c:v>0.26359914938862294</c:v>
                </c:pt>
                <c:pt idx="8650">
                  <c:v>0.28181459212061388</c:v>
                </c:pt>
                <c:pt idx="8651">
                  <c:v>0.34305738505656569</c:v>
                </c:pt>
                <c:pt idx="8652">
                  <c:v>0.41295493647432502</c:v>
                </c:pt>
                <c:pt idx="8653">
                  <c:v>0.46795500670771584</c:v>
                </c:pt>
                <c:pt idx="8654">
                  <c:v>0.49163589131503205</c:v>
                </c:pt>
                <c:pt idx="8655">
                  <c:v>0.4361075085324233</c:v>
                </c:pt>
                <c:pt idx="8656">
                  <c:v>0.29153834251408028</c:v>
                </c:pt>
                <c:pt idx="8657">
                  <c:v>0.27294712443864988</c:v>
                </c:pt>
                <c:pt idx="8658">
                  <c:v>0.26548626180076074</c:v>
                </c:pt>
                <c:pt idx="8659">
                  <c:v>0.26173922707193031</c:v>
                </c:pt>
                <c:pt idx="8660">
                  <c:v>0.2609345224905828</c:v>
                </c:pt>
                <c:pt idx="8661">
                  <c:v>0.264643519298837</c:v>
                </c:pt>
                <c:pt idx="8662">
                  <c:v>0.26870450656018252</c:v>
                </c:pt>
                <c:pt idx="8663">
                  <c:v>0.27000601874408869</c:v>
                </c:pt>
                <c:pt idx="8664">
                  <c:v>0.2562961597367972</c:v>
                </c:pt>
                <c:pt idx="8665">
                  <c:v>0.23427675760024513</c:v>
                </c:pt>
                <c:pt idx="8666">
                  <c:v>0.21012314665647258</c:v>
                </c:pt>
                <c:pt idx="8667">
                  <c:v>0.24557621210520741</c:v>
                </c:pt>
                <c:pt idx="8668">
                  <c:v>0.11702451202905118</c:v>
                </c:pt>
                <c:pt idx="8669">
                  <c:v>0.13245320361494617</c:v>
                </c:pt>
                <c:pt idx="8670">
                  <c:v>6.4101364432561869E-2</c:v>
                </c:pt>
                <c:pt idx="8671">
                  <c:v>0.11090747787920519</c:v>
                </c:pt>
                <c:pt idx="8672">
                  <c:v>0.18721556428170727</c:v>
                </c:pt>
                <c:pt idx="8673">
                  <c:v>0.26396772366930898</c:v>
                </c:pt>
                <c:pt idx="8674">
                  <c:v>0.31684461362299987</c:v>
                </c:pt>
                <c:pt idx="8675">
                  <c:v>0.43947663241630752</c:v>
                </c:pt>
                <c:pt idx="8676">
                  <c:v>0.56762184115523473</c:v>
                </c:pt>
                <c:pt idx="8677">
                  <c:v>0.58934801412816262</c:v>
                </c:pt>
                <c:pt idx="8678">
                  <c:v>0.59906359906213336</c:v>
                </c:pt>
                <c:pt idx="8679">
                  <c:v>0.58932677406566492</c:v>
                </c:pt>
                <c:pt idx="8680">
                  <c:v>0.37249419414770091</c:v>
                </c:pt>
                <c:pt idx="8681">
                  <c:v>0.37332547974083141</c:v>
                </c:pt>
                <c:pt idx="8682">
                  <c:v>0.33540124201133481</c:v>
                </c:pt>
                <c:pt idx="8683">
                  <c:v>0.31566336986545496</c:v>
                </c:pt>
                <c:pt idx="8684">
                  <c:v>0.31090010066915363</c:v>
                </c:pt>
                <c:pt idx="8685">
                  <c:v>0.33172818337695142</c:v>
                </c:pt>
                <c:pt idx="8686">
                  <c:v>0.35322145804676741</c:v>
                </c:pt>
                <c:pt idx="8687">
                  <c:v>0.28581245966130853</c:v>
                </c:pt>
                <c:pt idx="8688">
                  <c:v>0.37802280787574882</c:v>
                </c:pt>
                <c:pt idx="8689">
                  <c:v>0.35829701955820736</c:v>
                </c:pt>
                <c:pt idx="8690">
                  <c:v>0.33168971222596455</c:v>
                </c:pt>
                <c:pt idx="8691">
                  <c:v>0.29719593622287444</c:v>
                </c:pt>
                <c:pt idx="8692">
                  <c:v>0.27161164457481246</c:v>
                </c:pt>
                <c:pt idx="8693">
                  <c:v>0.25801035697387098</c:v>
                </c:pt>
                <c:pt idx="8694">
                  <c:v>0.23594768900035801</c:v>
                </c:pt>
                <c:pt idx="8695">
                  <c:v>0.25517964850249575</c:v>
                </c:pt>
                <c:pt idx="8696">
                  <c:v>0.29515791265855107</c:v>
                </c:pt>
                <c:pt idx="8697">
                  <c:v>0.52941170927822112</c:v>
                </c:pt>
                <c:pt idx="8698">
                  <c:v>0.59107447354904985</c:v>
                </c:pt>
                <c:pt idx="8699">
                  <c:v>0.69205852454255012</c:v>
                </c:pt>
                <c:pt idx="8700">
                  <c:v>0.75996563833402564</c:v>
                </c:pt>
                <c:pt idx="8701">
                  <c:v>0.68594919007108723</c:v>
                </c:pt>
                <c:pt idx="8702">
                  <c:v>0.70642766848384309</c:v>
                </c:pt>
                <c:pt idx="8703">
                  <c:v>0.68989971177004783</c:v>
                </c:pt>
                <c:pt idx="8704">
                  <c:v>0.68235326853157208</c:v>
                </c:pt>
                <c:pt idx="8705">
                  <c:v>0.60378746785953252</c:v>
                </c:pt>
                <c:pt idx="8706">
                  <c:v>0.59947997901731043</c:v>
                </c:pt>
                <c:pt idx="8707">
                  <c:v>0.59975264152263619</c:v>
                </c:pt>
                <c:pt idx="8708">
                  <c:v>0.60710192661850115</c:v>
                </c:pt>
                <c:pt idx="8709">
                  <c:v>0.64641714160455921</c:v>
                </c:pt>
                <c:pt idx="8710">
                  <c:v>0.64804627249357316</c:v>
                </c:pt>
                <c:pt idx="8711">
                  <c:v>0.6625489892938583</c:v>
                </c:pt>
                <c:pt idx="8712">
                  <c:v>0.64811267277527573</c:v>
                </c:pt>
                <c:pt idx="8713">
                  <c:v>0.64371394416165351</c:v>
                </c:pt>
                <c:pt idx="8714">
                  <c:v>0.70434744735646126</c:v>
                </c:pt>
                <c:pt idx="8715">
                  <c:v>0.65818895316702908</c:v>
                </c:pt>
                <c:pt idx="8716">
                  <c:v>0.59280599971699455</c:v>
                </c:pt>
                <c:pt idx="8717">
                  <c:v>0.56061223804406235</c:v>
                </c:pt>
                <c:pt idx="8718">
                  <c:v>0.54118301183336048</c:v>
                </c:pt>
                <c:pt idx="8719">
                  <c:v>0.54158685354616831</c:v>
                </c:pt>
                <c:pt idx="8720">
                  <c:v>0.56524414194771766</c:v>
                </c:pt>
                <c:pt idx="8721">
                  <c:v>0.60755810627190154</c:v>
                </c:pt>
                <c:pt idx="8722">
                  <c:v>0.71959176813326375</c:v>
                </c:pt>
                <c:pt idx="8723">
                  <c:v>0.80898980791846342</c:v>
                </c:pt>
                <c:pt idx="8724">
                  <c:v>0.82759635571400292</c:v>
                </c:pt>
                <c:pt idx="8725">
                  <c:v>0.85667702364619469</c:v>
                </c:pt>
                <c:pt idx="8726">
                  <c:v>0.88783111147798111</c:v>
                </c:pt>
                <c:pt idx="8727">
                  <c:v>0.86477893528012495</c:v>
                </c:pt>
                <c:pt idx="8728">
                  <c:v>0.75095576251455198</c:v>
                </c:pt>
                <c:pt idx="8729">
                  <c:v>0.71597423878663169</c:v>
                </c:pt>
                <c:pt idx="8730">
                  <c:v>0.74445976833378547</c:v>
                </c:pt>
                <c:pt idx="8731">
                  <c:v>0.77777132930632886</c:v>
                </c:pt>
                <c:pt idx="8732">
                  <c:v>0.83400228096615225</c:v>
                </c:pt>
                <c:pt idx="8733">
                  <c:v>0.91170730671197986</c:v>
                </c:pt>
                <c:pt idx="8734">
                  <c:v>0.86891738528215923</c:v>
                </c:pt>
                <c:pt idx="8735">
                  <c:v>0.96275350757824629</c:v>
                </c:pt>
                <c:pt idx="8736">
                  <c:v>1.1358257192846035</c:v>
                </c:pt>
                <c:pt idx="8737">
                  <c:v>1.1581144697720513</c:v>
                </c:pt>
                <c:pt idx="8738">
                  <c:v>1.169297543403212</c:v>
                </c:pt>
                <c:pt idx="8739">
                  <c:v>1.1645199063231848</c:v>
                </c:pt>
                <c:pt idx="8740">
                  <c:v>1.1432712063398887</c:v>
                </c:pt>
                <c:pt idx="8741">
                  <c:v>1.0897257995532956</c:v>
                </c:pt>
                <c:pt idx="8742">
                  <c:v>1.0128209822858971</c:v>
                </c:pt>
                <c:pt idx="8743">
                  <c:v>0.91959713674654098</c:v>
                </c:pt>
                <c:pt idx="8744">
                  <c:v>0.83535730655443974</c:v>
                </c:pt>
                <c:pt idx="8745">
                  <c:v>0.79262931384490454</c:v>
                </c:pt>
                <c:pt idx="8746">
                  <c:v>0.78153434038267866</c:v>
                </c:pt>
                <c:pt idx="8747">
                  <c:v>0.78484283581487313</c:v>
                </c:pt>
                <c:pt idx="8748">
                  <c:v>0.7965720204728246</c:v>
                </c:pt>
                <c:pt idx="8749">
                  <c:v>0.81151254303984244</c:v>
                </c:pt>
                <c:pt idx="8750">
                  <c:v>0.8097826978269782</c:v>
                </c:pt>
                <c:pt idx="8751">
                  <c:v>0.78091963780418783</c:v>
                </c:pt>
                <c:pt idx="8752">
                  <c:v>0.7044999999999999</c:v>
                </c:pt>
                <c:pt idx="8753">
                  <c:v>0.62581537210248062</c:v>
                </c:pt>
                <c:pt idx="8754">
                  <c:v>0.67996141503667484</c:v>
                </c:pt>
                <c:pt idx="8755">
                  <c:v>0.74842630511709274</c:v>
                </c:pt>
                <c:pt idx="8756">
                  <c:v>0.82487861559530229</c:v>
                </c:pt>
                <c:pt idx="8757">
                  <c:v>0.97028235294117637</c:v>
                </c:pt>
                <c:pt idx="8758">
                  <c:v>1.0625483064332801</c:v>
                </c:pt>
                <c:pt idx="8759">
                  <c:v>1.0874668465869433</c:v>
                </c:pt>
              </c:numCache>
            </c:numRef>
          </c:val>
          <c:smooth val="0"/>
          <c:extLst>
            <c:ext xmlns:c16="http://schemas.microsoft.com/office/drawing/2014/chart" uri="{C3380CC4-5D6E-409C-BE32-E72D297353CC}">
              <c16:uniqueId val="{00000000-D3AA-4CDA-91D3-43EB6B3EEF20}"/>
            </c:ext>
          </c:extLst>
        </c:ser>
        <c:dLbls>
          <c:showLegendKey val="0"/>
          <c:showVal val="0"/>
          <c:showCatName val="0"/>
          <c:showSerName val="0"/>
          <c:showPercent val="0"/>
          <c:showBubbleSize val="0"/>
        </c:dLbls>
        <c:smooth val="0"/>
        <c:axId val="173512368"/>
        <c:axId val="173507568"/>
      </c:lineChart>
      <c:catAx>
        <c:axId val="173512368"/>
        <c:scaling>
          <c:orientation val="minMax"/>
        </c:scaling>
        <c:delete val="1"/>
        <c:axPos val="b"/>
        <c:majorTickMark val="none"/>
        <c:minorTickMark val="none"/>
        <c:tickLblPos val="nextTo"/>
        <c:crossAx val="173507568"/>
        <c:crosses val="autoZero"/>
        <c:auto val="1"/>
        <c:lblAlgn val="ctr"/>
        <c:lblOffset val="100"/>
        <c:noMultiLvlLbl val="0"/>
      </c:catAx>
      <c:valAx>
        <c:axId val="173507568"/>
        <c:scaling>
          <c:orientation val="minMax"/>
          <c:max val="1.4"/>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Margin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512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'Region Markup Setup'!$H$5</c:f>
              <c:strCache>
                <c:ptCount val="1"/>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1EBF-4139-B296-81562530A601}"/>
              </c:ext>
            </c:extLst>
          </c:dPt>
          <c:dPt>
            <c:idx val="1"/>
            <c:invertIfNegative val="0"/>
            <c:bubble3D val="0"/>
            <c:spPr>
              <a:solidFill>
                <a:srgbClr val="00B0F0"/>
              </a:solidFill>
              <a:ln>
                <a:noFill/>
              </a:ln>
              <a:effectLst/>
            </c:spPr>
            <c:extLst>
              <c:ext xmlns:c16="http://schemas.microsoft.com/office/drawing/2014/chart" uri="{C3380CC4-5D6E-409C-BE32-E72D297353CC}">
                <c16:uniqueId val="{00000003-1EBF-4139-B296-81562530A601}"/>
              </c:ext>
            </c:extLst>
          </c:dPt>
          <c:dPt>
            <c:idx val="2"/>
            <c:invertIfNegative val="0"/>
            <c:bubble3D val="0"/>
            <c:spPr>
              <a:solidFill>
                <a:srgbClr val="00B0F0"/>
              </a:solidFill>
              <a:ln>
                <a:noFill/>
              </a:ln>
              <a:effectLst/>
            </c:spPr>
            <c:extLst>
              <c:ext xmlns:c16="http://schemas.microsoft.com/office/drawing/2014/chart" uri="{C3380CC4-5D6E-409C-BE32-E72D297353CC}">
                <c16:uniqueId val="{00000005-1EBF-4139-B296-81562530A601}"/>
              </c:ext>
            </c:extLst>
          </c:dPt>
          <c:dPt>
            <c:idx val="3"/>
            <c:invertIfNegative val="0"/>
            <c:bubble3D val="0"/>
            <c:spPr>
              <a:solidFill>
                <a:srgbClr val="00B0F0"/>
              </a:solidFill>
              <a:ln>
                <a:noFill/>
              </a:ln>
              <a:effectLst/>
            </c:spPr>
            <c:extLst>
              <c:ext xmlns:c16="http://schemas.microsoft.com/office/drawing/2014/chart" uri="{C3380CC4-5D6E-409C-BE32-E72D297353CC}">
                <c16:uniqueId val="{00000007-1EBF-4139-B296-81562530A601}"/>
              </c:ext>
            </c:extLst>
          </c:dPt>
          <c:dPt>
            <c:idx val="4"/>
            <c:invertIfNegative val="0"/>
            <c:bubble3D val="0"/>
            <c:spPr>
              <a:solidFill>
                <a:srgbClr val="00B0F0"/>
              </a:solidFill>
              <a:ln>
                <a:noFill/>
              </a:ln>
              <a:effectLst/>
            </c:spPr>
            <c:extLst>
              <c:ext xmlns:c16="http://schemas.microsoft.com/office/drawing/2014/chart" uri="{C3380CC4-5D6E-409C-BE32-E72D297353CC}">
                <c16:uniqueId val="{00000009-1EBF-4139-B296-81562530A601}"/>
              </c:ext>
            </c:extLst>
          </c:dPt>
          <c:dPt>
            <c:idx val="5"/>
            <c:invertIfNegative val="0"/>
            <c:bubble3D val="0"/>
            <c:spPr>
              <a:solidFill>
                <a:srgbClr val="0070C0"/>
              </a:solidFill>
              <a:ln>
                <a:noFill/>
              </a:ln>
              <a:effectLst/>
            </c:spPr>
            <c:extLst>
              <c:ext xmlns:c16="http://schemas.microsoft.com/office/drawing/2014/chart" uri="{C3380CC4-5D6E-409C-BE32-E72D297353CC}">
                <c16:uniqueId val="{0000000B-1EBF-4139-B296-81562530A601}"/>
              </c:ext>
            </c:extLst>
          </c:dPt>
          <c:dPt>
            <c:idx val="6"/>
            <c:invertIfNegative val="0"/>
            <c:bubble3D val="0"/>
            <c:spPr>
              <a:solidFill>
                <a:srgbClr val="0070C0"/>
              </a:solidFill>
              <a:ln>
                <a:noFill/>
              </a:ln>
              <a:effectLst/>
            </c:spPr>
            <c:extLst>
              <c:ext xmlns:c16="http://schemas.microsoft.com/office/drawing/2014/chart" uri="{C3380CC4-5D6E-409C-BE32-E72D297353CC}">
                <c16:uniqueId val="{0000000D-1EBF-4139-B296-81562530A601}"/>
              </c:ext>
            </c:extLst>
          </c:dPt>
          <c:dPt>
            <c:idx val="7"/>
            <c:invertIfNegative val="0"/>
            <c:bubble3D val="0"/>
            <c:spPr>
              <a:solidFill>
                <a:srgbClr val="0070C0"/>
              </a:solidFill>
              <a:ln>
                <a:noFill/>
              </a:ln>
              <a:effectLst/>
            </c:spPr>
            <c:extLst>
              <c:ext xmlns:c16="http://schemas.microsoft.com/office/drawing/2014/chart" uri="{C3380CC4-5D6E-409C-BE32-E72D297353CC}">
                <c16:uniqueId val="{0000000F-1EBF-4139-B296-81562530A601}"/>
              </c:ext>
            </c:extLst>
          </c:dPt>
          <c:dPt>
            <c:idx val="8"/>
            <c:invertIfNegative val="0"/>
            <c:bubble3D val="0"/>
            <c:spPr>
              <a:solidFill>
                <a:srgbClr val="0070C0"/>
              </a:solidFill>
              <a:ln>
                <a:noFill/>
              </a:ln>
              <a:effectLst/>
            </c:spPr>
            <c:extLst>
              <c:ext xmlns:c16="http://schemas.microsoft.com/office/drawing/2014/chart" uri="{C3380CC4-5D6E-409C-BE32-E72D297353CC}">
                <c16:uniqueId val="{00000011-1EBF-4139-B296-81562530A601}"/>
              </c:ext>
            </c:extLst>
          </c:dPt>
          <c:dPt>
            <c:idx val="9"/>
            <c:invertIfNegative val="0"/>
            <c:bubble3D val="0"/>
            <c:spPr>
              <a:solidFill>
                <a:srgbClr val="0070C0"/>
              </a:solidFill>
              <a:ln>
                <a:noFill/>
              </a:ln>
              <a:effectLst/>
            </c:spPr>
            <c:extLst>
              <c:ext xmlns:c16="http://schemas.microsoft.com/office/drawing/2014/chart" uri="{C3380CC4-5D6E-409C-BE32-E72D297353CC}">
                <c16:uniqueId val="{00000013-1EBF-4139-B296-81562530A601}"/>
              </c:ext>
            </c:extLst>
          </c:dPt>
          <c:dPt>
            <c:idx val="10"/>
            <c:invertIfNegative val="0"/>
            <c:bubble3D val="0"/>
            <c:spPr>
              <a:solidFill>
                <a:srgbClr val="002060"/>
              </a:solidFill>
              <a:ln>
                <a:noFill/>
              </a:ln>
              <a:effectLst/>
            </c:spPr>
            <c:extLst>
              <c:ext xmlns:c16="http://schemas.microsoft.com/office/drawing/2014/chart" uri="{C3380CC4-5D6E-409C-BE32-E72D297353CC}">
                <c16:uniqueId val="{00000015-1EBF-4139-B296-81562530A601}"/>
              </c:ext>
            </c:extLst>
          </c:dPt>
          <c:dPt>
            <c:idx val="11"/>
            <c:invertIfNegative val="0"/>
            <c:bubble3D val="0"/>
            <c:spPr>
              <a:solidFill>
                <a:srgbClr val="002060"/>
              </a:solidFill>
              <a:ln>
                <a:noFill/>
              </a:ln>
              <a:effectLst/>
            </c:spPr>
            <c:extLst>
              <c:ext xmlns:c16="http://schemas.microsoft.com/office/drawing/2014/chart" uri="{C3380CC4-5D6E-409C-BE32-E72D297353CC}">
                <c16:uniqueId val="{00000017-1EBF-4139-B296-81562530A601}"/>
              </c:ext>
            </c:extLst>
          </c:dPt>
          <c:dPt>
            <c:idx val="12"/>
            <c:invertIfNegative val="0"/>
            <c:bubble3D val="0"/>
            <c:spPr>
              <a:solidFill>
                <a:srgbClr val="002060"/>
              </a:solidFill>
              <a:ln>
                <a:noFill/>
              </a:ln>
              <a:effectLst/>
            </c:spPr>
            <c:extLst>
              <c:ext xmlns:c16="http://schemas.microsoft.com/office/drawing/2014/chart" uri="{C3380CC4-5D6E-409C-BE32-E72D297353CC}">
                <c16:uniqueId val="{00000019-1EBF-4139-B296-81562530A601}"/>
              </c:ext>
            </c:extLst>
          </c:dPt>
          <c:dPt>
            <c:idx val="13"/>
            <c:invertIfNegative val="0"/>
            <c:bubble3D val="0"/>
            <c:spPr>
              <a:solidFill>
                <a:srgbClr val="002060"/>
              </a:solidFill>
              <a:ln>
                <a:noFill/>
              </a:ln>
              <a:effectLst/>
            </c:spPr>
            <c:extLst>
              <c:ext xmlns:c16="http://schemas.microsoft.com/office/drawing/2014/chart" uri="{C3380CC4-5D6E-409C-BE32-E72D297353CC}">
                <c16:uniqueId val="{0000001B-1EBF-4139-B296-81562530A601}"/>
              </c:ext>
            </c:extLst>
          </c:dPt>
          <c:dPt>
            <c:idx val="14"/>
            <c:invertIfNegative val="0"/>
            <c:bubble3D val="0"/>
            <c:spPr>
              <a:solidFill>
                <a:srgbClr val="002060"/>
              </a:solidFill>
              <a:ln>
                <a:noFill/>
              </a:ln>
              <a:effectLst/>
            </c:spPr>
            <c:extLst>
              <c:ext xmlns:c16="http://schemas.microsoft.com/office/drawing/2014/chart" uri="{C3380CC4-5D6E-409C-BE32-E72D297353CC}">
                <c16:uniqueId val="{0000001D-1EBF-4139-B296-81562530A601}"/>
              </c:ext>
            </c:extLst>
          </c:dPt>
          <c:cat>
            <c:multiLvlStrRef>
              <c:f>'Region Markup Setup'!$E$6:$F$20</c:f>
              <c:multiLvlStrCache>
                <c:ptCount val="15"/>
                <c:lvl>
                  <c:pt idx="0">
                    <c:v>1</c:v>
                  </c:pt>
                  <c:pt idx="1">
                    <c:v>2</c:v>
                  </c:pt>
                  <c:pt idx="2">
                    <c:v>3</c:v>
                  </c:pt>
                  <c:pt idx="3">
                    <c:v>4</c:v>
                  </c:pt>
                  <c:pt idx="4">
                    <c:v>5</c:v>
                  </c:pt>
                  <c:pt idx="5">
                    <c:v>1A</c:v>
                  </c:pt>
                  <c:pt idx="6">
                    <c:v>2A</c:v>
                  </c:pt>
                  <c:pt idx="7">
                    <c:v>3A</c:v>
                  </c:pt>
                  <c:pt idx="8">
                    <c:v>4A</c:v>
                  </c:pt>
                  <c:pt idx="9">
                    <c:v>5A</c:v>
                  </c:pt>
                  <c:pt idx="10">
                    <c:v>1B</c:v>
                  </c:pt>
                  <c:pt idx="11">
                    <c:v>2B</c:v>
                  </c:pt>
                  <c:pt idx="12">
                    <c:v>3B</c:v>
                  </c:pt>
                  <c:pt idx="13">
                    <c:v>4B</c:v>
                  </c:pt>
                  <c:pt idx="14">
                    <c:v>5B</c:v>
                  </c:pt>
                </c:lvl>
                <c:lvl>
                  <c:pt idx="0">
                    <c:v>Internal Resource</c:v>
                  </c:pt>
                  <c:pt idx="5">
                    <c:v>Primary Neighbor Resource</c:v>
                  </c:pt>
                  <c:pt idx="10">
                    <c:v>Secondary Neighor Resourse</c:v>
                  </c:pt>
                </c:lvl>
              </c:multiLvlStrCache>
            </c:multiLvlStrRef>
          </c:cat>
          <c:val>
            <c:numRef>
              <c:f>'Region Markup Setup'!$H$6:$H$20</c:f>
              <c:numCache>
                <c:formatCode>General</c:formatCode>
                <c:ptCount val="15"/>
                <c:pt idx="0">
                  <c:v>1</c:v>
                </c:pt>
                <c:pt idx="1">
                  <c:v>2</c:v>
                </c:pt>
                <c:pt idx="2">
                  <c:v>4</c:v>
                </c:pt>
                <c:pt idx="3">
                  <c:v>8</c:v>
                </c:pt>
                <c:pt idx="4">
                  <c:v>16</c:v>
                </c:pt>
                <c:pt idx="5">
                  <c:v>21</c:v>
                </c:pt>
                <c:pt idx="6">
                  <c:v>22</c:v>
                </c:pt>
                <c:pt idx="7">
                  <c:v>24</c:v>
                </c:pt>
                <c:pt idx="8">
                  <c:v>28</c:v>
                </c:pt>
                <c:pt idx="9">
                  <c:v>36</c:v>
                </c:pt>
                <c:pt idx="10">
                  <c:v>41</c:v>
                </c:pt>
                <c:pt idx="11">
                  <c:v>42</c:v>
                </c:pt>
                <c:pt idx="12">
                  <c:v>44</c:v>
                </c:pt>
                <c:pt idx="13">
                  <c:v>48</c:v>
                </c:pt>
                <c:pt idx="14">
                  <c:v>56</c:v>
                </c:pt>
              </c:numCache>
            </c:numRef>
          </c:val>
          <c:extLst>
            <c:ext xmlns:c16="http://schemas.microsoft.com/office/drawing/2014/chart" uri="{C3380CC4-5D6E-409C-BE32-E72D297353CC}">
              <c16:uniqueId val="{0000001E-1EBF-4139-B296-81562530A601}"/>
            </c:ext>
          </c:extLst>
        </c:ser>
        <c:dLbls>
          <c:showLegendKey val="0"/>
          <c:showVal val="0"/>
          <c:showCatName val="0"/>
          <c:showSerName val="0"/>
          <c:showPercent val="0"/>
          <c:showBubbleSize val="0"/>
        </c:dLbls>
        <c:gapWidth val="50"/>
        <c:overlap val="-27"/>
        <c:axId val="1435982463"/>
        <c:axId val="1773675439"/>
      </c:barChart>
      <c:catAx>
        <c:axId val="1435982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73675439"/>
        <c:crosses val="autoZero"/>
        <c:auto val="1"/>
        <c:lblAlgn val="ctr"/>
        <c:lblOffset val="100"/>
        <c:noMultiLvlLbl val="0"/>
      </c:catAx>
      <c:valAx>
        <c:axId val="1773675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dirty="0"/>
                  <a:t>Scarcity Metric (Per Unit)</a:t>
                </a:r>
              </a:p>
            </c:rich>
          </c:tx>
          <c:layout>
            <c:manualLayout>
              <c:xMode val="edge"/>
              <c:yMode val="edge"/>
              <c:x val="2.4319666375880337E-2"/>
              <c:y val="0.1769291505739532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435982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EC730C-9E9C-4B59-B161-F17C9514A156}" type="doc">
      <dgm:prSet loTypeId="urn:microsoft.com/office/officeart/2018/2/layout/IconVerticalSolidList" loCatId="icon" qsTypeId="urn:microsoft.com/office/officeart/2005/8/quickstyle/simple1" qsCatId="simple" csTypeId="urn:microsoft.com/office/officeart/2005/8/colors/accent1_2" csCatId="accent1" phldr="1"/>
      <dgm:spPr>
        <a:scene3d>
          <a:camera prst="perspectiveRelaxedModerately" fov="2700000">
            <a:rot lat="0" lon="0" rev="0"/>
          </a:camera>
          <a:lightRig rig="threePt" dir="t"/>
        </a:scene3d>
      </dgm:spPr>
      <dgm:t>
        <a:bodyPr/>
        <a:lstStyle/>
        <a:p>
          <a:endParaRPr lang="en-US"/>
        </a:p>
      </dgm:t>
    </dgm:pt>
    <dgm:pt modelId="{C656DB22-95EB-4EAB-8412-6D797A9E3D1D}">
      <dgm:prSet custT="1"/>
      <dgm:spPr>
        <a:sp3d/>
      </dgm:spPr>
      <dgm:t>
        <a:bodyPr/>
        <a:lstStyle/>
        <a:p>
          <a:pPr>
            <a:lnSpc>
              <a:spcPct val="100000"/>
            </a:lnSpc>
          </a:pPr>
          <a:r>
            <a:rPr lang="en-US" sz="3200" b="1" i="1" dirty="0">
              <a:effectLst/>
            </a:rPr>
            <a:t>Part I: Calculate current transfer capability</a:t>
          </a:r>
        </a:p>
      </dgm:t>
    </dgm:pt>
    <dgm:pt modelId="{1BC4638C-26A9-40DA-B711-64D297D2C088}" type="parTrans" cxnId="{D1AD53F7-898C-4CAA-8B06-55E4169FF902}">
      <dgm:prSet/>
      <dgm:spPr/>
      <dgm:t>
        <a:bodyPr/>
        <a:lstStyle/>
        <a:p>
          <a:endParaRPr lang="en-US"/>
        </a:p>
      </dgm:t>
    </dgm:pt>
    <dgm:pt modelId="{9EA97655-CC3A-4A0E-96EF-59154C5200E4}" type="sibTrans" cxnId="{D1AD53F7-898C-4CAA-8B06-55E4169FF902}">
      <dgm:prSet/>
      <dgm:spPr/>
      <dgm:t>
        <a:bodyPr/>
        <a:lstStyle/>
        <a:p>
          <a:endParaRPr lang="en-US"/>
        </a:p>
      </dgm:t>
    </dgm:pt>
    <dgm:pt modelId="{2203611F-1981-4E2B-BDB5-031FC3C3C295}">
      <dgm:prSet custT="1"/>
      <dgm:spPr>
        <a:sp3d/>
      </dgm:spPr>
      <dgm:t>
        <a:bodyPr/>
        <a:lstStyle/>
        <a:p>
          <a:pPr>
            <a:lnSpc>
              <a:spcPct val="100000"/>
            </a:lnSpc>
          </a:pPr>
          <a:r>
            <a:rPr lang="en-US" sz="3200" b="1" i="1" dirty="0">
              <a:effectLst/>
            </a:rPr>
            <a:t>Part II: Recommend prudent additions to transfer capability</a:t>
          </a:r>
        </a:p>
      </dgm:t>
    </dgm:pt>
    <dgm:pt modelId="{020172F7-215F-4D0F-A962-CA01EAE834B7}" type="parTrans" cxnId="{90015A30-6BBF-4B1A-AD2E-212AEB79C82F}">
      <dgm:prSet/>
      <dgm:spPr/>
      <dgm:t>
        <a:bodyPr/>
        <a:lstStyle/>
        <a:p>
          <a:endParaRPr lang="en-US"/>
        </a:p>
      </dgm:t>
    </dgm:pt>
    <dgm:pt modelId="{779C30B2-1813-48C0-8DDB-A09D55CAB771}" type="sibTrans" cxnId="{90015A30-6BBF-4B1A-AD2E-212AEB79C82F}">
      <dgm:prSet/>
      <dgm:spPr/>
      <dgm:t>
        <a:bodyPr/>
        <a:lstStyle/>
        <a:p>
          <a:endParaRPr lang="en-US"/>
        </a:p>
      </dgm:t>
    </dgm:pt>
    <dgm:pt modelId="{0BD2434A-33FD-448B-B620-AEC2F528B541}">
      <dgm:prSet custT="1"/>
      <dgm:spPr>
        <a:sp3d/>
      </dgm:spPr>
      <dgm:t>
        <a:bodyPr/>
        <a:lstStyle/>
        <a:p>
          <a:pPr>
            <a:lnSpc>
              <a:spcPct val="100000"/>
            </a:lnSpc>
          </a:pPr>
          <a:r>
            <a:rPr lang="en-US" sz="3200" b="1" i="1" dirty="0">
              <a:effectLst/>
            </a:rPr>
            <a:t>Part III: Recommend how to meet and maintain transfer capability</a:t>
          </a:r>
        </a:p>
      </dgm:t>
    </dgm:pt>
    <dgm:pt modelId="{A7AFD0B1-96CB-444C-8549-6F7097232FB1}" type="parTrans" cxnId="{699F7D7D-77EC-4893-AF8C-8F3DFAFFF6D3}">
      <dgm:prSet/>
      <dgm:spPr/>
      <dgm:t>
        <a:bodyPr/>
        <a:lstStyle/>
        <a:p>
          <a:endParaRPr lang="en-US"/>
        </a:p>
      </dgm:t>
    </dgm:pt>
    <dgm:pt modelId="{A422CEE5-5834-4D22-8F39-243677C7FE5B}" type="sibTrans" cxnId="{699F7D7D-77EC-4893-AF8C-8F3DFAFFF6D3}">
      <dgm:prSet/>
      <dgm:spPr/>
      <dgm:t>
        <a:bodyPr/>
        <a:lstStyle/>
        <a:p>
          <a:endParaRPr lang="en-US"/>
        </a:p>
      </dgm:t>
    </dgm:pt>
    <dgm:pt modelId="{3F2F9C4E-27D7-46F7-A043-9E6299EAB93A}" type="pres">
      <dgm:prSet presAssocID="{59EC730C-9E9C-4B59-B161-F17C9514A156}" presName="root" presStyleCnt="0">
        <dgm:presLayoutVars>
          <dgm:dir/>
          <dgm:resizeHandles val="exact"/>
        </dgm:presLayoutVars>
      </dgm:prSet>
      <dgm:spPr/>
    </dgm:pt>
    <dgm:pt modelId="{69A6A362-4529-4B94-92D2-4CAF0B24C0A7}" type="pres">
      <dgm:prSet presAssocID="{C656DB22-95EB-4EAB-8412-6D797A9E3D1D}" presName="compNode" presStyleCnt="0"/>
      <dgm:spPr>
        <a:sp3d/>
      </dgm:spPr>
    </dgm:pt>
    <dgm:pt modelId="{08D66A3A-3BDA-424E-AC9C-1CDDB3EAB9DF}" type="pres">
      <dgm:prSet presAssocID="{C656DB22-95EB-4EAB-8412-6D797A9E3D1D}" presName="bgRect" presStyleLbl="bgShp" presStyleIdx="0" presStyleCnt="3"/>
      <dgm:spPr>
        <a:sp3d/>
      </dgm:spPr>
    </dgm:pt>
    <dgm:pt modelId="{978ECCA8-F643-4CF8-948E-DF696D4C94F3}" type="pres">
      <dgm:prSet presAssocID="{C656DB22-95EB-4EAB-8412-6D797A9E3D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sp3d/>
      </dgm:spPr>
    </dgm:pt>
    <dgm:pt modelId="{B0E84CAE-4878-42DC-A34D-39F936032866}" type="pres">
      <dgm:prSet presAssocID="{C656DB22-95EB-4EAB-8412-6D797A9E3D1D}" presName="spaceRect" presStyleCnt="0"/>
      <dgm:spPr>
        <a:sp3d/>
      </dgm:spPr>
    </dgm:pt>
    <dgm:pt modelId="{FED1C255-A062-40B1-B797-BFC58057E92C}" type="pres">
      <dgm:prSet presAssocID="{C656DB22-95EB-4EAB-8412-6D797A9E3D1D}" presName="parTx" presStyleLbl="revTx" presStyleIdx="0" presStyleCnt="3" custAng="0">
        <dgm:presLayoutVars>
          <dgm:chMax val="0"/>
          <dgm:chPref val="0"/>
        </dgm:presLayoutVars>
      </dgm:prSet>
      <dgm:spPr/>
    </dgm:pt>
    <dgm:pt modelId="{98208660-4E29-4A43-85F2-A933F5C7C579}" type="pres">
      <dgm:prSet presAssocID="{9EA97655-CC3A-4A0E-96EF-59154C5200E4}" presName="sibTrans" presStyleCnt="0"/>
      <dgm:spPr>
        <a:sp3d/>
      </dgm:spPr>
    </dgm:pt>
    <dgm:pt modelId="{795A7F5A-C4F5-484C-B08D-698BD0415BA9}" type="pres">
      <dgm:prSet presAssocID="{2203611F-1981-4E2B-BDB5-031FC3C3C295}" presName="compNode" presStyleCnt="0"/>
      <dgm:spPr>
        <a:sp3d/>
      </dgm:spPr>
    </dgm:pt>
    <dgm:pt modelId="{D36FD8E6-106F-409E-8303-81602B670C38}" type="pres">
      <dgm:prSet presAssocID="{2203611F-1981-4E2B-BDB5-031FC3C3C295}" presName="bgRect" presStyleLbl="bgShp" presStyleIdx="1" presStyleCnt="3"/>
      <dgm:spPr>
        <a:sp3d/>
      </dgm:spPr>
    </dgm:pt>
    <dgm:pt modelId="{0276142C-1AEF-47D3-B4DE-FA4165A82F16}" type="pres">
      <dgm:prSet presAssocID="{2203611F-1981-4E2B-BDB5-031FC3C3C29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p3d/>
      </dgm:spPr>
      <dgm:extLst>
        <a:ext uri="{E40237B7-FDA0-4F09-8148-C483321AD2D9}">
          <dgm14:cNvPr xmlns:dgm14="http://schemas.microsoft.com/office/drawing/2010/diagram" id="0" name="" descr="Arrow Up with solid fill"/>
        </a:ext>
      </dgm:extLst>
    </dgm:pt>
    <dgm:pt modelId="{513E9B3E-FC60-454E-8924-3BA96AA29566}" type="pres">
      <dgm:prSet presAssocID="{2203611F-1981-4E2B-BDB5-031FC3C3C295}" presName="spaceRect" presStyleCnt="0"/>
      <dgm:spPr>
        <a:sp3d/>
      </dgm:spPr>
    </dgm:pt>
    <dgm:pt modelId="{BC8041F7-9F15-4CE9-BD0B-9567287F401C}" type="pres">
      <dgm:prSet presAssocID="{2203611F-1981-4E2B-BDB5-031FC3C3C295}" presName="parTx" presStyleLbl="revTx" presStyleIdx="1" presStyleCnt="3">
        <dgm:presLayoutVars>
          <dgm:chMax val="0"/>
          <dgm:chPref val="0"/>
        </dgm:presLayoutVars>
      </dgm:prSet>
      <dgm:spPr/>
    </dgm:pt>
    <dgm:pt modelId="{F804FE3D-183A-44F5-A8BC-AF90CD1EE555}" type="pres">
      <dgm:prSet presAssocID="{779C30B2-1813-48C0-8DDB-A09D55CAB771}" presName="sibTrans" presStyleCnt="0"/>
      <dgm:spPr>
        <a:sp3d/>
      </dgm:spPr>
    </dgm:pt>
    <dgm:pt modelId="{1F0BA5CF-AC6D-4738-B861-24E933D93491}" type="pres">
      <dgm:prSet presAssocID="{0BD2434A-33FD-448B-B620-AEC2F528B541}" presName="compNode" presStyleCnt="0"/>
      <dgm:spPr>
        <a:sp3d/>
      </dgm:spPr>
    </dgm:pt>
    <dgm:pt modelId="{0D62D94A-40C6-4D71-BDA9-1AF2AFB23AD6}" type="pres">
      <dgm:prSet presAssocID="{0BD2434A-33FD-448B-B620-AEC2F528B541}" presName="bgRect" presStyleLbl="bgShp" presStyleIdx="2" presStyleCnt="3" custLinFactNeighborX="32153" custLinFactNeighborY="30690"/>
      <dgm:spPr>
        <a:sp3d/>
      </dgm:spPr>
    </dgm:pt>
    <dgm:pt modelId="{951CCEA4-0648-4C02-98A2-5BFEECA7F98C}" type="pres">
      <dgm:prSet presAssocID="{0BD2434A-33FD-448B-B620-AEC2F528B5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sp3d/>
      </dgm:spPr>
      <dgm:extLst>
        <a:ext uri="{E40237B7-FDA0-4F09-8148-C483321AD2D9}">
          <dgm14:cNvPr xmlns:dgm14="http://schemas.microsoft.com/office/drawing/2010/diagram" id="0" name="" descr="Good Inventory with solid fill"/>
        </a:ext>
      </dgm:extLst>
    </dgm:pt>
    <dgm:pt modelId="{7E26E122-4293-4875-84D3-CC9AE9D1BEB8}" type="pres">
      <dgm:prSet presAssocID="{0BD2434A-33FD-448B-B620-AEC2F528B541}" presName="spaceRect" presStyleCnt="0"/>
      <dgm:spPr>
        <a:sp3d/>
      </dgm:spPr>
    </dgm:pt>
    <dgm:pt modelId="{673089D8-AEC2-4416-8EB1-87806FFA5C54}" type="pres">
      <dgm:prSet presAssocID="{0BD2434A-33FD-448B-B620-AEC2F528B541}" presName="parTx" presStyleLbl="revTx" presStyleIdx="2" presStyleCnt="3">
        <dgm:presLayoutVars>
          <dgm:chMax val="0"/>
          <dgm:chPref val="0"/>
        </dgm:presLayoutVars>
      </dgm:prSet>
      <dgm:spPr/>
    </dgm:pt>
  </dgm:ptLst>
  <dgm:cxnLst>
    <dgm:cxn modelId="{75E63F1C-B7C5-4258-8510-74DC47299EFE}" type="presOf" srcId="{0BD2434A-33FD-448B-B620-AEC2F528B541}" destId="{673089D8-AEC2-4416-8EB1-87806FFA5C54}" srcOrd="0" destOrd="0" presId="urn:microsoft.com/office/officeart/2018/2/layout/IconVerticalSolidList"/>
    <dgm:cxn modelId="{90015A30-6BBF-4B1A-AD2E-212AEB79C82F}" srcId="{59EC730C-9E9C-4B59-B161-F17C9514A156}" destId="{2203611F-1981-4E2B-BDB5-031FC3C3C295}" srcOrd="1" destOrd="0" parTransId="{020172F7-215F-4D0F-A962-CA01EAE834B7}" sibTransId="{779C30B2-1813-48C0-8DDB-A09D55CAB771}"/>
    <dgm:cxn modelId="{AEA58341-11EE-4E77-A7E9-57EA2529FFB4}" type="presOf" srcId="{59EC730C-9E9C-4B59-B161-F17C9514A156}" destId="{3F2F9C4E-27D7-46F7-A043-9E6299EAB93A}" srcOrd="0" destOrd="0" presId="urn:microsoft.com/office/officeart/2018/2/layout/IconVerticalSolidList"/>
    <dgm:cxn modelId="{699F7D7D-77EC-4893-AF8C-8F3DFAFFF6D3}" srcId="{59EC730C-9E9C-4B59-B161-F17C9514A156}" destId="{0BD2434A-33FD-448B-B620-AEC2F528B541}" srcOrd="2" destOrd="0" parTransId="{A7AFD0B1-96CB-444C-8549-6F7097232FB1}" sibTransId="{A422CEE5-5834-4D22-8F39-243677C7FE5B}"/>
    <dgm:cxn modelId="{9296249A-6664-4164-B734-137F58E5D5DD}" type="presOf" srcId="{C656DB22-95EB-4EAB-8412-6D797A9E3D1D}" destId="{FED1C255-A062-40B1-B797-BFC58057E92C}" srcOrd="0" destOrd="0" presId="urn:microsoft.com/office/officeart/2018/2/layout/IconVerticalSolidList"/>
    <dgm:cxn modelId="{976303DB-F03A-4170-96B2-FDBFFB279365}" type="presOf" srcId="{2203611F-1981-4E2B-BDB5-031FC3C3C295}" destId="{BC8041F7-9F15-4CE9-BD0B-9567287F401C}" srcOrd="0" destOrd="0" presId="urn:microsoft.com/office/officeart/2018/2/layout/IconVerticalSolidList"/>
    <dgm:cxn modelId="{D1AD53F7-898C-4CAA-8B06-55E4169FF902}" srcId="{59EC730C-9E9C-4B59-B161-F17C9514A156}" destId="{C656DB22-95EB-4EAB-8412-6D797A9E3D1D}" srcOrd="0" destOrd="0" parTransId="{1BC4638C-26A9-40DA-B711-64D297D2C088}" sibTransId="{9EA97655-CC3A-4A0E-96EF-59154C5200E4}"/>
    <dgm:cxn modelId="{FB2558E5-5501-40C4-88F8-FE2F257FCD39}" type="presParOf" srcId="{3F2F9C4E-27D7-46F7-A043-9E6299EAB93A}" destId="{69A6A362-4529-4B94-92D2-4CAF0B24C0A7}" srcOrd="0" destOrd="0" presId="urn:microsoft.com/office/officeart/2018/2/layout/IconVerticalSolidList"/>
    <dgm:cxn modelId="{9198DBA4-7FC2-4D34-998B-5BEBD07A71B7}" type="presParOf" srcId="{69A6A362-4529-4B94-92D2-4CAF0B24C0A7}" destId="{08D66A3A-3BDA-424E-AC9C-1CDDB3EAB9DF}" srcOrd="0" destOrd="0" presId="urn:microsoft.com/office/officeart/2018/2/layout/IconVerticalSolidList"/>
    <dgm:cxn modelId="{7B189C1E-F393-4A6D-92EE-DAC23F2D88C0}" type="presParOf" srcId="{69A6A362-4529-4B94-92D2-4CAF0B24C0A7}" destId="{978ECCA8-F643-4CF8-948E-DF696D4C94F3}" srcOrd="1" destOrd="0" presId="urn:microsoft.com/office/officeart/2018/2/layout/IconVerticalSolidList"/>
    <dgm:cxn modelId="{CB513249-F310-4FAE-A77E-05E1CB4C7AD3}" type="presParOf" srcId="{69A6A362-4529-4B94-92D2-4CAF0B24C0A7}" destId="{B0E84CAE-4878-42DC-A34D-39F936032866}" srcOrd="2" destOrd="0" presId="urn:microsoft.com/office/officeart/2018/2/layout/IconVerticalSolidList"/>
    <dgm:cxn modelId="{87716B09-E31B-41C5-A13A-30B32E4D3C1A}" type="presParOf" srcId="{69A6A362-4529-4B94-92D2-4CAF0B24C0A7}" destId="{FED1C255-A062-40B1-B797-BFC58057E92C}" srcOrd="3" destOrd="0" presId="urn:microsoft.com/office/officeart/2018/2/layout/IconVerticalSolidList"/>
    <dgm:cxn modelId="{22B1FD77-F45A-48EF-9ADA-1BA864E5104C}" type="presParOf" srcId="{3F2F9C4E-27D7-46F7-A043-9E6299EAB93A}" destId="{98208660-4E29-4A43-85F2-A933F5C7C579}" srcOrd="1" destOrd="0" presId="urn:microsoft.com/office/officeart/2018/2/layout/IconVerticalSolidList"/>
    <dgm:cxn modelId="{F906B90E-E0D8-48FA-991D-1774FE4F1903}" type="presParOf" srcId="{3F2F9C4E-27D7-46F7-A043-9E6299EAB93A}" destId="{795A7F5A-C4F5-484C-B08D-698BD0415BA9}" srcOrd="2" destOrd="0" presId="urn:microsoft.com/office/officeart/2018/2/layout/IconVerticalSolidList"/>
    <dgm:cxn modelId="{801BA37C-0B2D-4D1B-82EA-C74C621DF984}" type="presParOf" srcId="{795A7F5A-C4F5-484C-B08D-698BD0415BA9}" destId="{D36FD8E6-106F-409E-8303-81602B670C38}" srcOrd="0" destOrd="0" presId="urn:microsoft.com/office/officeart/2018/2/layout/IconVerticalSolidList"/>
    <dgm:cxn modelId="{6610418E-7153-4DC3-AE25-A8EE113C0CB0}" type="presParOf" srcId="{795A7F5A-C4F5-484C-B08D-698BD0415BA9}" destId="{0276142C-1AEF-47D3-B4DE-FA4165A82F16}" srcOrd="1" destOrd="0" presId="urn:microsoft.com/office/officeart/2018/2/layout/IconVerticalSolidList"/>
    <dgm:cxn modelId="{75302B6E-E201-46B0-A6F6-219BA9664F9D}" type="presParOf" srcId="{795A7F5A-C4F5-484C-B08D-698BD0415BA9}" destId="{513E9B3E-FC60-454E-8924-3BA96AA29566}" srcOrd="2" destOrd="0" presId="urn:microsoft.com/office/officeart/2018/2/layout/IconVerticalSolidList"/>
    <dgm:cxn modelId="{8C4B9CF4-3FB4-4132-B434-8167716DE2E8}" type="presParOf" srcId="{795A7F5A-C4F5-484C-B08D-698BD0415BA9}" destId="{BC8041F7-9F15-4CE9-BD0B-9567287F401C}" srcOrd="3" destOrd="0" presId="urn:microsoft.com/office/officeart/2018/2/layout/IconVerticalSolidList"/>
    <dgm:cxn modelId="{1B246D61-B913-4B37-A4BD-CAC1D7EA2D00}" type="presParOf" srcId="{3F2F9C4E-27D7-46F7-A043-9E6299EAB93A}" destId="{F804FE3D-183A-44F5-A8BC-AF90CD1EE555}" srcOrd="3" destOrd="0" presId="urn:microsoft.com/office/officeart/2018/2/layout/IconVerticalSolidList"/>
    <dgm:cxn modelId="{1E6FE784-57E8-40DF-877B-090AA870F0FF}" type="presParOf" srcId="{3F2F9C4E-27D7-46F7-A043-9E6299EAB93A}" destId="{1F0BA5CF-AC6D-4738-B861-24E933D93491}" srcOrd="4" destOrd="0" presId="urn:microsoft.com/office/officeart/2018/2/layout/IconVerticalSolidList"/>
    <dgm:cxn modelId="{10646784-6E1F-4B55-B8FC-D1827DDC8184}" type="presParOf" srcId="{1F0BA5CF-AC6D-4738-B861-24E933D93491}" destId="{0D62D94A-40C6-4D71-BDA9-1AF2AFB23AD6}" srcOrd="0" destOrd="0" presId="urn:microsoft.com/office/officeart/2018/2/layout/IconVerticalSolidList"/>
    <dgm:cxn modelId="{CA342DD2-7C3A-4CBE-B76E-77E8060A7163}" type="presParOf" srcId="{1F0BA5CF-AC6D-4738-B861-24E933D93491}" destId="{951CCEA4-0648-4C02-98A2-5BFEECA7F98C}" srcOrd="1" destOrd="0" presId="urn:microsoft.com/office/officeart/2018/2/layout/IconVerticalSolidList"/>
    <dgm:cxn modelId="{991DDEDC-5D6A-48DA-BE1E-2F5112D4E6BE}" type="presParOf" srcId="{1F0BA5CF-AC6D-4738-B861-24E933D93491}" destId="{7E26E122-4293-4875-84D3-CC9AE9D1BEB8}" srcOrd="2" destOrd="0" presId="urn:microsoft.com/office/officeart/2018/2/layout/IconVerticalSolidList"/>
    <dgm:cxn modelId="{9361CA84-8EFC-4947-B9AE-9634FCCD9759}" type="presParOf" srcId="{1F0BA5CF-AC6D-4738-B861-24E933D93491}" destId="{673089D8-AEC2-4416-8EB1-87806FFA5C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66A3A-3BDA-424E-AC9C-1CDDB3EAB9DF}">
      <dsp:nvSpPr>
        <dsp:cNvPr id="0" name=""/>
        <dsp:cNvSpPr/>
      </dsp:nvSpPr>
      <dsp:spPr>
        <a:xfrm>
          <a:off x="0" y="591"/>
          <a:ext cx="8416926" cy="1384415"/>
        </a:xfrm>
        <a:prstGeom prst="roundRect">
          <a:avLst>
            <a:gd name="adj" fmla="val 10000"/>
          </a:avLst>
        </a:prstGeom>
        <a:solidFill>
          <a:schemeClr val="accent1">
            <a:tint val="40000"/>
            <a:hueOff val="0"/>
            <a:satOff val="0"/>
            <a:lumOff val="0"/>
            <a:alphaOff val="0"/>
          </a:schemeClr>
        </a:solidFill>
        <a:ln>
          <a:noFill/>
        </a:ln>
        <a:effectLst/>
        <a:sp3d/>
      </dsp:spPr>
      <dsp:style>
        <a:lnRef idx="0">
          <a:scrgbClr r="0" g="0" b="0"/>
        </a:lnRef>
        <a:fillRef idx="1">
          <a:scrgbClr r="0" g="0" b="0"/>
        </a:fillRef>
        <a:effectRef idx="0">
          <a:scrgbClr r="0" g="0" b="0"/>
        </a:effectRef>
        <a:fontRef idx="minor"/>
      </dsp:style>
    </dsp:sp>
    <dsp:sp modelId="{978ECCA8-F643-4CF8-948E-DF696D4C94F3}">
      <dsp:nvSpPr>
        <dsp:cNvPr id="0" name=""/>
        <dsp:cNvSpPr/>
      </dsp:nvSpPr>
      <dsp:spPr>
        <a:xfrm>
          <a:off x="418785" y="312085"/>
          <a:ext cx="761428" cy="7614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a:scene3d>
          <a:camera prst="perspectiveRelaxedModerately" fov="2700000">
            <a:rot lat="0" lon="0" rev="0"/>
          </a:camera>
          <a:lightRig rig="threePt" dir="t"/>
        </a:scene3d>
        <a:sp3d/>
      </dsp:spPr>
      <dsp:style>
        <a:lnRef idx="2">
          <a:scrgbClr r="0" g="0" b="0"/>
        </a:lnRef>
        <a:fillRef idx="1">
          <a:scrgbClr r="0" g="0" b="0"/>
        </a:fillRef>
        <a:effectRef idx="0">
          <a:scrgbClr r="0" g="0" b="0"/>
        </a:effectRef>
        <a:fontRef idx="minor">
          <a:schemeClr val="lt1"/>
        </a:fontRef>
      </dsp:style>
    </dsp:sp>
    <dsp:sp modelId="{FED1C255-A062-40B1-B797-BFC58057E92C}">
      <dsp:nvSpPr>
        <dsp:cNvPr id="0" name=""/>
        <dsp:cNvSpPr/>
      </dsp:nvSpPr>
      <dsp:spPr>
        <a:xfrm>
          <a:off x="1599000" y="591"/>
          <a:ext cx="6817925" cy="1384415"/>
        </a:xfrm>
        <a:prstGeom prst="rect">
          <a:avLst/>
        </a:prstGeom>
        <a:noFill/>
        <a:ln>
          <a:noFill/>
        </a:ln>
        <a:effectLst/>
        <a:scene3d>
          <a:camera prst="perspectiveRelaxedModerately" fov="2700000">
            <a:rot lat="0" lon="0" rev="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146517" tIns="146517" rIns="146517" bIns="146517" numCol="1" spcCol="1270" anchor="ctr" anchorCtr="0">
          <a:noAutofit/>
        </a:bodyPr>
        <a:lstStyle/>
        <a:p>
          <a:pPr marL="0" lvl="0" indent="0" algn="l" defTabSz="1422400">
            <a:lnSpc>
              <a:spcPct val="100000"/>
            </a:lnSpc>
            <a:spcBef>
              <a:spcPct val="0"/>
            </a:spcBef>
            <a:spcAft>
              <a:spcPct val="35000"/>
            </a:spcAft>
            <a:buNone/>
          </a:pPr>
          <a:r>
            <a:rPr lang="en-US" sz="3200" b="1" i="1" kern="1200" dirty="0">
              <a:effectLst/>
            </a:rPr>
            <a:t>Part I: Calculate current transfer capability</a:t>
          </a:r>
        </a:p>
      </dsp:txBody>
      <dsp:txXfrm>
        <a:off x="1599000" y="591"/>
        <a:ext cx="6817925" cy="1384415"/>
      </dsp:txXfrm>
    </dsp:sp>
    <dsp:sp modelId="{D36FD8E6-106F-409E-8303-81602B670C38}">
      <dsp:nvSpPr>
        <dsp:cNvPr id="0" name=""/>
        <dsp:cNvSpPr/>
      </dsp:nvSpPr>
      <dsp:spPr>
        <a:xfrm>
          <a:off x="0" y="1731111"/>
          <a:ext cx="8416926" cy="1384415"/>
        </a:xfrm>
        <a:prstGeom prst="roundRect">
          <a:avLst>
            <a:gd name="adj" fmla="val 10000"/>
          </a:avLst>
        </a:prstGeom>
        <a:solidFill>
          <a:schemeClr val="accent1">
            <a:tint val="40000"/>
            <a:hueOff val="0"/>
            <a:satOff val="0"/>
            <a:lumOff val="0"/>
            <a:alphaOff val="0"/>
          </a:schemeClr>
        </a:solidFill>
        <a:ln>
          <a:noFill/>
        </a:ln>
        <a:effectLst/>
        <a:sp3d/>
      </dsp:spPr>
      <dsp:style>
        <a:lnRef idx="0">
          <a:scrgbClr r="0" g="0" b="0"/>
        </a:lnRef>
        <a:fillRef idx="1">
          <a:scrgbClr r="0" g="0" b="0"/>
        </a:fillRef>
        <a:effectRef idx="0">
          <a:scrgbClr r="0" g="0" b="0"/>
        </a:effectRef>
        <a:fontRef idx="minor"/>
      </dsp:style>
    </dsp:sp>
    <dsp:sp modelId="{0276142C-1AEF-47D3-B4DE-FA4165A82F16}">
      <dsp:nvSpPr>
        <dsp:cNvPr id="0" name=""/>
        <dsp:cNvSpPr/>
      </dsp:nvSpPr>
      <dsp:spPr>
        <a:xfrm>
          <a:off x="418785" y="2042604"/>
          <a:ext cx="761428" cy="76142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a:scene3d>
          <a:camera prst="perspectiveRelaxedModerately" fov="2700000">
            <a:rot lat="0" lon="0" rev="0"/>
          </a:camera>
          <a:lightRig rig="threePt" dir="t"/>
        </a:scene3d>
        <a:sp3d/>
      </dsp:spPr>
      <dsp:style>
        <a:lnRef idx="2">
          <a:scrgbClr r="0" g="0" b="0"/>
        </a:lnRef>
        <a:fillRef idx="1">
          <a:scrgbClr r="0" g="0" b="0"/>
        </a:fillRef>
        <a:effectRef idx="0">
          <a:scrgbClr r="0" g="0" b="0"/>
        </a:effectRef>
        <a:fontRef idx="minor">
          <a:schemeClr val="lt1"/>
        </a:fontRef>
      </dsp:style>
    </dsp:sp>
    <dsp:sp modelId="{BC8041F7-9F15-4CE9-BD0B-9567287F401C}">
      <dsp:nvSpPr>
        <dsp:cNvPr id="0" name=""/>
        <dsp:cNvSpPr/>
      </dsp:nvSpPr>
      <dsp:spPr>
        <a:xfrm>
          <a:off x="1599000" y="1731111"/>
          <a:ext cx="6817925" cy="1384415"/>
        </a:xfrm>
        <a:prstGeom prst="rect">
          <a:avLst/>
        </a:prstGeom>
        <a:noFill/>
        <a:ln>
          <a:noFill/>
        </a:ln>
        <a:effectLst/>
        <a:scene3d>
          <a:camera prst="perspectiveRelaxedModerately" fov="2700000">
            <a:rot lat="0" lon="0" rev="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146517" tIns="146517" rIns="146517" bIns="146517" numCol="1" spcCol="1270" anchor="ctr" anchorCtr="0">
          <a:noAutofit/>
        </a:bodyPr>
        <a:lstStyle/>
        <a:p>
          <a:pPr marL="0" lvl="0" indent="0" algn="l" defTabSz="1422400">
            <a:lnSpc>
              <a:spcPct val="100000"/>
            </a:lnSpc>
            <a:spcBef>
              <a:spcPct val="0"/>
            </a:spcBef>
            <a:spcAft>
              <a:spcPct val="35000"/>
            </a:spcAft>
            <a:buNone/>
          </a:pPr>
          <a:r>
            <a:rPr lang="en-US" sz="3200" b="1" i="1" kern="1200" dirty="0">
              <a:effectLst/>
            </a:rPr>
            <a:t>Part II: Recommend prudent additions to transfer capability</a:t>
          </a:r>
        </a:p>
      </dsp:txBody>
      <dsp:txXfrm>
        <a:off x="1599000" y="1731111"/>
        <a:ext cx="6817925" cy="1384415"/>
      </dsp:txXfrm>
    </dsp:sp>
    <dsp:sp modelId="{0D62D94A-40C6-4D71-BDA9-1AF2AFB23AD6}">
      <dsp:nvSpPr>
        <dsp:cNvPr id="0" name=""/>
        <dsp:cNvSpPr/>
      </dsp:nvSpPr>
      <dsp:spPr>
        <a:xfrm>
          <a:off x="0" y="3462222"/>
          <a:ext cx="8416926" cy="1384415"/>
        </a:xfrm>
        <a:prstGeom prst="roundRect">
          <a:avLst>
            <a:gd name="adj" fmla="val 10000"/>
          </a:avLst>
        </a:prstGeom>
        <a:solidFill>
          <a:schemeClr val="accent1">
            <a:tint val="40000"/>
            <a:hueOff val="0"/>
            <a:satOff val="0"/>
            <a:lumOff val="0"/>
            <a:alphaOff val="0"/>
          </a:schemeClr>
        </a:solidFill>
        <a:ln>
          <a:noFill/>
        </a:ln>
        <a:effectLst/>
        <a:sp3d/>
      </dsp:spPr>
      <dsp:style>
        <a:lnRef idx="0">
          <a:scrgbClr r="0" g="0" b="0"/>
        </a:lnRef>
        <a:fillRef idx="1">
          <a:scrgbClr r="0" g="0" b="0"/>
        </a:fillRef>
        <a:effectRef idx="0">
          <a:scrgbClr r="0" g="0" b="0"/>
        </a:effectRef>
        <a:fontRef idx="minor"/>
      </dsp:style>
    </dsp:sp>
    <dsp:sp modelId="{951CCEA4-0648-4C02-98A2-5BFEECA7F98C}">
      <dsp:nvSpPr>
        <dsp:cNvPr id="0" name=""/>
        <dsp:cNvSpPr/>
      </dsp:nvSpPr>
      <dsp:spPr>
        <a:xfrm>
          <a:off x="418785" y="3773124"/>
          <a:ext cx="761428" cy="7614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a:scene3d>
          <a:camera prst="perspectiveRelaxedModerately" fov="2700000">
            <a:rot lat="0" lon="0" rev="0"/>
          </a:camera>
          <a:lightRig rig="threePt" dir="t"/>
        </a:scene3d>
        <a:sp3d/>
      </dsp:spPr>
      <dsp:style>
        <a:lnRef idx="2">
          <a:scrgbClr r="0" g="0" b="0"/>
        </a:lnRef>
        <a:fillRef idx="1">
          <a:scrgbClr r="0" g="0" b="0"/>
        </a:fillRef>
        <a:effectRef idx="0">
          <a:scrgbClr r="0" g="0" b="0"/>
        </a:effectRef>
        <a:fontRef idx="minor">
          <a:schemeClr val="lt1"/>
        </a:fontRef>
      </dsp:style>
    </dsp:sp>
    <dsp:sp modelId="{673089D8-AEC2-4416-8EB1-87806FFA5C54}">
      <dsp:nvSpPr>
        <dsp:cNvPr id="0" name=""/>
        <dsp:cNvSpPr/>
      </dsp:nvSpPr>
      <dsp:spPr>
        <a:xfrm>
          <a:off x="1599000" y="3461630"/>
          <a:ext cx="6817925" cy="1384415"/>
        </a:xfrm>
        <a:prstGeom prst="rect">
          <a:avLst/>
        </a:prstGeom>
        <a:noFill/>
        <a:ln>
          <a:noFill/>
        </a:ln>
        <a:effectLst/>
        <a:scene3d>
          <a:camera prst="perspectiveRelaxedModerately" fov="2700000">
            <a:rot lat="0" lon="0" rev="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146517" tIns="146517" rIns="146517" bIns="146517" numCol="1" spcCol="1270" anchor="ctr" anchorCtr="0">
          <a:noAutofit/>
        </a:bodyPr>
        <a:lstStyle/>
        <a:p>
          <a:pPr marL="0" lvl="0" indent="0" algn="l" defTabSz="1422400">
            <a:lnSpc>
              <a:spcPct val="100000"/>
            </a:lnSpc>
            <a:spcBef>
              <a:spcPct val="0"/>
            </a:spcBef>
            <a:spcAft>
              <a:spcPct val="35000"/>
            </a:spcAft>
            <a:buNone/>
          </a:pPr>
          <a:r>
            <a:rPr lang="en-US" sz="3200" b="1" i="1" kern="1200" dirty="0">
              <a:effectLst/>
            </a:rPr>
            <a:t>Part III: Recommend how to meet and maintain transfer capability</a:t>
          </a:r>
        </a:p>
      </dsp:txBody>
      <dsp:txXfrm>
        <a:off x="1599000" y="3461630"/>
        <a:ext cx="6817925" cy="13844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0FC542F-8D3C-4847-93CC-E3B6CA37D9CC}" type="datetimeFigureOut">
              <a:rPr lang="en-US" smtClean="0"/>
              <a:pPr/>
              <a:t>5/14/2024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97EC48A-CACA-446F-81AF-F188FB520B0D}" type="slidenum">
              <a:rPr lang="en-US" smtClean="0"/>
              <a:pPr/>
              <a:t>‹#›</a:t>
            </a:fld>
            <a:endParaRPr lang="en-US" dirty="0"/>
          </a:p>
        </p:txBody>
      </p:sp>
    </p:spTree>
    <p:extLst>
      <p:ext uri="{BB962C8B-B14F-4D97-AF65-F5344CB8AC3E}">
        <p14:creationId xmlns:p14="http://schemas.microsoft.com/office/powerpoint/2010/main" val="31114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0E8B7C-0524-42E8-AC07-109DC375E9F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9459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771418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Major weather events in 2023 were widespread, primarily in the eastern interconnection, and not abnormal/extreme (i.e. it wasn’t 17 deg in Florida for a week and there wasn’t a cat 5 hurricane in Wisconsin). These types of events are what the BPS has been designed around for decades and as a result it performed very well.</a:t>
            </a:r>
          </a:p>
        </p:txBody>
      </p:sp>
      <p:sp>
        <p:nvSpPr>
          <p:cNvPr id="4" name="Slide Number Placeholder 3"/>
          <p:cNvSpPr>
            <a:spLocks noGrp="1"/>
          </p:cNvSpPr>
          <p:nvPr>
            <p:ph type="sldNum" sz="quarter" idx="5"/>
          </p:nvPr>
        </p:nvSpPr>
        <p:spPr/>
        <p:txBody>
          <a:bodyPr/>
          <a:lstStyle/>
          <a:p>
            <a:fld id="{397EC48A-CACA-446F-81AF-F188FB520B0D}" type="slidenum">
              <a:rPr lang="en-US" smtClean="0"/>
              <a:pPr/>
              <a:t>30</a:t>
            </a:fld>
            <a:endParaRPr lang="en-US"/>
          </a:p>
        </p:txBody>
      </p:sp>
    </p:spTree>
    <p:extLst>
      <p:ext uri="{BB962C8B-B14F-4D97-AF65-F5344CB8AC3E}">
        <p14:creationId xmlns:p14="http://schemas.microsoft.com/office/powerpoint/2010/main" val="217954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was highest Weighted Equivalent Forced Outage Rate (WEFOR), except 2021 &amp; 2022</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32</a:t>
            </a:fld>
            <a:endParaRPr lang="en-US"/>
          </a:p>
        </p:txBody>
      </p:sp>
    </p:spTree>
    <p:extLst>
      <p:ext uri="{BB962C8B-B14F-4D97-AF65-F5344CB8AC3E}">
        <p14:creationId xmlns:p14="http://schemas.microsoft.com/office/powerpoint/2010/main" val="432723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t>CAISO ‘22: March 9 (1000MW) &amp; April 6 (500MW)</a:t>
            </a: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BESS may have the same system performance problems as solar PV resources.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BESS ride-through performance is not adequately assessed during the interconnection process.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Poor commissioning practices are a significant contributor to the unreliable performance of IBRs.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NERC will be conducting a model quality assessment of this event and subsequently issue an alert as needed.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Lack of adequate monitoring hinders performance and event analysis.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a:t>CAP</a:t>
            </a: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Enhance inverter software upgrades. The software upgrades increased the threshold for dc bus unbalance tripping and faster activation of stronger dc balancing and low voltage ride-through mode. It should be noted that these enhanced facilities performed better during an event in February 2023 that involved an unbalanced grid fault.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CAISO updated its technical requirements of their pro forma LGIA</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Calibri" panose="020F0502020204030204" pitchFamily="34" charset="0"/>
              </a:rPr>
              <a:t>, requiring the plant controller to be coordinated with the inverters so that that the plant controller doesn’t restrict inverter reconnection following the clearance of a low voltage transient.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r>
              <a:rPr lang="en-US"/>
              <a:t>Utah ‘23:</a:t>
            </a:r>
          </a:p>
          <a:p>
            <a:r>
              <a:rPr lang="en-US"/>
              <a:t>April 10 – 929MW solar lost, auto-restoration in 11 minutes, manual in 2 hours</a:t>
            </a:r>
          </a:p>
          <a:p>
            <a:r>
              <a:rPr lang="en-US"/>
              <a:t>September 29 – 537MW solar lost, auto-restoration in 7 minutes.</a:t>
            </a:r>
          </a:p>
          <a:p>
            <a:r>
              <a:rPr lang="en-US"/>
              <a:t>Utilities worked with manufacturers to improve tripping logic</a:t>
            </a:r>
          </a:p>
          <a:p>
            <a:endParaRPr lang="en-US"/>
          </a:p>
        </p:txBody>
      </p:sp>
      <p:sp>
        <p:nvSpPr>
          <p:cNvPr id="4" name="Slide Number Placeholder 3"/>
          <p:cNvSpPr>
            <a:spLocks noGrp="1"/>
          </p:cNvSpPr>
          <p:nvPr>
            <p:ph type="sldNum" sz="quarter" idx="5"/>
          </p:nvPr>
        </p:nvSpPr>
        <p:spPr/>
        <p:txBody>
          <a:bodyPr/>
          <a:lstStyle/>
          <a:p>
            <a:fld id="{397EC48A-CACA-446F-81AF-F188FB520B0D}" type="slidenum">
              <a:rPr lang="en-US" smtClean="0"/>
              <a:pPr/>
              <a:t>37</a:t>
            </a:fld>
            <a:endParaRPr lang="en-US"/>
          </a:p>
        </p:txBody>
      </p:sp>
    </p:spTree>
    <p:extLst>
      <p:ext uri="{BB962C8B-B14F-4D97-AF65-F5344CB8AC3E}">
        <p14:creationId xmlns:p14="http://schemas.microsoft.com/office/powerpoint/2010/main" val="2910560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406400" y="696913"/>
            <a:ext cx="6197600" cy="3486150"/>
          </a:xfrm>
          <a:noFill/>
        </p:spPr>
      </p:sp>
      <p:sp>
        <p:nvSpPr>
          <p:cNvPr id="29699" name="Notes Placeholder 2"/>
          <p:cNvSpPr>
            <a:spLocks noGrp="1"/>
          </p:cNvSpPr>
          <p:nvPr>
            <p:ph type="body" idx="1"/>
          </p:nvPr>
        </p:nvSpPr>
        <p:spPr>
          <a:noFill/>
          <a:ln/>
        </p:spPr>
        <p:txBody>
          <a:bodyPr/>
          <a:lstStyle/>
          <a:p>
            <a:endParaRPr lang="en-US"/>
          </a:p>
        </p:txBody>
      </p:sp>
      <p:sp>
        <p:nvSpPr>
          <p:cNvPr id="29700" name="Slide Number Placeholder 3"/>
          <p:cNvSpPr>
            <a:spLocks noGrp="1"/>
          </p:cNvSpPr>
          <p:nvPr>
            <p:ph type="sldNum" sz="quarter" idx="5"/>
          </p:nvPr>
        </p:nvSpPr>
        <p:spPr>
          <a:noFill/>
        </p:spPr>
        <p:txBody>
          <a:bodyPr/>
          <a:lstStyle/>
          <a:p>
            <a:fld id="{0C484B90-0160-4F8C-AFC2-20EC9FCCC15C}" type="slidenum">
              <a:rPr lang="en-US" smtClean="0"/>
              <a:pPr/>
              <a:t>38</a:t>
            </a:fld>
            <a:endParaRPr lang="en-US"/>
          </a:p>
        </p:txBody>
      </p:sp>
    </p:spTree>
    <p:extLst>
      <p:ext uri="{BB962C8B-B14F-4D97-AF65-F5344CB8AC3E}">
        <p14:creationId xmlns:p14="http://schemas.microsoft.com/office/powerpoint/2010/main" val="828005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852370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651496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38932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197914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85750" indent="-285750">
              <a:buFont typeface="Arial" panose="020B0604020202020204" pitchFamily="34" charset="0"/>
              <a:buChar char="•"/>
            </a:pPr>
            <a:r>
              <a:rPr lang="en-US" sz="1200" i="0" dirty="0"/>
              <a:t>Each region will serve its own load prior to importing or exporting, which helps isolate </a:t>
            </a:r>
            <a:r>
              <a:rPr lang="en-US" sz="1200" b="1" i="0" u="sng" dirty="0"/>
              <a:t>reliability interchange</a:t>
            </a:r>
            <a:r>
              <a:rPr lang="en-US" sz="1200" i="0" dirty="0"/>
              <a:t> rather than economic interchange. </a:t>
            </a:r>
            <a:br>
              <a:rPr lang="en-US" sz="1200" i="0" dirty="0"/>
            </a:br>
            <a:r>
              <a:rPr lang="en-US" sz="1200" i="0" dirty="0"/>
              <a:t>(this is done by setting a high hurdle rate on ties between regions)</a:t>
            </a:r>
          </a:p>
          <a:p>
            <a:pPr marL="285750" indent="-285750">
              <a:buFont typeface="Arial" panose="020B0604020202020204" pitchFamily="34" charset="0"/>
              <a:buChar char="•"/>
            </a:pPr>
            <a:r>
              <a:rPr lang="en-US" sz="1200" i="0" dirty="0"/>
              <a:t>Operating costs are NOT assumed for resources</a:t>
            </a:r>
          </a:p>
          <a:p>
            <a:pPr marL="285750" indent="-285750">
              <a:buFont typeface="Arial" panose="020B0604020202020204" pitchFamily="34" charset="0"/>
              <a:buChar char="•"/>
            </a:pPr>
            <a:r>
              <a:rPr lang="en-US" sz="1200" i="0" dirty="0"/>
              <a:t>An operating constraint will increase “Scarcity Weighting Factor” in the region as margin gets tighter (model dispatch will be based on relative surplus/scarcity, not resource costs)</a:t>
            </a:r>
          </a:p>
          <a:p>
            <a:pPr marL="285750" indent="-285750">
              <a:buFont typeface="Arial" panose="020B0604020202020204" pitchFamily="34" charset="0"/>
              <a:buChar char="•"/>
            </a:pPr>
            <a:r>
              <a:rPr lang="en-US" sz="1200" i="0" dirty="0"/>
              <a:t>If a region cannot serve its own load, it will import from a neighbor that has relatively more surplus (lower scarcity weighting factor), subject to resource availability and tie-line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hourly energy margin considers which regions have surplus during the times when another region is tight, additional consideration is required to determine how to prioritize new ITC.</a:t>
            </a:r>
          </a:p>
          <a:p>
            <a:r>
              <a:rPr lang="en-US" dirty="0"/>
              <a:t>Incremental Steps for Reliability Dispatch</a:t>
            </a:r>
          </a:p>
          <a:p>
            <a:pPr marL="457200" indent="-457200">
              <a:buAutoNum type="arabicPeriod"/>
            </a:pPr>
            <a:r>
              <a:rPr lang="en-US" dirty="0"/>
              <a:t>Use own resources to serve load first. As region gets tighter, increase the relative scarcity factor.</a:t>
            </a:r>
          </a:p>
          <a:p>
            <a:pPr marL="457200" indent="-457200">
              <a:buAutoNum type="arabicPeriod"/>
            </a:pPr>
            <a:r>
              <a:rPr lang="en-US" dirty="0"/>
              <a:t>When regions fall below </a:t>
            </a:r>
            <a:r>
              <a:rPr lang="en-US" b="1" dirty="0">
                <a:solidFill>
                  <a:srgbClr val="FFC000"/>
                </a:solidFill>
              </a:rPr>
              <a:t>10% Target Reserve Level</a:t>
            </a:r>
            <a:r>
              <a:rPr lang="en-US" dirty="0"/>
              <a:t>, import from neighbors. Decision on which neighbor to import from is based on their respective energy margin. </a:t>
            </a:r>
          </a:p>
          <a:p>
            <a:pPr marL="457200" indent="-457200">
              <a:buAutoNum type="arabicPeriod"/>
            </a:pPr>
            <a:r>
              <a:rPr lang="en-US" dirty="0"/>
              <a:t>If sufficient imports are unavailable (due to line limits or lack of resources available) allow to go below the </a:t>
            </a:r>
            <a:r>
              <a:rPr lang="en-US" b="1" dirty="0">
                <a:solidFill>
                  <a:srgbClr val="FFC000"/>
                </a:solidFill>
              </a:rPr>
              <a:t>Target Reserve Level</a:t>
            </a:r>
            <a:r>
              <a:rPr lang="en-US" dirty="0"/>
              <a:t> but maintain a </a:t>
            </a:r>
            <a:r>
              <a:rPr lang="en-US" b="1" dirty="0">
                <a:solidFill>
                  <a:srgbClr val="C00000"/>
                </a:solidFill>
              </a:rPr>
              <a:t>3% Minimum Reserve Level. </a:t>
            </a:r>
          </a:p>
          <a:p>
            <a:pPr marL="457200" indent="-457200">
              <a:buAutoNum type="arabicPeriod"/>
            </a:pPr>
            <a:r>
              <a:rPr lang="en-US" dirty="0"/>
              <a:t>If sufficient resources are unavailable and energy reserves are fully utilized, then call out resource deficiency.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algn="l" rtl="0" eaLnBrk="1" fontAlgn="t" latinLnBrk="0" hangingPunct="1">
              <a:spcBef>
                <a:spcPts val="0"/>
              </a:spcBef>
              <a:spcAft>
                <a:spcPts val="0"/>
              </a:spcAft>
            </a:pPr>
            <a:r>
              <a:rPr lang="en-US" sz="1800" b="1" i="0" u="none" strike="noStrike" kern="1200" dirty="0">
                <a:solidFill>
                  <a:srgbClr val="FFFFFF"/>
                </a:solidFill>
                <a:effectLst/>
                <a:highlight>
                  <a:srgbClr val="204C81"/>
                </a:highlight>
                <a:latin typeface="Calibri" panose="020F0502020204030204" pitchFamily="34" charset="0"/>
                <a:ea typeface="ＭＳ Ｐゴシック" panose="020B0600070205080204" pitchFamily="34" charset="-128"/>
              </a:rPr>
              <a:t>What this method DOES</a:t>
            </a: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highlight>
                  <a:srgbClr val="CCD0D8"/>
                </a:highlight>
                <a:latin typeface="Calibri" panose="020F0502020204030204" pitchFamily="34" charset="0"/>
                <a:ea typeface="ＭＳ Ｐゴシック" panose="020B0600070205080204" pitchFamily="34" charset="-128"/>
              </a:rPr>
              <a:t>Prioritize regions for interregional transfer capability</a:t>
            </a:r>
            <a:endParaRPr lang="en-US" sz="1800" b="0" i="0" u="none" strike="noStrike" dirty="0">
              <a:effectLst/>
              <a:highlight>
                <a:srgbClr val="CCD0D8"/>
              </a:highligh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highlight>
                  <a:srgbClr val="E7E9ED"/>
                </a:highlight>
                <a:latin typeface="Calibri" panose="020F0502020204030204" pitchFamily="34" charset="0"/>
                <a:ea typeface="ＭＳ Ｐゴシック" panose="020B0600070205080204" pitchFamily="34" charset="-128"/>
              </a:rPr>
              <a:t>Tracks daily and hourly availability of all resource types</a:t>
            </a:r>
            <a:endParaRPr lang="en-US" sz="1800" b="0" i="0" u="none" strike="noStrike" dirty="0">
              <a:effectLst/>
              <a:highlight>
                <a:srgbClr val="E7E9ED"/>
              </a:highligh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highlight>
                  <a:srgbClr val="CCD0D8"/>
                </a:highlight>
                <a:latin typeface="Calibri" panose="020F0502020204030204" pitchFamily="34" charset="0"/>
                <a:ea typeface="ＭＳ Ｐゴシック" panose="020B0600070205080204" pitchFamily="34" charset="-128"/>
              </a:rPr>
              <a:t>Calculates relative surplus and deficit in each region, at the same time</a:t>
            </a:r>
            <a:endParaRPr lang="en-US" sz="1800" b="0" i="0" u="none" strike="noStrike" dirty="0">
              <a:effectLst/>
              <a:highlight>
                <a:srgbClr val="CCD0D8"/>
              </a:highligh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highlight>
                  <a:srgbClr val="E7E9ED"/>
                </a:highlight>
                <a:latin typeface="Calibri" panose="020F0502020204030204" pitchFamily="34" charset="0"/>
                <a:ea typeface="ＭＳ Ｐゴシック" panose="020B0600070205080204" pitchFamily="34" charset="-128"/>
              </a:rPr>
              <a:t>Performs a reliability-only dispatch of resources</a:t>
            </a:r>
            <a:endParaRPr lang="en-US" sz="1800" b="0" i="0" u="none" strike="noStrike" dirty="0">
              <a:effectLst/>
              <a:highlight>
                <a:srgbClr val="E7E9ED"/>
              </a:highligh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highlight>
                  <a:srgbClr val="CCD0D8"/>
                </a:highlight>
                <a:latin typeface="Calibri" panose="020F0502020204030204" pitchFamily="34" charset="0"/>
                <a:ea typeface="ＭＳ Ｐゴシック" panose="020B0600070205080204" pitchFamily="34" charset="-128"/>
              </a:rPr>
              <a:t>Allows regions to import from one region while exporting to another</a:t>
            </a:r>
            <a:endParaRPr lang="en-US" sz="1800" b="0" i="0" u="none" strike="noStrike" dirty="0">
              <a:effectLst/>
              <a:highlight>
                <a:srgbClr val="CCD0D8"/>
              </a:highlight>
              <a:latin typeface="Arial" panose="020B0604020202020204" pitchFamily="34" charset="0"/>
            </a:endParaRPr>
          </a:p>
          <a:p>
            <a:pPr marL="0" algn="l" rtl="0" eaLnBrk="1" fontAlgn="t" latinLnBrk="0" hangingPunct="1">
              <a:spcBef>
                <a:spcPts val="0"/>
              </a:spcBef>
              <a:spcAft>
                <a:spcPts val="0"/>
              </a:spcAft>
            </a:pPr>
            <a:endParaRPr lang="en-US" sz="1800" b="1" i="0" u="none" strike="noStrike" kern="1200" dirty="0">
              <a:solidFill>
                <a:srgbClr val="FFFFFF"/>
              </a:solidFill>
              <a:effectLst/>
              <a:highlight>
                <a:srgbClr val="204C81"/>
              </a:highlight>
              <a:latin typeface="Calibri" panose="020F0502020204030204" pitchFamily="34" charset="0"/>
              <a:ea typeface="ＭＳ Ｐゴシック" panose="020B0600070205080204" pitchFamily="34" charset="-128"/>
            </a:endParaRPr>
          </a:p>
          <a:p>
            <a:pPr marL="0" algn="l" rtl="0" eaLnBrk="1" fontAlgn="t" latinLnBrk="0" hangingPunct="1">
              <a:spcBef>
                <a:spcPts val="0"/>
              </a:spcBef>
              <a:spcAft>
                <a:spcPts val="0"/>
              </a:spcAft>
            </a:pPr>
            <a:endParaRPr lang="en-US" sz="1800" b="0" i="0" u="none" strike="noStrike" dirty="0">
              <a:effectLst/>
              <a:highlight>
                <a:srgbClr val="204C81"/>
              </a:highligh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highlight>
                  <a:srgbClr val="204C81"/>
                </a:highlight>
                <a:latin typeface="Calibri" panose="020F0502020204030204" pitchFamily="34" charset="0"/>
                <a:ea typeface="ＭＳ Ｐゴシック" panose="020B0600070205080204" pitchFamily="34" charset="-128"/>
              </a:rPr>
              <a:t>What this method DOES NOT</a:t>
            </a:r>
            <a:endParaRPr lang="en-US" sz="1800" b="0" i="0" u="none" strike="noStrike" dirty="0">
              <a:effectLst/>
              <a:highlight>
                <a:srgbClr val="204C81"/>
              </a:highligh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highlight>
                  <a:srgbClr val="CCD0D8"/>
                </a:highlight>
                <a:latin typeface="Calibri" panose="020F0502020204030204" pitchFamily="34" charset="0"/>
                <a:ea typeface="ＭＳ Ｐゴシック" panose="020B0600070205080204" pitchFamily="34" charset="-128"/>
              </a:rPr>
              <a:t>Represent actual physical power flows across the network</a:t>
            </a:r>
            <a:endParaRPr lang="en-US" sz="1800" b="0" i="0" u="none" strike="noStrike" dirty="0">
              <a:effectLst/>
              <a:highlight>
                <a:srgbClr val="CCD0D8"/>
              </a:highligh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highlight>
                  <a:srgbClr val="E7E9ED"/>
                </a:highlight>
                <a:latin typeface="Calibri" panose="020F0502020204030204" pitchFamily="34" charset="0"/>
                <a:ea typeface="ＭＳ Ｐゴシック" panose="020B0600070205080204" pitchFamily="34" charset="-128"/>
              </a:rPr>
              <a:t>Track individual resource performance</a:t>
            </a:r>
            <a:endParaRPr lang="en-US" sz="1800" b="0" i="0" u="none" strike="noStrike" dirty="0">
              <a:effectLst/>
              <a:highlight>
                <a:srgbClr val="E7E9ED"/>
              </a:highligh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highlight>
                  <a:srgbClr val="CCD0D8"/>
                </a:highlight>
                <a:latin typeface="Calibri" panose="020F0502020204030204" pitchFamily="34" charset="0"/>
                <a:ea typeface="ＭＳ Ｐゴシック" panose="020B0600070205080204" pitchFamily="34" charset="-128"/>
              </a:rPr>
              <a:t>Calculate relative costs or prices between regions</a:t>
            </a:r>
            <a:endParaRPr lang="en-US" sz="1800" b="0" i="0" u="none" strike="noStrike" dirty="0">
              <a:effectLst/>
              <a:highlight>
                <a:srgbClr val="CCD0D8"/>
              </a:highligh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highlight>
                  <a:srgbClr val="E7E9ED"/>
                </a:highlight>
                <a:latin typeface="Calibri" panose="020F0502020204030204" pitchFamily="34" charset="0"/>
                <a:ea typeface="ＭＳ Ｐゴシック" panose="020B0600070205080204" pitchFamily="34" charset="-128"/>
              </a:rPr>
              <a:t>Perform an economic, least-cost (production cost) dispatch</a:t>
            </a:r>
            <a:endParaRPr lang="en-US" sz="1800" b="0" i="0" u="none" strike="noStrike" dirty="0">
              <a:effectLst/>
              <a:highlight>
                <a:srgbClr val="E7E9ED"/>
              </a:highligh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highlight>
                  <a:srgbClr val="CCD0D8"/>
                </a:highlight>
                <a:latin typeface="Calibri" panose="020F0502020204030204" pitchFamily="34" charset="0"/>
                <a:ea typeface="ＭＳ Ｐゴシック" panose="020B0600070205080204" pitchFamily="34" charset="-128"/>
              </a:rPr>
              <a:t>Only evaluate “neighbor” flows</a:t>
            </a:r>
            <a:endParaRPr lang="en-US" sz="1800" b="0" i="0" u="none" strike="noStrike" dirty="0">
              <a:effectLst/>
              <a:highlight>
                <a:srgbClr val="CCD0D8"/>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18397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0E8B7C-0524-42E8-AC07-109DC375E9F6}"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76260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noFill/>
        </p:spPr>
      </p:sp>
      <p:sp>
        <p:nvSpPr>
          <p:cNvPr id="29699" name="Notes Placeholder 2"/>
          <p:cNvSpPr>
            <a:spLocks noGrp="1"/>
          </p:cNvSpPr>
          <p:nvPr>
            <p:ph type="body" idx="1"/>
          </p:nvPr>
        </p:nvSpPr>
        <p:spPr>
          <a:noFill/>
          <a:ln/>
        </p:spPr>
        <p:txBody>
          <a:bodyPr/>
          <a:lstStyle/>
          <a:p>
            <a:endParaRPr lang="en-US" dirty="0"/>
          </a:p>
        </p:txBody>
      </p:sp>
      <p:sp>
        <p:nvSpPr>
          <p:cNvPr id="29700"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84B90-0160-4F8C-AFC2-20EC9FCCC15C}"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828005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95531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Q1 2024 there were  141 mandatory</a:t>
            </a:r>
            <a:r>
              <a:rPr lang="en-US" baseline="0" dirty="0"/>
              <a:t> reports submitted to NERC BPSA</a:t>
            </a:r>
          </a:p>
          <a:p>
            <a:r>
              <a:rPr lang="en-US" baseline="0" dirty="0"/>
              <a:t>31- EOP-004</a:t>
            </a:r>
          </a:p>
          <a:p>
            <a:r>
              <a:rPr lang="en-US" baseline="0" dirty="0"/>
              <a:t>110- OE-417</a:t>
            </a:r>
          </a:p>
          <a:p>
            <a:endParaRPr lang="en-US" baseline="0" dirty="0"/>
          </a:p>
          <a:p>
            <a:r>
              <a:rPr lang="en-US" baseline="0" dirty="0"/>
              <a:t>For awareness, NERC accepts OE-417 to satisfy the requirements of EOP-004 if the incident meets the requirements of both.  These numbers do not reflect the total number of reports processed by BPSA, as entities often file multiple reports for an incident.  For the purposes of this report, the duplicates have been counted as only one for each incident.,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243773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Of the 141 mandatory reports submitted to NERC BPSA in Q1 of 2024, 114 were physical security related and 1 were cyber related.  The vast majority of the security related events this quarter were related to break in and theft of copper wire and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3 of the 114 physical security events caused the removal of BES facilities as a direct result of the incident:  </a:t>
            </a:r>
          </a:p>
          <a:p>
            <a:pPr marL="171450" indent="-171450">
              <a:buFont typeface="Arial" panose="020B0604020202020204" pitchFamily="34" charset="0"/>
              <a:buChar char="•"/>
            </a:pPr>
            <a:r>
              <a:rPr lang="en-US" dirty="0"/>
              <a:t>In California, 234 customers were put out of power when an SF6 breaker tripped due to gunfire damage</a:t>
            </a:r>
          </a:p>
          <a:p>
            <a:pPr marL="171450" indent="-171450">
              <a:buFont typeface="Arial" panose="020B0604020202020204" pitchFamily="34" charset="0"/>
              <a:buChar char="•"/>
            </a:pPr>
            <a:r>
              <a:rPr lang="en-US" dirty="0"/>
              <a:t>In California, a 115kV line was removed from service due to a single phasing condition.  On Patrol a lock was found to be cut on a switch and 2 phases had been opened.</a:t>
            </a:r>
          </a:p>
          <a:p>
            <a:pPr marL="171450" indent="-171450">
              <a:buFont typeface="Arial" panose="020B0604020202020204" pitchFamily="34" charset="0"/>
              <a:buChar char="•"/>
            </a:pPr>
            <a:r>
              <a:rPr lang="en-US" dirty="0"/>
              <a:t>In Ontario, Canada, a 230kV circuit was forced out of service, due to attempted copper theft.  The suspects attempted to strip ground wire from 26 wood poles with a vehicle.  The grounds wire was found wrapped around the Skywire.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Cyber- In California, a wind turbine door was forced open and the intruders were able to access and remove networking equipment.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4532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California, 234 customers were put out of power when an SF6 breaker tripped due to gunfire damage</a:t>
            </a:r>
          </a:p>
          <a:p>
            <a:pPr marL="171450" indent="-171450">
              <a:buFont typeface="Arial" panose="020B0604020202020204" pitchFamily="34" charset="0"/>
              <a:buChar char="•"/>
            </a:pPr>
            <a:r>
              <a:rPr lang="en-US" dirty="0"/>
              <a:t>In California, a 115kV line was removed from service due to a single phasing condition.  On Patrol a lock was found to be cut on a switch and 2 phases had been opened.</a:t>
            </a:r>
          </a:p>
          <a:p>
            <a:pPr marL="171450" indent="-171450">
              <a:buFont typeface="Arial" panose="020B0604020202020204" pitchFamily="34" charset="0"/>
              <a:buChar char="•"/>
            </a:pPr>
            <a:r>
              <a:rPr lang="en-US" dirty="0"/>
              <a:t>In Ontario, Canada, a 230kV circuit was forced out of service, due to attempted copper theft.  The suspects attempted to strip ground wire from 26 wood poles with a vehicle.  The grounds wire was found wrapped around the Skywire.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Cyber- In California, a wind turbine door was forced open and the intruders were able to access and remove networking equipment.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242138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10 Energy Emergency Alerts (EEA3) declared across Q1. There were no firm load shed associated with these events.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699021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noFill/>
        </p:spPr>
      </p:sp>
      <p:sp>
        <p:nvSpPr>
          <p:cNvPr id="29699" name="Notes Placeholder 2"/>
          <p:cNvSpPr>
            <a:spLocks noGrp="1"/>
          </p:cNvSpPr>
          <p:nvPr>
            <p:ph type="body" idx="1"/>
          </p:nvPr>
        </p:nvSpPr>
        <p:spPr>
          <a:noFill/>
          <a:ln/>
        </p:spPr>
        <p:txBody>
          <a:bodyPr/>
          <a:lstStyle/>
          <a:p>
            <a:endParaRPr lang="en-US" dirty="0"/>
          </a:p>
        </p:txBody>
      </p:sp>
      <p:sp>
        <p:nvSpPr>
          <p:cNvPr id="29700"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84B90-0160-4F8C-AFC2-20EC9FCCC15C}"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1"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828005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E44-295A-CCC0-D9A9-E2FAEF8DD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2F5C8-92B7-62E0-1DD3-8D46F9F0A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532BE-2C8B-0606-CCF8-0DB10A9E598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C71ECCC-5C79-6F4B-964A-7EE8CBA75F0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0E8B7C-0524-42E8-AC07-109DC375E9F6}"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08578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DE649CB-0B81-4204-A849-0379B10D6E2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090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852370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971026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49212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noFill/>
        </p:spPr>
      </p:sp>
      <p:sp>
        <p:nvSpPr>
          <p:cNvPr id="29699" name="Notes Placeholder 2"/>
          <p:cNvSpPr>
            <a:spLocks noGrp="1"/>
          </p:cNvSpPr>
          <p:nvPr>
            <p:ph type="body" idx="1"/>
          </p:nvPr>
        </p:nvSpPr>
        <p:spPr>
          <a:noFill/>
          <a:ln/>
        </p:spPr>
        <p:txBody>
          <a:bodyPr/>
          <a:lstStyle/>
          <a:p>
            <a:endParaRPr lang="en-US" dirty="0"/>
          </a:p>
        </p:txBody>
      </p:sp>
      <p:sp>
        <p:nvSpPr>
          <p:cNvPr id="29700"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84B90-0160-4F8C-AFC2-20EC9FCCC15C}"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82800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7EC48A-CACA-446F-81AF-F188FB520B0D}" type="slidenum">
              <a:rPr kumimoji="0" lang="en-US" sz="1200" b="0" i="1"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1" u="none" strike="noStrike" kern="1200" cap="none" spc="0" normalizeH="0" baseline="0" noProof="0" dirty="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298357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hyperlink" Target="https://twitter.com/EPRINews" TargetMode="External"/><Relationship Id="rId12"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12.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hyperlink" Target="https://twitter.com/EPRINews" TargetMode="External"/><Relationship Id="rId12"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hyperlink" Target="https://twitter.com/EPRINews" TargetMode="External"/><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12.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hyperlink" Target="https://twitter.com/EPRINews" TargetMode="External"/><Relationship Id="rId12"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12.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hyperlink" Target="https://twitter.com/EPRINews" TargetMode="External"/><Relationship Id="rId12"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12.sv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www.epri.com/" TargetMode="External"/><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https://twitter.com/EPRINews" TargetMode="External"/><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hyperlink" Target="https://www.facebook.com/EPRI/" TargetMode="External"/><Relationship Id="rId9" Type="http://schemas.openxmlformats.org/officeDocument/2006/relationships/hyperlink" Target="https://www.linkedin.com/company/epri"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hyperlink" Target="https://twitter.com/EPRINews" TargetMode="External"/><Relationship Id="rId2" Type="http://schemas.openxmlformats.org/officeDocument/2006/relationships/image" Target="../media/image24.jp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EPRI/" TargetMode="External"/><Relationship Id="rId10" Type="http://schemas.openxmlformats.org/officeDocument/2006/relationships/hyperlink" Target="https://www.linkedin.com/company/epri" TargetMode="External"/><Relationship Id="rId4" Type="http://schemas.openxmlformats.org/officeDocument/2006/relationships/hyperlink" Target="http://www.epri.com/" TargetMode="External"/><Relationship Id="rId9" Type="http://schemas.openxmlformats.org/officeDocument/2006/relationships/image" Target="../media/image27.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4276" y="0"/>
            <a:ext cx="9168276" cy="6898499"/>
          </a:xfrm>
          <a:prstGeom prst="rect">
            <a:avLst/>
          </a:prstGeom>
        </p:spPr>
      </p:pic>
      <p:sp>
        <p:nvSpPr>
          <p:cNvPr id="4" name="Rectangle 3"/>
          <p:cNvSpPr/>
          <p:nvPr userDrawn="1"/>
        </p:nvSpPr>
        <p:spPr bwMode="auto">
          <a:xfrm>
            <a:off x="4800600" y="4756294"/>
            <a:ext cx="419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pitchFamily="84" charset="-128"/>
            </a:endParaRPr>
          </a:p>
        </p:txBody>
      </p:sp>
      <p:sp>
        <p:nvSpPr>
          <p:cNvPr id="3" name="TextBox 2"/>
          <p:cNvSpPr txBox="1"/>
          <p:nvPr userDrawn="1"/>
        </p:nvSpPr>
        <p:spPr>
          <a:xfrm>
            <a:off x="2667000" y="4724400"/>
            <a:ext cx="6172200" cy="292388"/>
          </a:xfrm>
          <a:prstGeom prst="rect">
            <a:avLst/>
          </a:prstGeom>
          <a:noFill/>
        </p:spPr>
        <p:txBody>
          <a:bodyPr wrap="square" rtlCol="0">
            <a:spAutoFit/>
          </a:bodyPr>
          <a:lstStyle/>
          <a:p>
            <a:pPr algn="r"/>
            <a:r>
              <a:rPr lang="en-US" sz="1300" b="1" i="0" dirty="0">
                <a:solidFill>
                  <a:schemeClr val="accent1"/>
                </a:solidFill>
                <a:latin typeface="Tahoma" panose="020B0604030504040204" pitchFamily="34" charset="0"/>
                <a:ea typeface="Tahoma" panose="020B0604030504040204" pitchFamily="34" charset="0"/>
                <a:cs typeface="Tahoma" panose="020B0604030504040204" pitchFamily="34" charset="0"/>
              </a:rPr>
              <a:t>RELIABILITY</a:t>
            </a:r>
            <a:r>
              <a:rPr lang="en-US" sz="1300" b="1" i="0" baseline="0" dirty="0">
                <a:solidFill>
                  <a:schemeClr val="accent1"/>
                </a:solidFill>
                <a:latin typeface="Tahoma" panose="020B0604030504040204" pitchFamily="34" charset="0"/>
                <a:ea typeface="Tahoma" panose="020B0604030504040204" pitchFamily="34" charset="0"/>
                <a:cs typeface="Tahoma" panose="020B0604030504040204" pitchFamily="34" charset="0"/>
              </a:rPr>
              <a:t> | RESILIENCE | SECURITY</a:t>
            </a:r>
            <a:endParaRPr lang="en-US" sz="1300" b="1" i="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735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amp;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219200"/>
            <a:ext cx="5029200" cy="5029200"/>
          </a:xfrm>
          <a:prstGeom prst="rect">
            <a:avLst/>
          </a:prstGeom>
        </p:spPr>
      </p:pic>
      <p:sp>
        <p:nvSpPr>
          <p:cNvPr id="5" name="Rectangle 4"/>
          <p:cNvSpPr>
            <a:spLocks noChangeArrowheads="1"/>
          </p:cNvSpPr>
          <p:nvPr userDrawn="1"/>
        </p:nvSpPr>
        <p:spPr bwMode="auto">
          <a:xfrm>
            <a:off x="0" y="29718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endParaRPr lang="en-US" baseline="-25000" dirty="0"/>
          </a:p>
        </p:txBody>
      </p:sp>
      <p:sp>
        <p:nvSpPr>
          <p:cNvPr id="6" name="Text Box 5"/>
          <p:cNvSpPr txBox="1">
            <a:spLocks noChangeArrowheads="1"/>
          </p:cNvSpPr>
          <p:nvPr userDrawn="1"/>
        </p:nvSpPr>
        <p:spPr bwMode="auto">
          <a:xfrm>
            <a:off x="-1295400" y="3187700"/>
            <a:ext cx="8705850" cy="641350"/>
          </a:xfrm>
          <a:prstGeom prst="rect">
            <a:avLst/>
          </a:prstGeom>
          <a:noFill/>
          <a:ln w="9525">
            <a:noFill/>
            <a:miter lim="800000"/>
            <a:headEnd/>
            <a:tailEnd/>
          </a:ln>
        </p:spPr>
        <p:txBody>
          <a:bodyPr>
            <a:spAutoFit/>
          </a:bodyPr>
          <a:lstStyle/>
          <a:p>
            <a:pPr algn="ctr">
              <a:spcBef>
                <a:spcPct val="50000"/>
              </a:spcBef>
              <a:defRPr/>
            </a:pPr>
            <a:r>
              <a:rPr lang="en-US" sz="3600" b="1" i="0" dirty="0">
                <a:ln>
                  <a:solidFill>
                    <a:schemeClr val="bg2">
                      <a:alpha val="52000"/>
                    </a:schemeClr>
                  </a:solidFill>
                </a:ln>
                <a:solidFill>
                  <a:srgbClr val="000000"/>
                </a:solidFill>
                <a:latin typeface="Tahoma" pitchFamily="34" charset="0"/>
                <a:ea typeface="+mn-ea"/>
              </a:rPr>
              <a:t>Questions and Answers</a:t>
            </a:r>
            <a:endParaRPr lang="en-US" sz="1400" b="1" i="0" dirty="0">
              <a:ln>
                <a:solidFill>
                  <a:schemeClr val="bg2">
                    <a:alpha val="52000"/>
                  </a:schemeClr>
                </a:solidFill>
              </a:ln>
              <a:solidFill>
                <a:srgbClr val="000000"/>
              </a:solidFill>
              <a:latin typeface="Verdana" pitchFamily="34" charset="0"/>
              <a:ea typeface="+mn-ea"/>
            </a:endParaRPr>
          </a:p>
        </p:txBody>
      </p:sp>
    </p:spTree>
    <p:extLst>
      <p:ext uri="{BB962C8B-B14F-4D97-AF65-F5344CB8AC3E}">
        <p14:creationId xmlns:p14="http://schemas.microsoft.com/office/powerpoint/2010/main" val="87988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r="629"/>
          <a:stretch/>
        </p:blipFill>
        <p:spPr>
          <a:xfrm>
            <a:off x="52755" y="76200"/>
            <a:ext cx="9034096" cy="6753015"/>
          </a:xfrm>
          <a:prstGeom prst="rect">
            <a:avLst/>
          </a:prstGeom>
        </p:spPr>
      </p:pic>
      <p:pic>
        <p:nvPicPr>
          <p:cNvPr id="2" name="Picture 1"/>
          <p:cNvPicPr>
            <a:picLocks noChangeAspect="1"/>
          </p:cNvPicPr>
          <p:nvPr userDrawn="1"/>
        </p:nvPicPr>
        <p:blipFill rotWithShape="1">
          <a:blip r:embed="rId3"/>
          <a:srcRect l="5324" t="4418" r="65090" b="82327"/>
          <a:stretch/>
        </p:blipFill>
        <p:spPr>
          <a:xfrm>
            <a:off x="285750" y="685800"/>
            <a:ext cx="1892231" cy="756892"/>
          </a:xfrm>
          <a:prstGeom prst="rect">
            <a:avLst/>
          </a:prstGeom>
        </p:spPr>
      </p:pic>
      <p:sp>
        <p:nvSpPr>
          <p:cNvPr id="3" name="TextBox 2"/>
          <p:cNvSpPr txBox="1"/>
          <p:nvPr userDrawn="1"/>
        </p:nvSpPr>
        <p:spPr>
          <a:xfrm>
            <a:off x="2971800" y="5932863"/>
            <a:ext cx="6172200" cy="242374"/>
          </a:xfrm>
          <a:prstGeom prst="rect">
            <a:avLst/>
          </a:prstGeom>
          <a:noFill/>
        </p:spPr>
        <p:txBody>
          <a:bodyPr wrap="square" rtlCol="0">
            <a:spAutoFit/>
          </a:bodyPr>
          <a:lstStyle/>
          <a:p>
            <a:pPr algn="r"/>
            <a:r>
              <a:rPr lang="en-US" sz="975" b="1" i="0">
                <a:solidFill>
                  <a:schemeClr val="accent1"/>
                </a:solidFill>
                <a:latin typeface="Tahoma" panose="020B0604030504040204" pitchFamily="34" charset="0"/>
                <a:ea typeface="Tahoma" panose="020B0604030504040204" pitchFamily="34" charset="0"/>
                <a:cs typeface="Tahoma" panose="020B0604030504040204" pitchFamily="34" charset="0"/>
              </a:rPr>
              <a:t>RELIABILITY</a:t>
            </a:r>
            <a:r>
              <a:rPr lang="en-US" sz="975" b="1" i="0" baseline="0">
                <a:solidFill>
                  <a:schemeClr val="accent1"/>
                </a:solidFill>
                <a:latin typeface="Tahoma" panose="020B0604030504040204" pitchFamily="34" charset="0"/>
                <a:ea typeface="Tahoma" panose="020B0604030504040204" pitchFamily="34" charset="0"/>
                <a:cs typeface="Tahoma" panose="020B0604030504040204" pitchFamily="34" charset="0"/>
              </a:rPr>
              <a:t> | RESILIENCE | SECURITY</a:t>
            </a:r>
            <a:endParaRPr lang="en-US" sz="975" b="1" i="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563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2468562"/>
            <a:ext cx="8305800" cy="2027238"/>
          </a:xfrm>
          <a:prstGeom prst="rect">
            <a:avLst/>
          </a:prstGeom>
        </p:spPr>
        <p:txBody>
          <a:bodyPr anchor="t" anchorCtr="0"/>
          <a:lstStyle>
            <a:lvl1pPr algn="ctr">
              <a:defRPr sz="1800" b="1" baseline="0">
                <a:solidFill>
                  <a:schemeClr val="tx2"/>
                </a:solidFill>
                <a:latin typeface="Tahoma" pitchFamily="34" charset="0"/>
                <a:ea typeface="Tahoma" pitchFamily="34" charset="0"/>
                <a:cs typeface="Tahoma" pitchFamily="34" charset="0"/>
              </a:defRPr>
            </a:lvl1pPr>
          </a:lstStyle>
          <a:p>
            <a:r>
              <a:rPr lang="en-US"/>
              <a:t>Subtitle Slide</a:t>
            </a:r>
          </a:p>
        </p:txBody>
      </p:sp>
    </p:spTree>
    <p:extLst>
      <p:ext uri="{BB962C8B-B14F-4D97-AF65-F5344CB8AC3E}">
        <p14:creationId xmlns:p14="http://schemas.microsoft.com/office/powerpoint/2010/main" val="338586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5603" y="152400"/>
            <a:ext cx="6019799" cy="655638"/>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
        <p:nvSpPr>
          <p:cNvPr id="11" name="Text Placeholder 3"/>
          <p:cNvSpPr>
            <a:spLocks noGrp="1"/>
          </p:cNvSpPr>
          <p:nvPr>
            <p:ph type="body" sz="half" idx="2"/>
          </p:nvPr>
        </p:nvSpPr>
        <p:spPr>
          <a:xfrm>
            <a:off x="346074" y="1325562"/>
            <a:ext cx="8416926" cy="4876800"/>
          </a:xfrm>
          <a:prstGeom prst="rect">
            <a:avLst/>
          </a:prstGeom>
        </p:spPr>
        <p:txBody>
          <a:bodyPr/>
          <a:lstStyle>
            <a:lvl1pPr marL="171450" marR="0" indent="-171450" algn="l" defTabSz="685800" rtl="0" eaLnBrk="1" fontAlgn="base" latinLnBrk="0" hangingPunct="1">
              <a:lnSpc>
                <a:spcPct val="100000"/>
              </a:lnSpc>
              <a:spcBef>
                <a:spcPts val="504"/>
              </a:spcBef>
              <a:spcAft>
                <a:spcPts val="0"/>
              </a:spcAft>
              <a:buClr>
                <a:srgbClr val="19396E"/>
              </a:buClr>
              <a:buSzPct val="150000"/>
              <a:buFont typeface="Arial" pitchFamily="34" charset="0"/>
              <a:buNone/>
              <a:tabLst/>
              <a:defRPr sz="1800" baseline="0">
                <a:solidFill>
                  <a:schemeClr val="accent6"/>
                </a:solidFill>
                <a:latin typeface="Calibri"/>
                <a:cs typeface="Calibri"/>
              </a:defRPr>
            </a:lvl1pPr>
            <a:lvl2pPr marL="342900" indent="-171450">
              <a:lnSpc>
                <a:spcPct val="100000"/>
              </a:lnSpc>
              <a:spcBef>
                <a:spcPts val="432"/>
              </a:spcBef>
              <a:spcAft>
                <a:spcPts val="0"/>
              </a:spcAft>
              <a:buClr>
                <a:srgbClr val="5D85A9"/>
              </a:buClr>
              <a:buFont typeface="Wingdings" charset="2"/>
              <a:buChar char="§"/>
              <a:defRPr sz="1500">
                <a:solidFill>
                  <a:schemeClr val="accent6"/>
                </a:solidFill>
                <a:latin typeface="Calibri"/>
                <a:cs typeface="Calibri"/>
              </a:defRPr>
            </a:lvl2pPr>
            <a:lvl3pPr marL="514350" indent="-171450">
              <a:lnSpc>
                <a:spcPct val="100000"/>
              </a:lnSpc>
              <a:spcBef>
                <a:spcPts val="360"/>
              </a:spcBef>
              <a:spcAft>
                <a:spcPts val="0"/>
              </a:spcAft>
              <a:buClr>
                <a:srgbClr val="19396E"/>
              </a:buClr>
              <a:buFont typeface="Courier New"/>
              <a:buChar char="o"/>
              <a:defRPr sz="1350">
                <a:solidFill>
                  <a:schemeClr val="accent6"/>
                </a:solidFill>
                <a:latin typeface="Calibri"/>
                <a:cs typeface="Calibri"/>
              </a:defRPr>
            </a:lvl3pPr>
            <a:lvl4pPr marL="685800" indent="-171450">
              <a:lnSpc>
                <a:spcPct val="100000"/>
              </a:lnSpc>
              <a:spcBef>
                <a:spcPts val="288"/>
              </a:spcBef>
              <a:spcAft>
                <a:spcPts val="0"/>
              </a:spcAft>
              <a:buClr>
                <a:srgbClr val="19396E"/>
              </a:buClr>
              <a:buFont typeface="Lucida Grande"/>
              <a:buChar char="­"/>
              <a:defRPr sz="1200" baseline="0">
                <a:solidFill>
                  <a:schemeClr val="accent6"/>
                </a:solidFill>
                <a:latin typeface="Calibri"/>
                <a:cs typeface="Calibri"/>
              </a:defRPr>
            </a:lvl4pPr>
            <a:lvl5pPr marL="1543050" indent="-171450">
              <a:lnSpc>
                <a:spcPct val="100000"/>
              </a:lnSpc>
              <a:spcBef>
                <a:spcPts val="288"/>
              </a:spcBef>
              <a:spcAft>
                <a:spcPts val="0"/>
              </a:spcAft>
              <a:buClr>
                <a:srgbClr val="19396E"/>
              </a:buClr>
              <a:buFont typeface="Wingdings" charset="2"/>
              <a:buChar char="§"/>
              <a:defRPr sz="1200">
                <a:solidFill>
                  <a:schemeClr val="tx1"/>
                </a:solidFill>
                <a:latin typeface="Calibri"/>
                <a:cs typeface="Calibri"/>
              </a:defRPr>
            </a:lvl5pPr>
            <a:lvl6pPr marL="1714500" indent="0">
              <a:buNone/>
              <a:defRPr sz="675"/>
            </a:lvl6pPr>
            <a:lvl7pPr marL="2057400" indent="0">
              <a:buNone/>
              <a:defRPr sz="675"/>
            </a:lvl7pPr>
            <a:lvl8pPr marL="2400300" indent="0">
              <a:buNone/>
              <a:defRPr sz="675"/>
            </a:lvl8pPr>
            <a:lvl9pPr marL="2743200" indent="0">
              <a:buNone/>
              <a:defRPr sz="675"/>
            </a:lvl9pPr>
          </a:lstStyle>
          <a:p>
            <a:pPr marL="171450" marR="0" lvl="0" indent="-171450" algn="l" defTabSz="685800" rtl="0" eaLnBrk="1" fontAlgn="base" latinLnBrk="0" hangingPunct="1">
              <a:lnSpc>
                <a:spcPct val="100000"/>
              </a:lnSpc>
              <a:spcBef>
                <a:spcPts val="504"/>
              </a:spcBef>
              <a:spcAft>
                <a:spcPts val="0"/>
              </a:spcAft>
              <a:buClr>
                <a:srgbClr val="19396E"/>
              </a:buClr>
              <a:buSzTx/>
              <a:tabLst/>
              <a:defRPr/>
            </a:pPr>
            <a:r>
              <a:rPr lang="en-US"/>
              <a:t>Click to edit Master text styles</a:t>
            </a:r>
          </a:p>
        </p:txBody>
      </p:sp>
    </p:spTree>
    <p:extLst>
      <p:ext uri="{BB962C8B-B14F-4D97-AF65-F5344CB8AC3E}">
        <p14:creationId xmlns:p14="http://schemas.microsoft.com/office/powerpoint/2010/main" val="141510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13" name="Content Placeholder 2"/>
          <p:cNvSpPr>
            <a:spLocks noGrp="1"/>
          </p:cNvSpPr>
          <p:nvPr>
            <p:ph sz="half" idx="10"/>
          </p:nvPr>
        </p:nvSpPr>
        <p:spPr>
          <a:xfrm>
            <a:off x="346074" y="1325562"/>
            <a:ext cx="8416926" cy="4846638"/>
          </a:xfrm>
          <a:prstGeom prst="rect">
            <a:avLst/>
          </a:prstGeom>
        </p:spPr>
        <p:txBody>
          <a:bodyPr/>
          <a:lstStyle>
            <a:lvl1pPr marL="171450" indent="-171450">
              <a:buClr>
                <a:srgbClr val="19396E"/>
              </a:buClr>
              <a:buSzPct val="100000"/>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19396E"/>
              </a:buClr>
              <a:buFont typeface="Courier New"/>
              <a:buChar char="o"/>
              <a:defRPr sz="1350">
                <a:solidFill>
                  <a:schemeClr val="accent6"/>
                </a:solidFill>
                <a:latin typeface="Calibri" pitchFamily="34" charset="0"/>
              </a:defRPr>
            </a:lvl3pPr>
            <a:lvl4pPr marL="685800" indent="-171450">
              <a:buClr>
                <a:srgbClr val="19396E"/>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2895603" y="152400"/>
            <a:ext cx="6019799" cy="655638"/>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68858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6" name="Content Placeholder 2"/>
          <p:cNvSpPr>
            <a:spLocks noGrp="1"/>
          </p:cNvSpPr>
          <p:nvPr>
            <p:ph sz="half" idx="10"/>
          </p:nvPr>
        </p:nvSpPr>
        <p:spPr>
          <a:xfrm>
            <a:off x="346074" y="1325562"/>
            <a:ext cx="4041648" cy="4846638"/>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19396E"/>
              </a:buClr>
              <a:buFont typeface="Courier New"/>
              <a:buChar char="o"/>
              <a:defRPr sz="1350">
                <a:solidFill>
                  <a:schemeClr val="accent6"/>
                </a:solidFill>
                <a:latin typeface="Calibri" pitchFamily="34" charset="0"/>
              </a:defRPr>
            </a:lvl3pPr>
            <a:lvl4pPr marL="685800" indent="-171450">
              <a:buClr>
                <a:srgbClr val="19396E"/>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1"/>
          </p:nvPr>
        </p:nvSpPr>
        <p:spPr>
          <a:xfrm>
            <a:off x="4568952" y="1325562"/>
            <a:ext cx="4041648" cy="4846638"/>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19396E"/>
              </a:buClr>
              <a:buFont typeface="Courier New"/>
              <a:buChar char="o"/>
              <a:defRPr sz="1350">
                <a:solidFill>
                  <a:schemeClr val="accent6"/>
                </a:solidFill>
                <a:latin typeface="Calibri" pitchFamily="34" charset="0"/>
              </a:defRPr>
            </a:lvl3pPr>
            <a:lvl4pPr marL="685800" indent="-171450">
              <a:buClr>
                <a:srgbClr val="19396E"/>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2895603" y="152400"/>
            <a:ext cx="6019799" cy="655638"/>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2784086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46074" y="1325562"/>
            <a:ext cx="4040188" cy="639762"/>
          </a:xfrm>
          <a:prstGeom prst="rect">
            <a:avLst/>
          </a:prstGeom>
        </p:spPr>
        <p:txBody>
          <a:bodyPr anchor="b"/>
          <a:lstStyle>
            <a:lvl1pPr marL="0" indent="0">
              <a:buNone/>
              <a:defRPr sz="1800" b="1">
                <a:solidFill>
                  <a:srgbClr val="204C81"/>
                </a:solidFill>
                <a:latin typeface="Tahoma" pitchFamily="34" charset="0"/>
                <a:ea typeface="Tahoma" pitchFamily="34" charset="0"/>
                <a:cs typeface="Tahoma"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Column Title 1</a:t>
            </a:r>
          </a:p>
        </p:txBody>
      </p:sp>
      <p:sp>
        <p:nvSpPr>
          <p:cNvPr id="5" name="Text Placeholder 4"/>
          <p:cNvSpPr>
            <a:spLocks noGrp="1"/>
          </p:cNvSpPr>
          <p:nvPr>
            <p:ph type="body" sz="quarter" idx="3" hasCustomPrompt="1"/>
          </p:nvPr>
        </p:nvSpPr>
        <p:spPr>
          <a:xfrm>
            <a:off x="4572002" y="1325562"/>
            <a:ext cx="4041775" cy="639762"/>
          </a:xfrm>
          <a:prstGeom prst="rect">
            <a:avLst/>
          </a:prstGeom>
        </p:spPr>
        <p:txBody>
          <a:bodyPr anchor="b"/>
          <a:lstStyle>
            <a:lvl1pPr marL="0" indent="0">
              <a:buNone/>
              <a:defRPr sz="1800" b="1">
                <a:solidFill>
                  <a:srgbClr val="204C81"/>
                </a:solidFill>
                <a:latin typeface="Tahoma" pitchFamily="34" charset="0"/>
                <a:ea typeface="Tahoma" pitchFamily="34" charset="0"/>
                <a:cs typeface="Tahoma"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Column Title 2</a:t>
            </a:r>
          </a:p>
        </p:txBody>
      </p:sp>
      <p:sp>
        <p:nvSpPr>
          <p:cNvPr id="12" name="Content Placeholder 2"/>
          <p:cNvSpPr>
            <a:spLocks noGrp="1"/>
          </p:cNvSpPr>
          <p:nvPr>
            <p:ph sz="half" idx="11"/>
          </p:nvPr>
        </p:nvSpPr>
        <p:spPr>
          <a:xfrm>
            <a:off x="346074" y="1981200"/>
            <a:ext cx="4041648" cy="4038600"/>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5D85A9"/>
              </a:buClr>
              <a:buFont typeface="Courier New"/>
              <a:buChar char="o"/>
              <a:defRPr sz="1350">
                <a:solidFill>
                  <a:schemeClr val="accent6"/>
                </a:solidFill>
                <a:latin typeface="Calibri" pitchFamily="34" charset="0"/>
              </a:defRPr>
            </a:lvl3pPr>
            <a:lvl4pPr marL="685800" indent="-171450">
              <a:buClr>
                <a:srgbClr val="5D85A9"/>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sz="half" idx="12"/>
          </p:nvPr>
        </p:nvSpPr>
        <p:spPr>
          <a:xfrm>
            <a:off x="4572127" y="1981200"/>
            <a:ext cx="4041648" cy="4038600"/>
          </a:xfrm>
          <a:prstGeom prst="rect">
            <a:avLst/>
          </a:prstGeom>
        </p:spPr>
        <p:txBody>
          <a:bodyPr/>
          <a:lstStyle>
            <a:lvl1pPr marL="171450" indent="-171450">
              <a:buClr>
                <a:srgbClr val="19396E"/>
              </a:buClr>
              <a:defRPr sz="1800" baseline="0">
                <a:solidFill>
                  <a:schemeClr val="accent6"/>
                </a:solidFill>
                <a:latin typeface="Calibri" pitchFamily="34" charset="0"/>
              </a:defRPr>
            </a:lvl1pPr>
            <a:lvl2pPr marL="342900" indent="-171450">
              <a:buClr>
                <a:srgbClr val="5D85A9"/>
              </a:buClr>
              <a:buFont typeface="Wingdings" charset="2"/>
              <a:buChar char="§"/>
              <a:defRPr sz="1500">
                <a:solidFill>
                  <a:schemeClr val="accent6"/>
                </a:solidFill>
                <a:latin typeface="Calibri" pitchFamily="34" charset="0"/>
              </a:defRPr>
            </a:lvl2pPr>
            <a:lvl3pPr marL="514350" indent="-171450">
              <a:buClr>
                <a:srgbClr val="5D85A9"/>
              </a:buClr>
              <a:buFont typeface="Courier New"/>
              <a:buChar char="o"/>
              <a:defRPr sz="1350">
                <a:solidFill>
                  <a:schemeClr val="accent6"/>
                </a:solidFill>
                <a:latin typeface="Calibri" pitchFamily="34" charset="0"/>
              </a:defRPr>
            </a:lvl3pPr>
            <a:lvl4pPr marL="685800" indent="-171450">
              <a:buClr>
                <a:srgbClr val="5D85A9"/>
              </a:buClr>
              <a:defRPr sz="1200">
                <a:solidFill>
                  <a:schemeClr val="accent6"/>
                </a:solidFill>
                <a:latin typeface="Calibri" pitchFamily="34" charset="0"/>
              </a:defRPr>
            </a:lvl4pPr>
            <a:lvl5pPr marL="1543050" indent="-171450">
              <a:buClr>
                <a:srgbClr val="19396E"/>
              </a:buClr>
              <a:buFont typeface="Wingdings" charset="2"/>
              <a:buChar char="§"/>
              <a:defRPr sz="1200">
                <a:solidFill>
                  <a:schemeClr val="accent4"/>
                </a:solidFill>
                <a:latin typeface="Calibri"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2895603" y="152400"/>
            <a:ext cx="6019799" cy="655638"/>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358959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792288" y="1447803"/>
            <a:ext cx="5486400" cy="3279775"/>
          </a:xfrm>
          <a:prstGeom prst="rect">
            <a:avLst/>
          </a:prstGeom>
        </p:spPr>
        <p:txBody>
          <a:bodyPr/>
          <a:lstStyle>
            <a:lvl1pPr marL="0" indent="0">
              <a:buNone/>
              <a:defRPr sz="2400">
                <a:solidFill>
                  <a:schemeClr val="accent6"/>
                </a:solidFill>
                <a:latin typeface="Calibri"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solidFill>
                  <a:schemeClr val="accent6"/>
                </a:solidFill>
                <a:latin typeface="Calibri"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6" name="Text Placeholder 3"/>
          <p:cNvSpPr>
            <a:spLocks noGrp="1"/>
          </p:cNvSpPr>
          <p:nvPr>
            <p:ph type="body" sz="half" idx="10"/>
          </p:nvPr>
        </p:nvSpPr>
        <p:spPr>
          <a:xfrm>
            <a:off x="1792288" y="4800600"/>
            <a:ext cx="5486400" cy="566928"/>
          </a:xfrm>
          <a:prstGeom prst="rect">
            <a:avLst/>
          </a:prstGeom>
        </p:spPr>
        <p:txBody>
          <a:bodyPr anchor="b" anchorCtr="0"/>
          <a:lstStyle>
            <a:lvl1pPr marL="0" indent="0">
              <a:buNone/>
              <a:defRPr sz="1500" b="1" i="0">
                <a:solidFill>
                  <a:schemeClr val="accent6"/>
                </a:solidFill>
                <a:latin typeface="Tahoma"/>
                <a:cs typeface="Tahom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Title 1"/>
          <p:cNvSpPr>
            <a:spLocks noGrp="1"/>
          </p:cNvSpPr>
          <p:nvPr>
            <p:ph type="title" hasCustomPrompt="1"/>
          </p:nvPr>
        </p:nvSpPr>
        <p:spPr>
          <a:xfrm>
            <a:off x="2895603" y="152400"/>
            <a:ext cx="6019799" cy="655638"/>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2408452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895603" y="152400"/>
            <a:ext cx="6019799" cy="655638"/>
          </a:xfrm>
          <a:prstGeom prst="rect">
            <a:avLst/>
          </a:prstGeom>
        </p:spPr>
        <p:txBody>
          <a:bodyPr anchor="ctr" anchorCtr="0"/>
          <a:lstStyle>
            <a:lvl1pPr algn="r">
              <a:defRPr sz="18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1581456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219200"/>
            <a:ext cx="5029200" cy="5029200"/>
          </a:xfrm>
          <a:prstGeom prst="rect">
            <a:avLst/>
          </a:prstGeom>
        </p:spPr>
      </p:pic>
      <p:sp>
        <p:nvSpPr>
          <p:cNvPr id="5" name="Rectangle 4"/>
          <p:cNvSpPr>
            <a:spLocks noChangeArrowheads="1"/>
          </p:cNvSpPr>
          <p:nvPr userDrawn="1"/>
        </p:nvSpPr>
        <p:spPr bwMode="auto">
          <a:xfrm>
            <a:off x="0" y="29718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endParaRPr lang="en-US" sz="1800" baseline="-25000"/>
          </a:p>
        </p:txBody>
      </p:sp>
      <p:sp>
        <p:nvSpPr>
          <p:cNvPr id="6" name="Text Box 5"/>
          <p:cNvSpPr txBox="1">
            <a:spLocks noChangeArrowheads="1"/>
          </p:cNvSpPr>
          <p:nvPr userDrawn="1"/>
        </p:nvSpPr>
        <p:spPr bwMode="auto">
          <a:xfrm>
            <a:off x="-1295400" y="3187701"/>
            <a:ext cx="8705850" cy="507831"/>
          </a:xfrm>
          <a:prstGeom prst="rect">
            <a:avLst/>
          </a:prstGeom>
          <a:noFill/>
          <a:ln w="9525">
            <a:noFill/>
            <a:miter lim="800000"/>
            <a:headEnd/>
            <a:tailEnd/>
          </a:ln>
        </p:spPr>
        <p:txBody>
          <a:bodyPr>
            <a:spAutoFit/>
          </a:bodyPr>
          <a:lstStyle/>
          <a:p>
            <a:pPr algn="ctr">
              <a:spcBef>
                <a:spcPct val="50000"/>
              </a:spcBef>
              <a:defRPr/>
            </a:pPr>
            <a:r>
              <a:rPr lang="en-US" sz="2700" b="1" i="0">
                <a:ln>
                  <a:solidFill>
                    <a:schemeClr val="bg2">
                      <a:alpha val="52000"/>
                    </a:schemeClr>
                  </a:solidFill>
                </a:ln>
                <a:solidFill>
                  <a:srgbClr val="000000"/>
                </a:solidFill>
                <a:latin typeface="Tahoma" pitchFamily="34" charset="0"/>
                <a:ea typeface="+mn-ea"/>
              </a:rPr>
              <a:t>Questions and Answers</a:t>
            </a:r>
            <a:endParaRPr lang="en-US" sz="1050" b="1" i="0">
              <a:ln>
                <a:solidFill>
                  <a:schemeClr val="bg2">
                    <a:alpha val="52000"/>
                  </a:schemeClr>
                </a:solidFill>
              </a:ln>
              <a:solidFill>
                <a:srgbClr val="000000"/>
              </a:solidFill>
              <a:latin typeface="Verdana" pitchFamily="34" charset="0"/>
              <a:ea typeface="+mn-ea"/>
            </a:endParaRPr>
          </a:p>
        </p:txBody>
      </p:sp>
    </p:spTree>
    <p:extLst>
      <p:ext uri="{BB962C8B-B14F-4D97-AF65-F5344CB8AC3E}">
        <p14:creationId xmlns:p14="http://schemas.microsoft.com/office/powerpoint/2010/main" val="405331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2468562"/>
            <a:ext cx="8305800" cy="2027238"/>
          </a:xfrm>
          <a:prstGeom prst="rect">
            <a:avLst/>
          </a:prstGeom>
        </p:spPr>
        <p:txBody>
          <a:bodyPr anchor="t" anchorCtr="0"/>
          <a:lstStyle>
            <a:lvl1pPr algn="ctr">
              <a:defRPr sz="2400" b="1" baseline="0">
                <a:solidFill>
                  <a:schemeClr val="tx2"/>
                </a:solidFill>
                <a:latin typeface="Tahoma" pitchFamily="34" charset="0"/>
                <a:ea typeface="Tahoma" pitchFamily="34" charset="0"/>
                <a:cs typeface="Tahoma" pitchFamily="34" charset="0"/>
              </a:defRPr>
            </a:lvl1pPr>
          </a:lstStyle>
          <a:p>
            <a:r>
              <a:rPr lang="en-US" dirty="0"/>
              <a:t>Subtitle Slide</a:t>
            </a:r>
          </a:p>
        </p:txBody>
      </p:sp>
    </p:spTree>
    <p:extLst>
      <p:ext uri="{BB962C8B-B14F-4D97-AF65-F5344CB8AC3E}">
        <p14:creationId xmlns:p14="http://schemas.microsoft.com/office/powerpoint/2010/main" val="834040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4276" y="0"/>
            <a:ext cx="9168276" cy="6898499"/>
          </a:xfrm>
          <a:prstGeom prst="rect">
            <a:avLst/>
          </a:prstGeom>
        </p:spPr>
      </p:pic>
      <p:sp>
        <p:nvSpPr>
          <p:cNvPr id="4" name="Rectangle 3"/>
          <p:cNvSpPr/>
          <p:nvPr userDrawn="1"/>
        </p:nvSpPr>
        <p:spPr bwMode="auto">
          <a:xfrm>
            <a:off x="4800600" y="4756294"/>
            <a:ext cx="419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pitchFamily="84" charset="-128"/>
            </a:endParaRPr>
          </a:p>
        </p:txBody>
      </p:sp>
      <p:sp>
        <p:nvSpPr>
          <p:cNvPr id="3" name="TextBox 2"/>
          <p:cNvSpPr txBox="1"/>
          <p:nvPr userDrawn="1"/>
        </p:nvSpPr>
        <p:spPr>
          <a:xfrm>
            <a:off x="2667000" y="4724400"/>
            <a:ext cx="6172200" cy="292388"/>
          </a:xfrm>
          <a:prstGeom prst="rect">
            <a:avLst/>
          </a:prstGeom>
          <a:noFill/>
        </p:spPr>
        <p:txBody>
          <a:bodyPr wrap="square" rtlCol="0">
            <a:spAutoFit/>
          </a:bodyPr>
          <a:lstStyle/>
          <a:p>
            <a:pPr algn="r"/>
            <a:r>
              <a:rPr lang="en-US" sz="1300" b="1" i="0">
                <a:solidFill>
                  <a:schemeClr val="accent1"/>
                </a:solidFill>
                <a:latin typeface="Tahoma" panose="020B0604030504040204" pitchFamily="34" charset="0"/>
                <a:ea typeface="Tahoma" panose="020B0604030504040204" pitchFamily="34" charset="0"/>
                <a:cs typeface="Tahoma" panose="020B0604030504040204" pitchFamily="34" charset="0"/>
              </a:rPr>
              <a:t>RELIABILITY</a:t>
            </a:r>
            <a:r>
              <a:rPr lang="en-US" sz="1300" b="1" i="0" baseline="0">
                <a:solidFill>
                  <a:schemeClr val="accent1"/>
                </a:solidFill>
                <a:latin typeface="Tahoma" panose="020B0604030504040204" pitchFamily="34" charset="0"/>
                <a:ea typeface="Tahoma" panose="020B0604030504040204" pitchFamily="34" charset="0"/>
                <a:cs typeface="Tahoma" panose="020B0604030504040204" pitchFamily="34" charset="0"/>
              </a:rPr>
              <a:t> | RESILIENCE | SECURITY</a:t>
            </a:r>
            <a:endParaRPr lang="en-US" sz="1300" b="1" i="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837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2468562"/>
            <a:ext cx="8305800" cy="2027238"/>
          </a:xfrm>
          <a:prstGeom prst="rect">
            <a:avLst/>
          </a:prstGeom>
        </p:spPr>
        <p:txBody>
          <a:bodyPr anchor="t" anchorCtr="0"/>
          <a:lstStyle>
            <a:lvl1pPr algn="ctr">
              <a:defRPr sz="2400" b="1" baseline="0">
                <a:solidFill>
                  <a:schemeClr val="tx2"/>
                </a:solidFill>
                <a:latin typeface="Tahoma" pitchFamily="34" charset="0"/>
                <a:ea typeface="Tahoma" pitchFamily="34" charset="0"/>
                <a:cs typeface="Tahoma" pitchFamily="34" charset="0"/>
              </a:defRPr>
            </a:lvl1pPr>
          </a:lstStyle>
          <a:p>
            <a:r>
              <a:rPr lang="en-US"/>
              <a:t>Subtitle Slide</a:t>
            </a:r>
          </a:p>
        </p:txBody>
      </p:sp>
    </p:spTree>
    <p:extLst>
      <p:ext uri="{BB962C8B-B14F-4D97-AF65-F5344CB8AC3E}">
        <p14:creationId xmlns:p14="http://schemas.microsoft.com/office/powerpoint/2010/main" val="778473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
        <p:nvSpPr>
          <p:cNvPr id="11" name="Text Placeholder 3"/>
          <p:cNvSpPr>
            <a:spLocks noGrp="1"/>
          </p:cNvSpPr>
          <p:nvPr>
            <p:ph type="body" sz="half" idx="2"/>
          </p:nvPr>
        </p:nvSpPr>
        <p:spPr>
          <a:xfrm>
            <a:off x="346074" y="1325562"/>
            <a:ext cx="8416926" cy="4876800"/>
          </a:xfrm>
          <a:prstGeom prst="rect">
            <a:avLst/>
          </a:prstGeom>
        </p:spPr>
        <p:txBody>
          <a:bodyPr/>
          <a:lstStyle>
            <a:lvl1pPr marL="228600" marR="0" indent="-228600" algn="l" defTabSz="914400" rtl="0" eaLnBrk="1" fontAlgn="base" latinLnBrk="0" hangingPunct="1">
              <a:lnSpc>
                <a:spcPct val="100000"/>
              </a:lnSpc>
              <a:spcBef>
                <a:spcPts val="672"/>
              </a:spcBef>
              <a:spcAft>
                <a:spcPts val="0"/>
              </a:spcAft>
              <a:buClr>
                <a:srgbClr val="19396E"/>
              </a:buClr>
              <a:buSzPct val="150000"/>
              <a:buFont typeface="Arial" pitchFamily="34" charset="0"/>
              <a:buNone/>
              <a:tabLst/>
              <a:defRPr sz="2400" baseline="0">
                <a:solidFill>
                  <a:schemeClr val="accent6"/>
                </a:solidFill>
                <a:latin typeface="Calibri"/>
                <a:cs typeface="Calibri"/>
              </a:defRPr>
            </a:lvl1pPr>
            <a:lvl2pPr marL="457200" indent="-228600">
              <a:lnSpc>
                <a:spcPct val="100000"/>
              </a:lnSpc>
              <a:spcBef>
                <a:spcPts val="576"/>
              </a:spcBef>
              <a:spcAft>
                <a:spcPts val="0"/>
              </a:spcAft>
              <a:buClr>
                <a:srgbClr val="5D85A9"/>
              </a:buClr>
              <a:buFont typeface="Wingdings" charset="2"/>
              <a:buChar char="§"/>
              <a:defRPr sz="2000">
                <a:solidFill>
                  <a:schemeClr val="accent6"/>
                </a:solidFill>
                <a:latin typeface="Calibri"/>
                <a:cs typeface="Calibri"/>
              </a:defRPr>
            </a:lvl2pPr>
            <a:lvl3pPr marL="685800" indent="-228600">
              <a:lnSpc>
                <a:spcPct val="100000"/>
              </a:lnSpc>
              <a:spcBef>
                <a:spcPts val="480"/>
              </a:spcBef>
              <a:spcAft>
                <a:spcPts val="0"/>
              </a:spcAft>
              <a:buClr>
                <a:srgbClr val="19396E"/>
              </a:buClr>
              <a:buFont typeface="Courier New"/>
              <a:buChar char="o"/>
              <a:defRPr sz="1800">
                <a:solidFill>
                  <a:schemeClr val="accent6"/>
                </a:solidFill>
                <a:latin typeface="Calibri"/>
                <a:cs typeface="Calibri"/>
              </a:defRPr>
            </a:lvl3pPr>
            <a:lvl4pPr marL="914400" indent="-228600">
              <a:lnSpc>
                <a:spcPct val="100000"/>
              </a:lnSpc>
              <a:spcBef>
                <a:spcPts val="384"/>
              </a:spcBef>
              <a:spcAft>
                <a:spcPts val="0"/>
              </a:spcAft>
              <a:buClr>
                <a:srgbClr val="19396E"/>
              </a:buClr>
              <a:buFont typeface="Lucida Grande"/>
              <a:buChar char="­"/>
              <a:defRPr sz="1600" baseline="0">
                <a:solidFill>
                  <a:schemeClr val="accent6"/>
                </a:solidFill>
                <a:latin typeface="Calibri"/>
                <a:cs typeface="Calibri"/>
              </a:defRPr>
            </a:lvl4pPr>
            <a:lvl5pPr marL="2057400" indent="-228600">
              <a:lnSpc>
                <a:spcPct val="100000"/>
              </a:lnSpc>
              <a:spcBef>
                <a:spcPts val="384"/>
              </a:spcBef>
              <a:spcAft>
                <a:spcPts val="0"/>
              </a:spcAft>
              <a:buClr>
                <a:srgbClr val="19396E"/>
              </a:buClr>
              <a:buFont typeface="Wingdings" charset="2"/>
              <a:buChar char="§"/>
              <a:defRPr sz="1600">
                <a:solidFill>
                  <a:schemeClr val="tx1"/>
                </a:solidFill>
                <a:latin typeface="Calibri"/>
                <a:cs typeface="Calibri"/>
              </a:defRPr>
            </a:lvl5pPr>
            <a:lvl6pPr marL="2286000" indent="0">
              <a:buNone/>
              <a:defRPr sz="900"/>
            </a:lvl6pPr>
            <a:lvl7pPr marL="2743200" indent="0">
              <a:buNone/>
              <a:defRPr sz="900"/>
            </a:lvl7pPr>
            <a:lvl8pPr marL="3200400" indent="0">
              <a:buNone/>
              <a:defRPr sz="900"/>
            </a:lvl8pPr>
            <a:lvl9pPr marL="3657600" indent="0">
              <a:buNone/>
              <a:defRPr sz="900"/>
            </a:lvl9pPr>
          </a:lstStyle>
          <a:p>
            <a:pPr marL="228600" marR="0" lvl="0" indent="-228600" algn="l" defTabSz="914400" rtl="0" eaLnBrk="1" fontAlgn="base" latinLnBrk="0" hangingPunct="1">
              <a:lnSpc>
                <a:spcPct val="100000"/>
              </a:lnSpc>
              <a:spcBef>
                <a:spcPts val="672"/>
              </a:spcBef>
              <a:spcAft>
                <a:spcPts val="0"/>
              </a:spcAft>
              <a:buClr>
                <a:srgbClr val="19396E"/>
              </a:buClr>
              <a:buSzTx/>
              <a:tabLst/>
              <a:defRPr/>
            </a:pPr>
            <a:r>
              <a:rPr lang="en-US"/>
              <a:t>Click to edit Master text styles</a:t>
            </a:r>
          </a:p>
        </p:txBody>
      </p:sp>
    </p:spTree>
    <p:extLst>
      <p:ext uri="{BB962C8B-B14F-4D97-AF65-F5344CB8AC3E}">
        <p14:creationId xmlns:p14="http://schemas.microsoft.com/office/powerpoint/2010/main" val="199174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13" name="Content Placeholder 2"/>
          <p:cNvSpPr>
            <a:spLocks noGrp="1"/>
          </p:cNvSpPr>
          <p:nvPr>
            <p:ph sz="half" idx="10"/>
          </p:nvPr>
        </p:nvSpPr>
        <p:spPr>
          <a:xfrm>
            <a:off x="346074" y="1325562"/>
            <a:ext cx="8416926" cy="4846638"/>
          </a:xfrm>
          <a:prstGeom prst="rect">
            <a:avLst/>
          </a:prstGeom>
        </p:spPr>
        <p:txBody>
          <a:bodyPr/>
          <a:lstStyle>
            <a:lvl1pPr marL="228600" indent="-228600">
              <a:buClr>
                <a:srgbClr val="19396E"/>
              </a:buClr>
              <a:buSzPct val="100000"/>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134955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6" name="Content Placeholder 2"/>
          <p:cNvSpPr>
            <a:spLocks noGrp="1"/>
          </p:cNvSpPr>
          <p:nvPr>
            <p:ph sz="half" idx="10"/>
          </p:nvPr>
        </p:nvSpPr>
        <p:spPr>
          <a:xfrm>
            <a:off x="346074" y="1325562"/>
            <a:ext cx="4041648"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1"/>
          </p:nvPr>
        </p:nvSpPr>
        <p:spPr>
          <a:xfrm>
            <a:off x="4568952" y="1325562"/>
            <a:ext cx="4041648"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2723393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46074" y="1325562"/>
            <a:ext cx="4040188"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Column Title 1</a:t>
            </a:r>
          </a:p>
        </p:txBody>
      </p:sp>
      <p:sp>
        <p:nvSpPr>
          <p:cNvPr id="5" name="Text Placeholder 4"/>
          <p:cNvSpPr>
            <a:spLocks noGrp="1"/>
          </p:cNvSpPr>
          <p:nvPr>
            <p:ph type="body" sz="quarter" idx="3" hasCustomPrompt="1"/>
          </p:nvPr>
        </p:nvSpPr>
        <p:spPr>
          <a:xfrm>
            <a:off x="4572000" y="1325562"/>
            <a:ext cx="4041775"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Column Title 2</a:t>
            </a:r>
          </a:p>
        </p:txBody>
      </p:sp>
      <p:sp>
        <p:nvSpPr>
          <p:cNvPr id="12" name="Content Placeholder 2"/>
          <p:cNvSpPr>
            <a:spLocks noGrp="1"/>
          </p:cNvSpPr>
          <p:nvPr>
            <p:ph sz="half" idx="11"/>
          </p:nvPr>
        </p:nvSpPr>
        <p:spPr>
          <a:xfrm>
            <a:off x="346074" y="1981200"/>
            <a:ext cx="4041648"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sz="half" idx="12"/>
          </p:nvPr>
        </p:nvSpPr>
        <p:spPr>
          <a:xfrm>
            <a:off x="4572127" y="1981200"/>
            <a:ext cx="4041648"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1748564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792288" y="1447799"/>
            <a:ext cx="5486400" cy="3279775"/>
          </a:xfrm>
          <a:prstGeom prst="rect">
            <a:avLst/>
          </a:prstGeom>
        </p:spPr>
        <p:txBody>
          <a:bodyPr/>
          <a:lstStyle>
            <a:lvl1pPr marL="0" indent="0">
              <a:buNone/>
              <a:defRPr sz="3200">
                <a:solidFill>
                  <a:schemeClr val="accent6"/>
                </a:solidFill>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accent6"/>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0"/>
          </p:nvPr>
        </p:nvSpPr>
        <p:spPr>
          <a:xfrm>
            <a:off x="1792288" y="4800600"/>
            <a:ext cx="5486400" cy="566928"/>
          </a:xfrm>
          <a:prstGeom prst="rect">
            <a:avLst/>
          </a:prstGeom>
        </p:spPr>
        <p:txBody>
          <a:bodyPr anchor="b" anchorCtr="0"/>
          <a:lstStyle>
            <a:lvl1pPr marL="0" indent="0">
              <a:buNone/>
              <a:defRPr sz="2000" b="1" i="0">
                <a:solidFill>
                  <a:schemeClr val="accent6"/>
                </a:solidFill>
                <a:latin typeface="Tahoma"/>
                <a:cs typeface="Tahom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2134637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a:t>Slide Title</a:t>
            </a:r>
          </a:p>
        </p:txBody>
      </p:sp>
    </p:spTree>
    <p:extLst>
      <p:ext uri="{BB962C8B-B14F-4D97-AF65-F5344CB8AC3E}">
        <p14:creationId xmlns:p14="http://schemas.microsoft.com/office/powerpoint/2010/main" val="3629920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219200"/>
            <a:ext cx="5029200" cy="5029200"/>
          </a:xfrm>
          <a:prstGeom prst="rect">
            <a:avLst/>
          </a:prstGeom>
        </p:spPr>
      </p:pic>
      <p:sp>
        <p:nvSpPr>
          <p:cNvPr id="5" name="Rectangle 4"/>
          <p:cNvSpPr>
            <a:spLocks noChangeArrowheads="1"/>
          </p:cNvSpPr>
          <p:nvPr userDrawn="1"/>
        </p:nvSpPr>
        <p:spPr bwMode="auto">
          <a:xfrm>
            <a:off x="0" y="29718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endParaRPr lang="en-US" baseline="-25000"/>
          </a:p>
        </p:txBody>
      </p:sp>
      <p:sp>
        <p:nvSpPr>
          <p:cNvPr id="6" name="Text Box 5"/>
          <p:cNvSpPr txBox="1">
            <a:spLocks noChangeArrowheads="1"/>
          </p:cNvSpPr>
          <p:nvPr userDrawn="1"/>
        </p:nvSpPr>
        <p:spPr bwMode="auto">
          <a:xfrm>
            <a:off x="-1295400" y="3187700"/>
            <a:ext cx="8705850" cy="641350"/>
          </a:xfrm>
          <a:prstGeom prst="rect">
            <a:avLst/>
          </a:prstGeom>
          <a:noFill/>
          <a:ln w="9525">
            <a:noFill/>
            <a:miter lim="800000"/>
            <a:headEnd/>
            <a:tailEnd/>
          </a:ln>
        </p:spPr>
        <p:txBody>
          <a:bodyPr>
            <a:spAutoFit/>
          </a:bodyPr>
          <a:lstStyle/>
          <a:p>
            <a:pPr algn="ctr">
              <a:spcBef>
                <a:spcPct val="50000"/>
              </a:spcBef>
              <a:defRPr/>
            </a:pPr>
            <a:r>
              <a:rPr lang="en-US" sz="3600" b="1" i="0">
                <a:ln>
                  <a:solidFill>
                    <a:schemeClr val="bg2">
                      <a:alpha val="52000"/>
                    </a:schemeClr>
                  </a:solidFill>
                </a:ln>
                <a:solidFill>
                  <a:srgbClr val="000000"/>
                </a:solidFill>
                <a:latin typeface="Tahoma" pitchFamily="34" charset="0"/>
                <a:ea typeface="+mn-ea"/>
              </a:rPr>
              <a:t>Questions and Answers</a:t>
            </a:r>
            <a:endParaRPr lang="en-US" sz="1400" b="1" i="0">
              <a:ln>
                <a:solidFill>
                  <a:schemeClr val="bg2">
                    <a:alpha val="52000"/>
                  </a:schemeClr>
                </a:solidFill>
              </a:ln>
              <a:solidFill>
                <a:srgbClr val="000000"/>
              </a:solidFill>
              <a:latin typeface="Verdana" pitchFamily="34" charset="0"/>
              <a:ea typeface="+mn-ea"/>
            </a:endParaRPr>
          </a:p>
        </p:txBody>
      </p:sp>
    </p:spTree>
    <p:extLst>
      <p:ext uri="{BB962C8B-B14F-4D97-AF65-F5344CB8AC3E}">
        <p14:creationId xmlns:p14="http://schemas.microsoft.com/office/powerpoint/2010/main" val="2561553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4276" y="0"/>
            <a:ext cx="9168276" cy="6898499"/>
          </a:xfrm>
          <a:prstGeom prst="rect">
            <a:avLst/>
          </a:prstGeom>
        </p:spPr>
      </p:pic>
      <p:sp>
        <p:nvSpPr>
          <p:cNvPr id="4" name="Rectangle 3"/>
          <p:cNvSpPr/>
          <p:nvPr userDrawn="1"/>
        </p:nvSpPr>
        <p:spPr bwMode="auto">
          <a:xfrm>
            <a:off x="4800600" y="4756294"/>
            <a:ext cx="419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pitchFamily="84" charset="-128"/>
            </a:endParaRPr>
          </a:p>
        </p:txBody>
      </p:sp>
      <p:sp>
        <p:nvSpPr>
          <p:cNvPr id="3" name="TextBox 2"/>
          <p:cNvSpPr txBox="1"/>
          <p:nvPr userDrawn="1"/>
        </p:nvSpPr>
        <p:spPr>
          <a:xfrm>
            <a:off x="2667000" y="4724400"/>
            <a:ext cx="6172200" cy="292388"/>
          </a:xfrm>
          <a:prstGeom prst="rect">
            <a:avLst/>
          </a:prstGeom>
          <a:noFill/>
        </p:spPr>
        <p:txBody>
          <a:bodyPr wrap="square" rtlCol="0">
            <a:spAutoFit/>
          </a:bodyPr>
          <a:lstStyle/>
          <a:p>
            <a:pPr algn="r"/>
            <a:r>
              <a:rPr lang="en-US" sz="1300" b="1" i="0" dirty="0">
                <a:solidFill>
                  <a:schemeClr val="accent1"/>
                </a:solidFill>
                <a:latin typeface="Tahoma" panose="020B0604030504040204" pitchFamily="34" charset="0"/>
                <a:ea typeface="Tahoma" panose="020B0604030504040204" pitchFamily="34" charset="0"/>
                <a:cs typeface="Tahoma" panose="020B0604030504040204" pitchFamily="34" charset="0"/>
              </a:rPr>
              <a:t>RELIABILITY</a:t>
            </a:r>
            <a:r>
              <a:rPr lang="en-US" sz="1300" b="1" i="0" baseline="0" dirty="0">
                <a:solidFill>
                  <a:schemeClr val="accent1"/>
                </a:solidFill>
                <a:latin typeface="Tahoma" panose="020B0604030504040204" pitchFamily="34" charset="0"/>
                <a:ea typeface="Tahoma" panose="020B0604030504040204" pitchFamily="34" charset="0"/>
                <a:cs typeface="Tahoma" panose="020B0604030504040204" pitchFamily="34" charset="0"/>
              </a:rPr>
              <a:t> | RESILIENCE | SECURITY</a:t>
            </a:r>
            <a:endParaRPr lang="en-US" sz="1300" b="1" i="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9728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
        <p:nvSpPr>
          <p:cNvPr id="11" name="Text Placeholder 3"/>
          <p:cNvSpPr>
            <a:spLocks noGrp="1"/>
          </p:cNvSpPr>
          <p:nvPr>
            <p:ph type="body" sz="half" idx="2"/>
          </p:nvPr>
        </p:nvSpPr>
        <p:spPr>
          <a:xfrm>
            <a:off x="346074" y="1325562"/>
            <a:ext cx="8416926" cy="4876800"/>
          </a:xfrm>
          <a:prstGeom prst="rect">
            <a:avLst/>
          </a:prstGeom>
        </p:spPr>
        <p:txBody>
          <a:bodyPr/>
          <a:lstStyle>
            <a:lvl1pPr marL="228600" marR="0" indent="-228600" algn="l" defTabSz="914400" rtl="0" eaLnBrk="1" fontAlgn="base" latinLnBrk="0" hangingPunct="1">
              <a:lnSpc>
                <a:spcPct val="100000"/>
              </a:lnSpc>
              <a:spcBef>
                <a:spcPts val="672"/>
              </a:spcBef>
              <a:spcAft>
                <a:spcPts val="0"/>
              </a:spcAft>
              <a:buClr>
                <a:srgbClr val="19396E"/>
              </a:buClr>
              <a:buSzPct val="150000"/>
              <a:buFont typeface="Arial" pitchFamily="34" charset="0"/>
              <a:buNone/>
              <a:tabLst/>
              <a:defRPr sz="2400" baseline="0">
                <a:solidFill>
                  <a:schemeClr val="accent6"/>
                </a:solidFill>
                <a:latin typeface="Calibri"/>
                <a:cs typeface="Calibri"/>
              </a:defRPr>
            </a:lvl1pPr>
            <a:lvl2pPr marL="457200" indent="-228600">
              <a:lnSpc>
                <a:spcPct val="100000"/>
              </a:lnSpc>
              <a:spcBef>
                <a:spcPts val="576"/>
              </a:spcBef>
              <a:spcAft>
                <a:spcPts val="0"/>
              </a:spcAft>
              <a:buClr>
                <a:srgbClr val="5D85A9"/>
              </a:buClr>
              <a:buFont typeface="Wingdings" charset="2"/>
              <a:buChar char="§"/>
              <a:defRPr sz="2000">
                <a:solidFill>
                  <a:schemeClr val="accent6"/>
                </a:solidFill>
                <a:latin typeface="Calibri"/>
                <a:cs typeface="Calibri"/>
              </a:defRPr>
            </a:lvl2pPr>
            <a:lvl3pPr marL="685800" indent="-228600">
              <a:lnSpc>
                <a:spcPct val="100000"/>
              </a:lnSpc>
              <a:spcBef>
                <a:spcPts val="480"/>
              </a:spcBef>
              <a:spcAft>
                <a:spcPts val="0"/>
              </a:spcAft>
              <a:buClr>
                <a:srgbClr val="19396E"/>
              </a:buClr>
              <a:buFont typeface="Courier New"/>
              <a:buChar char="o"/>
              <a:defRPr sz="1800">
                <a:solidFill>
                  <a:schemeClr val="accent6"/>
                </a:solidFill>
                <a:latin typeface="Calibri"/>
                <a:cs typeface="Calibri"/>
              </a:defRPr>
            </a:lvl3pPr>
            <a:lvl4pPr marL="914400" indent="-228600">
              <a:lnSpc>
                <a:spcPct val="100000"/>
              </a:lnSpc>
              <a:spcBef>
                <a:spcPts val="384"/>
              </a:spcBef>
              <a:spcAft>
                <a:spcPts val="0"/>
              </a:spcAft>
              <a:buClr>
                <a:srgbClr val="19396E"/>
              </a:buClr>
              <a:buFont typeface="Lucida Grande"/>
              <a:buChar char="­"/>
              <a:defRPr sz="1600" baseline="0">
                <a:solidFill>
                  <a:schemeClr val="accent6"/>
                </a:solidFill>
                <a:latin typeface="Calibri"/>
                <a:cs typeface="Calibri"/>
              </a:defRPr>
            </a:lvl4pPr>
            <a:lvl5pPr marL="2057400" indent="-228600">
              <a:lnSpc>
                <a:spcPct val="100000"/>
              </a:lnSpc>
              <a:spcBef>
                <a:spcPts val="384"/>
              </a:spcBef>
              <a:spcAft>
                <a:spcPts val="0"/>
              </a:spcAft>
              <a:buClr>
                <a:srgbClr val="19396E"/>
              </a:buClr>
              <a:buFont typeface="Wingdings" charset="2"/>
              <a:buChar char="§"/>
              <a:defRPr sz="1600">
                <a:solidFill>
                  <a:schemeClr val="tx1"/>
                </a:solidFill>
                <a:latin typeface="Calibri"/>
                <a:cs typeface="Calibri"/>
              </a:defRPr>
            </a:lvl5pPr>
            <a:lvl6pPr marL="2286000" indent="0">
              <a:buNone/>
              <a:defRPr sz="900"/>
            </a:lvl6pPr>
            <a:lvl7pPr marL="2743200" indent="0">
              <a:buNone/>
              <a:defRPr sz="900"/>
            </a:lvl7pPr>
            <a:lvl8pPr marL="3200400" indent="0">
              <a:buNone/>
              <a:defRPr sz="900"/>
            </a:lvl8pPr>
            <a:lvl9pPr marL="3657600" indent="0">
              <a:buNone/>
              <a:defRPr sz="900"/>
            </a:lvl9pPr>
          </a:lstStyle>
          <a:p>
            <a:pPr marL="228600" marR="0" lvl="0" indent="-228600" algn="l" defTabSz="914400" rtl="0" eaLnBrk="1" fontAlgn="base" latinLnBrk="0" hangingPunct="1">
              <a:lnSpc>
                <a:spcPct val="100000"/>
              </a:lnSpc>
              <a:spcBef>
                <a:spcPts val="672"/>
              </a:spcBef>
              <a:spcAft>
                <a:spcPts val="0"/>
              </a:spcAft>
              <a:buClr>
                <a:srgbClr val="19396E"/>
              </a:buClr>
              <a:buSzTx/>
              <a:tabLst/>
              <a:defRPr/>
            </a:pPr>
            <a:r>
              <a:rPr lang="en-US"/>
              <a:t>Click to edit Master text styles</a:t>
            </a:r>
          </a:p>
        </p:txBody>
      </p:sp>
    </p:spTree>
    <p:extLst>
      <p:ext uri="{BB962C8B-B14F-4D97-AF65-F5344CB8AC3E}">
        <p14:creationId xmlns:p14="http://schemas.microsoft.com/office/powerpoint/2010/main" val="4186400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2468562"/>
            <a:ext cx="8305800" cy="2027238"/>
          </a:xfrm>
          <a:prstGeom prst="rect">
            <a:avLst/>
          </a:prstGeom>
        </p:spPr>
        <p:txBody>
          <a:bodyPr anchor="t" anchorCtr="0"/>
          <a:lstStyle>
            <a:lvl1pPr algn="ctr">
              <a:defRPr sz="2400" b="1" baseline="0">
                <a:solidFill>
                  <a:schemeClr val="tx2"/>
                </a:solidFill>
                <a:latin typeface="Tahoma" pitchFamily="34" charset="0"/>
                <a:ea typeface="Tahoma" pitchFamily="34" charset="0"/>
                <a:cs typeface="Tahoma" pitchFamily="34" charset="0"/>
              </a:defRPr>
            </a:lvl1pPr>
          </a:lstStyle>
          <a:p>
            <a:r>
              <a:rPr lang="en-US" dirty="0"/>
              <a:t>Subtitle Slide</a:t>
            </a:r>
          </a:p>
        </p:txBody>
      </p:sp>
    </p:spTree>
    <p:extLst>
      <p:ext uri="{BB962C8B-B14F-4D97-AF65-F5344CB8AC3E}">
        <p14:creationId xmlns:p14="http://schemas.microsoft.com/office/powerpoint/2010/main" val="1716124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
        <p:nvSpPr>
          <p:cNvPr id="11" name="Text Placeholder 3"/>
          <p:cNvSpPr>
            <a:spLocks noGrp="1"/>
          </p:cNvSpPr>
          <p:nvPr>
            <p:ph type="body" sz="half" idx="2"/>
          </p:nvPr>
        </p:nvSpPr>
        <p:spPr>
          <a:xfrm>
            <a:off x="346074" y="1325562"/>
            <a:ext cx="8416926" cy="4876800"/>
          </a:xfrm>
          <a:prstGeom prst="rect">
            <a:avLst/>
          </a:prstGeom>
        </p:spPr>
        <p:txBody>
          <a:bodyPr/>
          <a:lstStyle>
            <a:lvl1pPr marL="228600" marR="0" indent="-228600" algn="l" defTabSz="914400" rtl="0" eaLnBrk="1" fontAlgn="base" latinLnBrk="0" hangingPunct="1">
              <a:lnSpc>
                <a:spcPct val="100000"/>
              </a:lnSpc>
              <a:spcBef>
                <a:spcPts val="672"/>
              </a:spcBef>
              <a:spcAft>
                <a:spcPts val="0"/>
              </a:spcAft>
              <a:buClr>
                <a:srgbClr val="19396E"/>
              </a:buClr>
              <a:buSzPct val="150000"/>
              <a:buFont typeface="Arial" pitchFamily="34" charset="0"/>
              <a:buNone/>
              <a:tabLst/>
              <a:defRPr sz="2400" baseline="0">
                <a:solidFill>
                  <a:schemeClr val="accent6"/>
                </a:solidFill>
                <a:latin typeface="Calibri"/>
                <a:cs typeface="Calibri"/>
              </a:defRPr>
            </a:lvl1pPr>
            <a:lvl2pPr marL="457200" indent="-228600">
              <a:lnSpc>
                <a:spcPct val="100000"/>
              </a:lnSpc>
              <a:spcBef>
                <a:spcPts val="576"/>
              </a:spcBef>
              <a:spcAft>
                <a:spcPts val="0"/>
              </a:spcAft>
              <a:buClr>
                <a:srgbClr val="5D85A9"/>
              </a:buClr>
              <a:buFont typeface="Wingdings" charset="2"/>
              <a:buChar char="§"/>
              <a:defRPr sz="2000">
                <a:solidFill>
                  <a:schemeClr val="accent6"/>
                </a:solidFill>
                <a:latin typeface="Calibri"/>
                <a:cs typeface="Calibri"/>
              </a:defRPr>
            </a:lvl2pPr>
            <a:lvl3pPr marL="685800" indent="-228600">
              <a:lnSpc>
                <a:spcPct val="100000"/>
              </a:lnSpc>
              <a:spcBef>
                <a:spcPts val="480"/>
              </a:spcBef>
              <a:spcAft>
                <a:spcPts val="0"/>
              </a:spcAft>
              <a:buClr>
                <a:srgbClr val="19396E"/>
              </a:buClr>
              <a:buFont typeface="Courier New"/>
              <a:buChar char="o"/>
              <a:defRPr sz="1800">
                <a:solidFill>
                  <a:schemeClr val="accent6"/>
                </a:solidFill>
                <a:latin typeface="Calibri"/>
                <a:cs typeface="Calibri"/>
              </a:defRPr>
            </a:lvl3pPr>
            <a:lvl4pPr marL="914400" indent="-228600">
              <a:lnSpc>
                <a:spcPct val="100000"/>
              </a:lnSpc>
              <a:spcBef>
                <a:spcPts val="384"/>
              </a:spcBef>
              <a:spcAft>
                <a:spcPts val="0"/>
              </a:spcAft>
              <a:buClr>
                <a:srgbClr val="19396E"/>
              </a:buClr>
              <a:buFont typeface="Lucida Grande"/>
              <a:buChar char="­"/>
              <a:defRPr sz="1600" baseline="0">
                <a:solidFill>
                  <a:schemeClr val="accent6"/>
                </a:solidFill>
                <a:latin typeface="Calibri"/>
                <a:cs typeface="Calibri"/>
              </a:defRPr>
            </a:lvl4pPr>
            <a:lvl5pPr marL="2057400" indent="-228600">
              <a:lnSpc>
                <a:spcPct val="100000"/>
              </a:lnSpc>
              <a:spcBef>
                <a:spcPts val="384"/>
              </a:spcBef>
              <a:spcAft>
                <a:spcPts val="0"/>
              </a:spcAft>
              <a:buClr>
                <a:srgbClr val="19396E"/>
              </a:buClr>
              <a:buFont typeface="Wingdings" charset="2"/>
              <a:buChar char="§"/>
              <a:defRPr sz="1600">
                <a:solidFill>
                  <a:schemeClr val="tx1"/>
                </a:solidFill>
                <a:latin typeface="Calibri"/>
                <a:cs typeface="Calibri"/>
              </a:defRPr>
            </a:lvl5pPr>
            <a:lvl6pPr marL="2286000" indent="0">
              <a:buNone/>
              <a:defRPr sz="900"/>
            </a:lvl6pPr>
            <a:lvl7pPr marL="2743200" indent="0">
              <a:buNone/>
              <a:defRPr sz="900"/>
            </a:lvl7pPr>
            <a:lvl8pPr marL="3200400" indent="0">
              <a:buNone/>
              <a:defRPr sz="900"/>
            </a:lvl8pPr>
            <a:lvl9pPr marL="3657600" indent="0">
              <a:buNone/>
              <a:defRPr sz="900"/>
            </a:lvl9pPr>
          </a:lstStyle>
          <a:p>
            <a:pPr marL="228600" marR="0" lvl="0" indent="-228600" algn="l" defTabSz="914400" rtl="0" eaLnBrk="1" fontAlgn="base" latinLnBrk="0" hangingPunct="1">
              <a:lnSpc>
                <a:spcPct val="100000"/>
              </a:lnSpc>
              <a:spcBef>
                <a:spcPts val="672"/>
              </a:spcBef>
              <a:spcAft>
                <a:spcPts val="0"/>
              </a:spcAft>
              <a:buClr>
                <a:srgbClr val="19396E"/>
              </a:buClr>
              <a:buSzTx/>
              <a:tabLst/>
              <a:defRPr/>
            </a:pPr>
            <a:r>
              <a:rPr lang="en-US"/>
              <a:t>Edit Master text styles</a:t>
            </a:r>
          </a:p>
        </p:txBody>
      </p:sp>
    </p:spTree>
    <p:extLst>
      <p:ext uri="{BB962C8B-B14F-4D97-AF65-F5344CB8AC3E}">
        <p14:creationId xmlns:p14="http://schemas.microsoft.com/office/powerpoint/2010/main" val="2231305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13" name="Content Placeholder 2"/>
          <p:cNvSpPr>
            <a:spLocks noGrp="1"/>
          </p:cNvSpPr>
          <p:nvPr>
            <p:ph sz="half" idx="10"/>
          </p:nvPr>
        </p:nvSpPr>
        <p:spPr>
          <a:xfrm>
            <a:off x="346074" y="1325562"/>
            <a:ext cx="8416926" cy="4846638"/>
          </a:xfrm>
          <a:prstGeom prst="rect">
            <a:avLst/>
          </a:prstGeom>
        </p:spPr>
        <p:txBody>
          <a:bodyPr/>
          <a:lstStyle>
            <a:lvl1pPr marL="228600" indent="-228600">
              <a:buClr>
                <a:srgbClr val="19396E"/>
              </a:buClr>
              <a:buSzPct val="100000"/>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432677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6" name="Content Placeholder 2"/>
          <p:cNvSpPr>
            <a:spLocks noGrp="1"/>
          </p:cNvSpPr>
          <p:nvPr>
            <p:ph sz="half" idx="10"/>
          </p:nvPr>
        </p:nvSpPr>
        <p:spPr>
          <a:xfrm>
            <a:off x="346074" y="1325562"/>
            <a:ext cx="4041648"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1"/>
          </p:nvPr>
        </p:nvSpPr>
        <p:spPr>
          <a:xfrm>
            <a:off x="4568952" y="1325562"/>
            <a:ext cx="4041648"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645432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46074" y="1325562"/>
            <a:ext cx="4040188"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Column Title 1</a:t>
            </a:r>
          </a:p>
        </p:txBody>
      </p:sp>
      <p:sp>
        <p:nvSpPr>
          <p:cNvPr id="5" name="Text Placeholder 4"/>
          <p:cNvSpPr>
            <a:spLocks noGrp="1"/>
          </p:cNvSpPr>
          <p:nvPr>
            <p:ph type="body" sz="quarter" idx="3" hasCustomPrompt="1"/>
          </p:nvPr>
        </p:nvSpPr>
        <p:spPr>
          <a:xfrm>
            <a:off x="4572000" y="1325562"/>
            <a:ext cx="4041775"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Column Title 2</a:t>
            </a:r>
          </a:p>
        </p:txBody>
      </p:sp>
      <p:sp>
        <p:nvSpPr>
          <p:cNvPr id="12" name="Content Placeholder 2"/>
          <p:cNvSpPr>
            <a:spLocks noGrp="1"/>
          </p:cNvSpPr>
          <p:nvPr>
            <p:ph sz="half" idx="11"/>
          </p:nvPr>
        </p:nvSpPr>
        <p:spPr>
          <a:xfrm>
            <a:off x="346074" y="1981200"/>
            <a:ext cx="4041648"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sz="half" idx="12"/>
          </p:nvPr>
        </p:nvSpPr>
        <p:spPr>
          <a:xfrm>
            <a:off x="4572127" y="1981200"/>
            <a:ext cx="4041648"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232413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792288" y="1447799"/>
            <a:ext cx="5486400" cy="3279775"/>
          </a:xfrm>
          <a:prstGeom prst="rect">
            <a:avLst/>
          </a:prstGeom>
        </p:spPr>
        <p:txBody>
          <a:bodyPr/>
          <a:lstStyle>
            <a:lvl1pPr marL="0" indent="0">
              <a:buNone/>
              <a:defRPr sz="3200">
                <a:solidFill>
                  <a:schemeClr val="accent6"/>
                </a:solidFill>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accent6"/>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10"/>
          </p:nvPr>
        </p:nvSpPr>
        <p:spPr>
          <a:xfrm>
            <a:off x="1792288" y="4800600"/>
            <a:ext cx="5486400" cy="566928"/>
          </a:xfrm>
          <a:prstGeom prst="rect">
            <a:avLst/>
          </a:prstGeom>
        </p:spPr>
        <p:txBody>
          <a:bodyPr anchor="b" anchorCtr="0"/>
          <a:lstStyle>
            <a:lvl1pPr marL="0" indent="0">
              <a:buNone/>
              <a:defRPr sz="2000" b="1" i="0">
                <a:solidFill>
                  <a:schemeClr val="accent6"/>
                </a:solidFill>
                <a:latin typeface="Tahoma"/>
                <a:cs typeface="Tahom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4078963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3847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219200"/>
            <a:ext cx="5029200" cy="5029200"/>
          </a:xfrm>
          <a:prstGeom prst="rect">
            <a:avLst/>
          </a:prstGeom>
        </p:spPr>
      </p:pic>
      <p:sp>
        <p:nvSpPr>
          <p:cNvPr id="5" name="Rectangle 4"/>
          <p:cNvSpPr>
            <a:spLocks noChangeArrowheads="1"/>
          </p:cNvSpPr>
          <p:nvPr userDrawn="1"/>
        </p:nvSpPr>
        <p:spPr bwMode="auto">
          <a:xfrm>
            <a:off x="0" y="29718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endParaRPr lang="en-US" baseline="-25000" dirty="0"/>
          </a:p>
        </p:txBody>
      </p:sp>
      <p:sp>
        <p:nvSpPr>
          <p:cNvPr id="6" name="Text Box 5"/>
          <p:cNvSpPr txBox="1">
            <a:spLocks noChangeArrowheads="1"/>
          </p:cNvSpPr>
          <p:nvPr userDrawn="1"/>
        </p:nvSpPr>
        <p:spPr bwMode="auto">
          <a:xfrm>
            <a:off x="-1295400" y="3187700"/>
            <a:ext cx="8705850" cy="641350"/>
          </a:xfrm>
          <a:prstGeom prst="rect">
            <a:avLst/>
          </a:prstGeom>
          <a:noFill/>
          <a:ln w="9525">
            <a:noFill/>
            <a:miter lim="800000"/>
            <a:headEnd/>
            <a:tailEnd/>
          </a:ln>
        </p:spPr>
        <p:txBody>
          <a:bodyPr>
            <a:spAutoFit/>
          </a:bodyPr>
          <a:lstStyle/>
          <a:p>
            <a:pPr algn="ctr">
              <a:spcBef>
                <a:spcPct val="50000"/>
              </a:spcBef>
              <a:defRPr/>
            </a:pPr>
            <a:r>
              <a:rPr lang="en-US" sz="3600" b="1" i="0" dirty="0">
                <a:ln>
                  <a:solidFill>
                    <a:schemeClr val="bg2">
                      <a:alpha val="52000"/>
                    </a:schemeClr>
                  </a:solidFill>
                </a:ln>
                <a:solidFill>
                  <a:srgbClr val="000000"/>
                </a:solidFill>
                <a:latin typeface="Tahoma" pitchFamily="34" charset="0"/>
                <a:ea typeface="+mn-ea"/>
              </a:rPr>
              <a:t>Questions and Answers</a:t>
            </a:r>
            <a:endParaRPr lang="en-US" sz="1400" b="1" i="0" dirty="0">
              <a:ln>
                <a:solidFill>
                  <a:schemeClr val="bg2">
                    <a:alpha val="52000"/>
                  </a:schemeClr>
                </a:solidFill>
              </a:ln>
              <a:solidFill>
                <a:srgbClr val="000000"/>
              </a:solidFill>
              <a:latin typeface="Verdana" pitchFamily="34" charset="0"/>
              <a:ea typeface="+mn-ea"/>
            </a:endParaRPr>
          </a:p>
        </p:txBody>
      </p:sp>
    </p:spTree>
    <p:extLst>
      <p:ext uri="{BB962C8B-B14F-4D97-AF65-F5344CB8AC3E}">
        <p14:creationId xmlns:p14="http://schemas.microsoft.com/office/powerpoint/2010/main" val="2821905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PRI Title Slide">
    <p:spTree>
      <p:nvGrpSpPr>
        <p:cNvPr id="1" name=""/>
        <p:cNvGrpSpPr/>
        <p:nvPr/>
      </p:nvGrpSpPr>
      <p:grpSpPr>
        <a:xfrm>
          <a:off x="0" y="0"/>
          <a:ext cx="0" cy="0"/>
          <a:chOff x="0" y="0"/>
          <a:chExt cx="0" cy="0"/>
        </a:xfrm>
      </p:grpSpPr>
      <p:pic>
        <p:nvPicPr>
          <p:cNvPr id="3" name="background image" descr="A person and person wearing hardhats and reflective jackets&#10;&#10;Description automatically generated">
            <a:extLst>
              <a:ext uri="{FF2B5EF4-FFF2-40B4-BE49-F238E27FC236}">
                <a16:creationId xmlns:a16="http://schemas.microsoft.com/office/drawing/2014/main" id="{938F2F93-6415-8751-9148-E0192AB06A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7" name="blue overlay">
            <a:extLst>
              <a:ext uri="{FF2B5EF4-FFF2-40B4-BE49-F238E27FC236}">
                <a16:creationId xmlns:a16="http://schemas.microsoft.com/office/drawing/2014/main" id="{277DD01C-684B-2E10-C96E-F0F2D0468E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grpSp>
        <p:nvGrpSpPr>
          <p:cNvPr id="4" name="icons &amp; copyright">
            <a:extLst>
              <a:ext uri="{FF2B5EF4-FFF2-40B4-BE49-F238E27FC236}">
                <a16:creationId xmlns:a16="http://schemas.microsoft.com/office/drawing/2014/main" id="{665B53A2-5D5B-3554-44DE-DE228C2D7516}"/>
              </a:ext>
            </a:extLst>
          </p:cNvPr>
          <p:cNvGrpSpPr/>
          <p:nvPr userDrawn="1"/>
        </p:nvGrpSpPr>
        <p:grpSpPr>
          <a:xfrm>
            <a:off x="253968" y="6181726"/>
            <a:ext cx="3346228" cy="627104"/>
            <a:chOff x="338624" y="6181725"/>
            <a:chExt cx="4461637" cy="627104"/>
          </a:xfrm>
        </p:grpSpPr>
        <p:sp>
          <p:nvSpPr>
            <p:cNvPr id="5" name="copyright">
              <a:extLst>
                <a:ext uri="{FF2B5EF4-FFF2-40B4-BE49-F238E27FC236}">
                  <a16:creationId xmlns:a16="http://schemas.microsoft.com/office/drawing/2014/main" id="{06D69970-CB2E-A4D3-9146-4D77DC12C161}"/>
                </a:ext>
              </a:extLst>
            </p:cNvPr>
            <p:cNvSpPr txBox="1">
              <a:spLocks noChangeArrowheads="1"/>
            </p:cNvSpPr>
            <p:nvPr/>
          </p:nvSpPr>
          <p:spPr bwMode="auto">
            <a:xfrm>
              <a:off x="1886641" y="6505633"/>
              <a:ext cx="2913620"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6" name="epri.com">
              <a:hlinkClick r:id="rId4"/>
              <a:extLst>
                <a:ext uri="{FF2B5EF4-FFF2-40B4-BE49-F238E27FC236}">
                  <a16:creationId xmlns:a16="http://schemas.microsoft.com/office/drawing/2014/main" id="{1EAE9E6E-7841-12E5-B766-CF31590FAB85}"/>
                </a:ext>
              </a:extLst>
            </p:cNvPr>
            <p:cNvSpPr txBox="1"/>
            <p:nvPr/>
          </p:nvSpPr>
          <p:spPr>
            <a:xfrm>
              <a:off x="338624" y="6462580"/>
              <a:ext cx="1510665" cy="346249"/>
            </a:xfrm>
            <a:prstGeom prst="rect">
              <a:avLst/>
            </a:prstGeom>
            <a:noFill/>
          </p:spPr>
          <p:txBody>
            <a:bodyPr wrap="square" rtlCol="0">
              <a:spAutoFit/>
            </a:bodyPr>
            <a:lstStyle/>
            <a:p>
              <a:pPr algn="l"/>
              <a:r>
                <a:rPr lang="en-US" sz="825" b="1" spc="150" baseline="0" dirty="0">
                  <a:solidFill>
                    <a:schemeClr val="tx1">
                      <a:lumMod val="65000"/>
                      <a:lumOff val="35000"/>
                    </a:schemeClr>
                  </a:solidFill>
                  <a:latin typeface="Century Gothic" panose="020B0502020202020204" pitchFamily="34" charset="0"/>
                </a:rPr>
                <a:t>www.epri.com</a:t>
              </a:r>
            </a:p>
          </p:txBody>
        </p:sp>
        <p:cxnSp>
          <p:nvCxnSpPr>
            <p:cNvPr id="7" name="Straight Connector 6">
              <a:extLst>
                <a:ext uri="{FF2B5EF4-FFF2-40B4-BE49-F238E27FC236}">
                  <a16:creationId xmlns:a16="http://schemas.microsoft.com/office/drawing/2014/main" id="{4032DEA1-8BED-4154-F494-203D3B3D722E}"/>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9" name="Facebook icon">
              <a:hlinkClick r:id="rId5"/>
              <a:extLst>
                <a:ext uri="{FF2B5EF4-FFF2-40B4-BE49-F238E27FC236}">
                  <a16:creationId xmlns:a16="http://schemas.microsoft.com/office/drawing/2014/main" id="{CB7D4E98-F8FB-1966-7A8D-9C42EBC3CEB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10" name="X icon">
              <a:hlinkClick r:id="rId7"/>
              <a:extLst>
                <a:ext uri="{FF2B5EF4-FFF2-40B4-BE49-F238E27FC236}">
                  <a16:creationId xmlns:a16="http://schemas.microsoft.com/office/drawing/2014/main" id="{B1F99100-371F-0020-1E61-B732D84E8B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8" name="LinkedIn icon">
              <a:hlinkClick r:id="rId10"/>
              <a:extLst>
                <a:ext uri="{FF2B5EF4-FFF2-40B4-BE49-F238E27FC236}">
                  <a16:creationId xmlns:a16="http://schemas.microsoft.com/office/drawing/2014/main" id="{EA833105-9EE7-D3DB-F43C-6F8D3692973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24290" y="6284322"/>
              <a:ext cx="150229" cy="150229"/>
            </a:xfrm>
            <a:prstGeom prst="rect">
              <a:avLst/>
            </a:prstGeom>
          </p:spPr>
        </p:pic>
      </p:grpSp>
      <p:pic>
        <p:nvPicPr>
          <p:cNvPr id="35" name="EPRI circle">
            <a:extLst>
              <a:ext uri="{FF2B5EF4-FFF2-40B4-BE49-F238E27FC236}">
                <a16:creationId xmlns:a16="http://schemas.microsoft.com/office/drawing/2014/main" id="{5C3C3AAE-15C1-0B61-484F-8E1DDA7747F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278929" y="389848"/>
            <a:ext cx="2711743" cy="3445107"/>
          </a:xfrm>
          <a:prstGeom prst="rect">
            <a:avLst/>
          </a:prstGeom>
        </p:spPr>
      </p:pic>
      <p:sp>
        <p:nvSpPr>
          <p:cNvPr id="18" name="speaker text">
            <a:extLst>
              <a:ext uri="{FF2B5EF4-FFF2-40B4-BE49-F238E27FC236}">
                <a16:creationId xmlns:a16="http://schemas.microsoft.com/office/drawing/2014/main" id="{01DFD416-66D5-47F4-B045-0C53E6F91488}"/>
              </a:ext>
            </a:extLst>
          </p:cNvPr>
          <p:cNvSpPr>
            <a:spLocks noGrp="1" noChangeArrowheads="1"/>
          </p:cNvSpPr>
          <p:nvPr>
            <p:ph type="subTitle" sz="quarter" idx="1" hasCustomPrompt="1"/>
          </p:nvPr>
        </p:nvSpPr>
        <p:spPr>
          <a:xfrm>
            <a:off x="484089" y="4400588"/>
            <a:ext cx="4663440" cy="1533186"/>
          </a:xfrm>
        </p:spPr>
        <p:txBody>
          <a:bodyPr numCol="1">
            <a:normAutofit/>
          </a:bodyPr>
          <a:lstStyle>
            <a:lvl1pPr marL="0" marR="0" indent="0" algn="l" defTabSz="685800" rtl="0" eaLnBrk="1" fontAlgn="base" latinLnBrk="0" hangingPunct="1">
              <a:lnSpc>
                <a:spcPct val="100000"/>
              </a:lnSpc>
              <a:spcBef>
                <a:spcPct val="0"/>
              </a:spcBef>
              <a:spcAft>
                <a:spcPts val="0"/>
              </a:spcAft>
              <a:buClr>
                <a:schemeClr val="tx1">
                  <a:lumMod val="65000"/>
                  <a:lumOff val="35000"/>
                </a:schemeClr>
              </a:buClr>
              <a:buSzPct val="80000"/>
              <a:buFontTx/>
              <a:buNone/>
              <a:tabLst/>
              <a:defRPr sz="15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36" name="subtitle">
            <a:extLst>
              <a:ext uri="{FF2B5EF4-FFF2-40B4-BE49-F238E27FC236}">
                <a16:creationId xmlns:a16="http://schemas.microsoft.com/office/drawing/2014/main" id="{C9B9DF57-48D2-92F0-1A74-79C183A6DF3E}"/>
              </a:ext>
            </a:extLst>
          </p:cNvPr>
          <p:cNvSpPr>
            <a:spLocks noGrp="1"/>
          </p:cNvSpPr>
          <p:nvPr>
            <p:ph type="body" sz="quarter" idx="10" hasCustomPrompt="1"/>
          </p:nvPr>
        </p:nvSpPr>
        <p:spPr>
          <a:xfrm>
            <a:off x="484089" y="3030103"/>
            <a:ext cx="5218385" cy="402377"/>
          </a:xfrm>
        </p:spPr>
        <p:txBody>
          <a:bodyPr>
            <a:normAutofit/>
          </a:bodyPr>
          <a:lstStyle>
            <a:lvl1pPr marL="0" indent="0">
              <a:buNone/>
              <a:defRPr sz="1800" b="1" i="0" baseline="0">
                <a:solidFill>
                  <a:schemeClr val="bg1"/>
                </a:solidFill>
                <a:latin typeface="+mj-lt"/>
              </a:defRPr>
            </a:lvl1pPr>
          </a:lstStyle>
          <a:p>
            <a:pPr lvl="0"/>
            <a:r>
              <a:rPr lang="en-US" dirty="0"/>
              <a:t>Click To Edit Subtitle</a:t>
            </a:r>
          </a:p>
        </p:txBody>
      </p:sp>
      <p:sp>
        <p:nvSpPr>
          <p:cNvPr id="19" name="title text">
            <a:extLst>
              <a:ext uri="{FF2B5EF4-FFF2-40B4-BE49-F238E27FC236}">
                <a16:creationId xmlns:a16="http://schemas.microsoft.com/office/drawing/2014/main" id="{7D1329EF-297E-646E-A5E8-5228C5D39C03}"/>
              </a:ext>
            </a:extLst>
          </p:cNvPr>
          <p:cNvSpPr>
            <a:spLocks noGrp="1" noChangeArrowheads="1"/>
          </p:cNvSpPr>
          <p:nvPr>
            <p:ph type="ctrTitle" sz="quarter" hasCustomPrompt="1"/>
          </p:nvPr>
        </p:nvSpPr>
        <p:spPr>
          <a:xfrm>
            <a:off x="484089" y="1084881"/>
            <a:ext cx="5218385" cy="1891159"/>
          </a:xfrm>
        </p:spPr>
        <p:txBody>
          <a:bodyPr anchor="b">
            <a:normAutofit/>
          </a:bodyPr>
          <a:lstStyle>
            <a:lvl1pPr algn="l">
              <a:spcAft>
                <a:spcPts val="450"/>
              </a:spcAft>
              <a:defRPr sz="2700">
                <a:solidFill>
                  <a:schemeClr val="bg1"/>
                </a:solidFill>
                <a:effectLst>
                  <a:outerShdw blurRad="38100" dist="38100" dir="2700000" algn="tl">
                    <a:srgbClr val="000000">
                      <a:alpha val="43137"/>
                    </a:srgbClr>
                  </a:outerShdw>
                </a:effectLst>
              </a:defRPr>
            </a:lvl1pPr>
          </a:lstStyle>
          <a:p>
            <a:r>
              <a:rPr lang="en-US" dirty="0"/>
              <a:t>CLICK TO EDIT MASTER TITLE</a:t>
            </a:r>
          </a:p>
        </p:txBody>
      </p:sp>
    </p:spTree>
    <p:extLst>
      <p:ext uri="{BB962C8B-B14F-4D97-AF65-F5344CB8AC3E}">
        <p14:creationId xmlns:p14="http://schemas.microsoft.com/office/powerpoint/2010/main" val="3764698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NUC Title Slide">
    <p:spTree>
      <p:nvGrpSpPr>
        <p:cNvPr id="1" name=""/>
        <p:cNvGrpSpPr/>
        <p:nvPr/>
      </p:nvGrpSpPr>
      <p:grpSpPr>
        <a:xfrm>
          <a:off x="0" y="0"/>
          <a:ext cx="0" cy="0"/>
          <a:chOff x="0" y="0"/>
          <a:chExt cx="0" cy="0"/>
        </a:xfrm>
      </p:grpSpPr>
      <p:pic>
        <p:nvPicPr>
          <p:cNvPr id="3" name="background image">
            <a:extLst>
              <a:ext uri="{FF2B5EF4-FFF2-40B4-BE49-F238E27FC236}">
                <a16:creationId xmlns:a16="http://schemas.microsoft.com/office/drawing/2014/main" id="{C45692E6-EDAD-DF6C-8A58-619B4C8435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9144000" cy="6858000"/>
          </a:xfrm>
          <a:prstGeom prst="rect">
            <a:avLst/>
          </a:prstGeom>
        </p:spPr>
      </p:pic>
      <p:pic>
        <p:nvPicPr>
          <p:cNvPr id="6" name="blue overlay">
            <a:extLst>
              <a:ext uri="{FF2B5EF4-FFF2-40B4-BE49-F238E27FC236}">
                <a16:creationId xmlns:a16="http://schemas.microsoft.com/office/drawing/2014/main" id="{3767F768-ED46-028C-D989-F07FD1EED6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grpSp>
        <p:nvGrpSpPr>
          <p:cNvPr id="16" name="icons &amp; copyright">
            <a:extLst>
              <a:ext uri="{FF2B5EF4-FFF2-40B4-BE49-F238E27FC236}">
                <a16:creationId xmlns:a16="http://schemas.microsoft.com/office/drawing/2014/main" id="{17423B5B-85F0-21B6-E298-00C4FAC48CA5}"/>
              </a:ext>
            </a:extLst>
          </p:cNvPr>
          <p:cNvGrpSpPr/>
          <p:nvPr userDrawn="1"/>
        </p:nvGrpSpPr>
        <p:grpSpPr>
          <a:xfrm>
            <a:off x="253968" y="6181726"/>
            <a:ext cx="3346228" cy="627104"/>
            <a:chOff x="338624" y="6181725"/>
            <a:chExt cx="4461637" cy="627104"/>
          </a:xfrm>
        </p:grpSpPr>
        <p:sp>
          <p:nvSpPr>
            <p:cNvPr id="17" name="copyright">
              <a:extLst>
                <a:ext uri="{FF2B5EF4-FFF2-40B4-BE49-F238E27FC236}">
                  <a16:creationId xmlns:a16="http://schemas.microsoft.com/office/drawing/2014/main" id="{3DD38CE9-593A-E67E-E078-3C0EA5902A0F}"/>
                </a:ext>
              </a:extLst>
            </p:cNvPr>
            <p:cNvSpPr txBox="1">
              <a:spLocks noChangeArrowheads="1"/>
            </p:cNvSpPr>
            <p:nvPr/>
          </p:nvSpPr>
          <p:spPr bwMode="auto">
            <a:xfrm>
              <a:off x="1886641" y="6505633"/>
              <a:ext cx="2913620"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18" name="epri.com">
              <a:hlinkClick r:id="rId4"/>
              <a:extLst>
                <a:ext uri="{FF2B5EF4-FFF2-40B4-BE49-F238E27FC236}">
                  <a16:creationId xmlns:a16="http://schemas.microsoft.com/office/drawing/2014/main" id="{1D5D9006-F992-A3E8-62F5-33BCD37369C3}"/>
                </a:ext>
              </a:extLst>
            </p:cNvPr>
            <p:cNvSpPr txBox="1"/>
            <p:nvPr/>
          </p:nvSpPr>
          <p:spPr>
            <a:xfrm>
              <a:off x="338624" y="6462580"/>
              <a:ext cx="1510665" cy="346249"/>
            </a:xfrm>
            <a:prstGeom prst="rect">
              <a:avLst/>
            </a:prstGeom>
            <a:noFill/>
          </p:spPr>
          <p:txBody>
            <a:bodyPr wrap="square" rtlCol="0">
              <a:spAutoFit/>
            </a:bodyPr>
            <a:lstStyle/>
            <a:p>
              <a:pPr algn="l"/>
              <a:r>
                <a:rPr lang="en-US" sz="825" b="1" spc="150" baseline="0" dirty="0">
                  <a:solidFill>
                    <a:schemeClr val="tx1">
                      <a:lumMod val="65000"/>
                      <a:lumOff val="35000"/>
                    </a:schemeClr>
                  </a:solidFill>
                  <a:latin typeface="Century Gothic" panose="020B0502020202020204" pitchFamily="34" charset="0"/>
                </a:rPr>
                <a:t>www.epri.com</a:t>
              </a:r>
            </a:p>
          </p:txBody>
        </p:sp>
        <p:cxnSp>
          <p:nvCxnSpPr>
            <p:cNvPr id="19" name="Straight Connector 18">
              <a:extLst>
                <a:ext uri="{FF2B5EF4-FFF2-40B4-BE49-F238E27FC236}">
                  <a16:creationId xmlns:a16="http://schemas.microsoft.com/office/drawing/2014/main" id="{B1365DF2-0AA8-EDD5-FF5A-80EB176BD203}"/>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0" name="Facebook icon">
              <a:hlinkClick r:id="rId5"/>
              <a:extLst>
                <a:ext uri="{FF2B5EF4-FFF2-40B4-BE49-F238E27FC236}">
                  <a16:creationId xmlns:a16="http://schemas.microsoft.com/office/drawing/2014/main" id="{50C19077-6864-9995-6353-CBFF64A44A2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21" name="X icon">
              <a:hlinkClick r:id="rId7"/>
              <a:extLst>
                <a:ext uri="{FF2B5EF4-FFF2-40B4-BE49-F238E27FC236}">
                  <a16:creationId xmlns:a16="http://schemas.microsoft.com/office/drawing/2014/main" id="{518F86B4-4A21-3E4E-5235-5FC87D24CFD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2" name="LinkedIn icon">
              <a:hlinkClick r:id="rId10"/>
              <a:extLst>
                <a:ext uri="{FF2B5EF4-FFF2-40B4-BE49-F238E27FC236}">
                  <a16:creationId xmlns:a16="http://schemas.microsoft.com/office/drawing/2014/main" id="{FD06B89F-E67F-93C3-9735-75E2A4079A7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24290" y="6284322"/>
              <a:ext cx="150229" cy="150229"/>
            </a:xfrm>
            <a:prstGeom prst="rect">
              <a:avLst/>
            </a:prstGeom>
          </p:spPr>
        </p:pic>
      </p:grpSp>
      <p:sp>
        <p:nvSpPr>
          <p:cNvPr id="24" name="speaker text">
            <a:extLst>
              <a:ext uri="{FF2B5EF4-FFF2-40B4-BE49-F238E27FC236}">
                <a16:creationId xmlns:a16="http://schemas.microsoft.com/office/drawing/2014/main" id="{35E0A3DC-CC19-F07D-2596-4D3B20E52634}"/>
              </a:ext>
            </a:extLst>
          </p:cNvPr>
          <p:cNvSpPr>
            <a:spLocks noGrp="1" noChangeArrowheads="1"/>
          </p:cNvSpPr>
          <p:nvPr>
            <p:ph type="subTitle" sz="quarter" idx="1" hasCustomPrompt="1"/>
          </p:nvPr>
        </p:nvSpPr>
        <p:spPr>
          <a:xfrm>
            <a:off x="484089" y="4400588"/>
            <a:ext cx="4663440" cy="1533186"/>
          </a:xfrm>
        </p:spPr>
        <p:txBody>
          <a:bodyPr numCol="1">
            <a:normAutofit/>
          </a:bodyPr>
          <a:lstStyle>
            <a:lvl1pPr marL="0" marR="0" indent="0" algn="l" defTabSz="685800" rtl="0" eaLnBrk="1" fontAlgn="base" latinLnBrk="0" hangingPunct="1">
              <a:lnSpc>
                <a:spcPct val="100000"/>
              </a:lnSpc>
              <a:spcBef>
                <a:spcPct val="0"/>
              </a:spcBef>
              <a:spcAft>
                <a:spcPts val="0"/>
              </a:spcAft>
              <a:buClr>
                <a:schemeClr val="tx1">
                  <a:lumMod val="65000"/>
                  <a:lumOff val="35000"/>
                </a:schemeClr>
              </a:buClr>
              <a:buSzPct val="80000"/>
              <a:buFontTx/>
              <a:buNone/>
              <a:tabLst/>
              <a:defRPr sz="15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5" name="subtitle">
            <a:extLst>
              <a:ext uri="{FF2B5EF4-FFF2-40B4-BE49-F238E27FC236}">
                <a16:creationId xmlns:a16="http://schemas.microsoft.com/office/drawing/2014/main" id="{F102AB87-F538-AF67-56D7-6193CBA71263}"/>
              </a:ext>
            </a:extLst>
          </p:cNvPr>
          <p:cNvSpPr>
            <a:spLocks noGrp="1"/>
          </p:cNvSpPr>
          <p:nvPr>
            <p:ph type="body" sz="quarter" idx="10" hasCustomPrompt="1"/>
          </p:nvPr>
        </p:nvSpPr>
        <p:spPr>
          <a:xfrm>
            <a:off x="484089" y="3030103"/>
            <a:ext cx="5218385" cy="402377"/>
          </a:xfrm>
        </p:spPr>
        <p:txBody>
          <a:bodyPr>
            <a:normAutofit/>
          </a:bodyPr>
          <a:lstStyle>
            <a:lvl1pPr marL="0" indent="0">
              <a:buNone/>
              <a:defRPr sz="1800" b="1" i="0" baseline="0">
                <a:solidFill>
                  <a:schemeClr val="bg1"/>
                </a:solidFill>
                <a:latin typeface="+mj-lt"/>
              </a:defRPr>
            </a:lvl1pPr>
          </a:lstStyle>
          <a:p>
            <a:pPr lvl="0"/>
            <a:r>
              <a:rPr lang="en-US" dirty="0"/>
              <a:t>Click To Edit Subtitle</a:t>
            </a:r>
          </a:p>
        </p:txBody>
      </p:sp>
      <p:sp>
        <p:nvSpPr>
          <p:cNvPr id="26" name="title text">
            <a:extLst>
              <a:ext uri="{FF2B5EF4-FFF2-40B4-BE49-F238E27FC236}">
                <a16:creationId xmlns:a16="http://schemas.microsoft.com/office/drawing/2014/main" id="{B03ECE38-024F-0FDB-EF5C-7C77BD789A34}"/>
              </a:ext>
            </a:extLst>
          </p:cNvPr>
          <p:cNvSpPr>
            <a:spLocks noGrp="1" noChangeArrowheads="1"/>
          </p:cNvSpPr>
          <p:nvPr>
            <p:ph type="ctrTitle" sz="quarter" hasCustomPrompt="1"/>
          </p:nvPr>
        </p:nvSpPr>
        <p:spPr>
          <a:xfrm>
            <a:off x="484089" y="1084881"/>
            <a:ext cx="5218385" cy="1891159"/>
          </a:xfrm>
        </p:spPr>
        <p:txBody>
          <a:bodyPr anchor="b">
            <a:normAutofit/>
          </a:bodyPr>
          <a:lstStyle>
            <a:lvl1pPr algn="l">
              <a:spcAft>
                <a:spcPts val="450"/>
              </a:spcAft>
              <a:defRPr sz="2700">
                <a:solidFill>
                  <a:schemeClr val="bg1"/>
                </a:solidFill>
                <a:effectLst>
                  <a:outerShdw blurRad="38100" dist="38100" dir="2700000" algn="tl">
                    <a:srgbClr val="000000">
                      <a:alpha val="43137"/>
                    </a:srgbClr>
                  </a:outerShdw>
                </a:effectLst>
              </a:defRPr>
            </a:lvl1pPr>
          </a:lstStyle>
          <a:p>
            <a:r>
              <a:rPr lang="en-US" dirty="0"/>
              <a:t>CLICK TO EDIT MASTER TITLE</a:t>
            </a:r>
          </a:p>
        </p:txBody>
      </p:sp>
      <p:pic>
        <p:nvPicPr>
          <p:cNvPr id="2" name="EPRI circle">
            <a:extLst>
              <a:ext uri="{FF2B5EF4-FFF2-40B4-BE49-F238E27FC236}">
                <a16:creationId xmlns:a16="http://schemas.microsoft.com/office/drawing/2014/main" id="{E9935480-2219-B667-1F4A-771008FFECD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278929" y="389848"/>
            <a:ext cx="2711742" cy="3445107"/>
          </a:xfrm>
          <a:prstGeom prst="rect">
            <a:avLst/>
          </a:prstGeom>
        </p:spPr>
      </p:pic>
    </p:spTree>
    <p:extLst>
      <p:ext uri="{BB962C8B-B14F-4D97-AF65-F5344CB8AC3E}">
        <p14:creationId xmlns:p14="http://schemas.microsoft.com/office/powerpoint/2010/main" val="390355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13" name="Content Placeholder 2"/>
          <p:cNvSpPr>
            <a:spLocks noGrp="1"/>
          </p:cNvSpPr>
          <p:nvPr>
            <p:ph sz="half" idx="10"/>
          </p:nvPr>
        </p:nvSpPr>
        <p:spPr>
          <a:xfrm>
            <a:off x="346074" y="1325562"/>
            <a:ext cx="8416926" cy="4846638"/>
          </a:xfrm>
          <a:prstGeom prst="rect">
            <a:avLst/>
          </a:prstGeom>
        </p:spPr>
        <p:txBody>
          <a:bodyPr/>
          <a:lstStyle>
            <a:lvl1pPr marL="228600" indent="-228600">
              <a:buClr>
                <a:srgbClr val="19396E"/>
              </a:buClr>
              <a:buSzPct val="100000"/>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2706176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D&amp;CS">
    <p:spTree>
      <p:nvGrpSpPr>
        <p:cNvPr id="1" name=""/>
        <p:cNvGrpSpPr/>
        <p:nvPr/>
      </p:nvGrpSpPr>
      <p:grpSpPr>
        <a:xfrm>
          <a:off x="0" y="0"/>
          <a:ext cx="0" cy="0"/>
          <a:chOff x="0" y="0"/>
          <a:chExt cx="0" cy="0"/>
        </a:xfrm>
      </p:grpSpPr>
      <p:pic>
        <p:nvPicPr>
          <p:cNvPr id="3" name="background image">
            <a:extLst>
              <a:ext uri="{FF2B5EF4-FFF2-40B4-BE49-F238E27FC236}">
                <a16:creationId xmlns:a16="http://schemas.microsoft.com/office/drawing/2014/main" id="{B92655FF-6A8B-C949-E8BD-096134D3C5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9144000" cy="6858000"/>
          </a:xfrm>
          <a:prstGeom prst="rect">
            <a:avLst/>
          </a:prstGeom>
        </p:spPr>
      </p:pic>
      <p:pic>
        <p:nvPicPr>
          <p:cNvPr id="6" name="blue overlay">
            <a:extLst>
              <a:ext uri="{FF2B5EF4-FFF2-40B4-BE49-F238E27FC236}">
                <a16:creationId xmlns:a16="http://schemas.microsoft.com/office/drawing/2014/main" id="{0E945622-E11A-F0C7-9C27-2639FB5F98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grpSp>
        <p:nvGrpSpPr>
          <p:cNvPr id="16" name="icons &amp; copyright">
            <a:extLst>
              <a:ext uri="{FF2B5EF4-FFF2-40B4-BE49-F238E27FC236}">
                <a16:creationId xmlns:a16="http://schemas.microsoft.com/office/drawing/2014/main" id="{9FB51C15-C5E9-6004-8441-FF0CCB5EF80E}"/>
              </a:ext>
            </a:extLst>
          </p:cNvPr>
          <p:cNvGrpSpPr/>
          <p:nvPr userDrawn="1"/>
        </p:nvGrpSpPr>
        <p:grpSpPr>
          <a:xfrm>
            <a:off x="253968" y="6181726"/>
            <a:ext cx="3346228" cy="627104"/>
            <a:chOff x="338624" y="6181725"/>
            <a:chExt cx="4461637" cy="627104"/>
          </a:xfrm>
        </p:grpSpPr>
        <p:sp>
          <p:nvSpPr>
            <p:cNvPr id="17" name="copyright">
              <a:extLst>
                <a:ext uri="{FF2B5EF4-FFF2-40B4-BE49-F238E27FC236}">
                  <a16:creationId xmlns:a16="http://schemas.microsoft.com/office/drawing/2014/main" id="{11E89AEC-ECC5-D98C-0F9D-696C38ACBB8E}"/>
                </a:ext>
              </a:extLst>
            </p:cNvPr>
            <p:cNvSpPr txBox="1">
              <a:spLocks noChangeArrowheads="1"/>
            </p:cNvSpPr>
            <p:nvPr/>
          </p:nvSpPr>
          <p:spPr bwMode="auto">
            <a:xfrm>
              <a:off x="1886641" y="6505633"/>
              <a:ext cx="2913620"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18" name="epri.com">
              <a:hlinkClick r:id="rId4"/>
              <a:extLst>
                <a:ext uri="{FF2B5EF4-FFF2-40B4-BE49-F238E27FC236}">
                  <a16:creationId xmlns:a16="http://schemas.microsoft.com/office/drawing/2014/main" id="{99AD82CA-54EE-805A-5896-92EC95281F31}"/>
                </a:ext>
              </a:extLst>
            </p:cNvPr>
            <p:cNvSpPr txBox="1"/>
            <p:nvPr/>
          </p:nvSpPr>
          <p:spPr>
            <a:xfrm>
              <a:off x="338624" y="6462580"/>
              <a:ext cx="1510665" cy="346249"/>
            </a:xfrm>
            <a:prstGeom prst="rect">
              <a:avLst/>
            </a:prstGeom>
            <a:noFill/>
          </p:spPr>
          <p:txBody>
            <a:bodyPr wrap="square" rtlCol="0">
              <a:spAutoFit/>
            </a:bodyPr>
            <a:lstStyle/>
            <a:p>
              <a:pPr algn="l"/>
              <a:r>
                <a:rPr lang="en-US" sz="825" b="1" spc="150" baseline="0" dirty="0">
                  <a:solidFill>
                    <a:schemeClr val="tx1">
                      <a:lumMod val="65000"/>
                      <a:lumOff val="35000"/>
                    </a:schemeClr>
                  </a:solidFill>
                  <a:latin typeface="Century Gothic" panose="020B0502020202020204" pitchFamily="34" charset="0"/>
                </a:rPr>
                <a:t>www.epri.com</a:t>
              </a:r>
            </a:p>
          </p:txBody>
        </p:sp>
        <p:cxnSp>
          <p:nvCxnSpPr>
            <p:cNvPr id="19" name="Straight Connector 18">
              <a:extLst>
                <a:ext uri="{FF2B5EF4-FFF2-40B4-BE49-F238E27FC236}">
                  <a16:creationId xmlns:a16="http://schemas.microsoft.com/office/drawing/2014/main" id="{7E8FA601-A1E5-F0D8-3176-370E06624509}"/>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0" name="Facebook icon">
              <a:hlinkClick r:id="rId5"/>
              <a:extLst>
                <a:ext uri="{FF2B5EF4-FFF2-40B4-BE49-F238E27FC236}">
                  <a16:creationId xmlns:a16="http://schemas.microsoft.com/office/drawing/2014/main" id="{887FA5DF-A3BA-CEE3-D30A-E51081C6593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21" name="X icon">
              <a:hlinkClick r:id="rId7"/>
              <a:extLst>
                <a:ext uri="{FF2B5EF4-FFF2-40B4-BE49-F238E27FC236}">
                  <a16:creationId xmlns:a16="http://schemas.microsoft.com/office/drawing/2014/main" id="{6A79BD85-5892-7747-BCE4-121DC97967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2" name="LinkedIn icon">
              <a:hlinkClick r:id="rId10"/>
              <a:extLst>
                <a:ext uri="{FF2B5EF4-FFF2-40B4-BE49-F238E27FC236}">
                  <a16:creationId xmlns:a16="http://schemas.microsoft.com/office/drawing/2014/main" id="{E86B58BC-A073-2A7C-EF86-EF73B4FDB7CE}"/>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24290" y="6284322"/>
              <a:ext cx="150229" cy="150229"/>
            </a:xfrm>
            <a:prstGeom prst="rect">
              <a:avLst/>
            </a:prstGeom>
          </p:spPr>
        </p:pic>
      </p:grpSp>
      <p:sp>
        <p:nvSpPr>
          <p:cNvPr id="24" name="speaker text">
            <a:extLst>
              <a:ext uri="{FF2B5EF4-FFF2-40B4-BE49-F238E27FC236}">
                <a16:creationId xmlns:a16="http://schemas.microsoft.com/office/drawing/2014/main" id="{3A209E74-D79D-BE74-D453-C76F9D43104B}"/>
              </a:ext>
            </a:extLst>
          </p:cNvPr>
          <p:cNvSpPr>
            <a:spLocks noGrp="1" noChangeArrowheads="1"/>
          </p:cNvSpPr>
          <p:nvPr>
            <p:ph type="subTitle" sz="quarter" idx="1" hasCustomPrompt="1"/>
          </p:nvPr>
        </p:nvSpPr>
        <p:spPr>
          <a:xfrm>
            <a:off x="484089" y="4400588"/>
            <a:ext cx="4663440" cy="1533186"/>
          </a:xfrm>
        </p:spPr>
        <p:txBody>
          <a:bodyPr numCol="1">
            <a:normAutofit/>
          </a:bodyPr>
          <a:lstStyle>
            <a:lvl1pPr marL="0" marR="0" indent="0" algn="l" defTabSz="685800" rtl="0" eaLnBrk="1" fontAlgn="base" latinLnBrk="0" hangingPunct="1">
              <a:lnSpc>
                <a:spcPct val="100000"/>
              </a:lnSpc>
              <a:spcBef>
                <a:spcPct val="0"/>
              </a:spcBef>
              <a:spcAft>
                <a:spcPts val="0"/>
              </a:spcAft>
              <a:buClr>
                <a:schemeClr val="tx1">
                  <a:lumMod val="65000"/>
                  <a:lumOff val="35000"/>
                </a:schemeClr>
              </a:buClr>
              <a:buSzPct val="80000"/>
              <a:buFontTx/>
              <a:buNone/>
              <a:tabLst/>
              <a:defRPr sz="15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5" name="subtitle">
            <a:extLst>
              <a:ext uri="{FF2B5EF4-FFF2-40B4-BE49-F238E27FC236}">
                <a16:creationId xmlns:a16="http://schemas.microsoft.com/office/drawing/2014/main" id="{CB37810F-BB70-4E0F-A055-1694DC1A4E82}"/>
              </a:ext>
            </a:extLst>
          </p:cNvPr>
          <p:cNvSpPr>
            <a:spLocks noGrp="1"/>
          </p:cNvSpPr>
          <p:nvPr>
            <p:ph type="body" sz="quarter" idx="10" hasCustomPrompt="1"/>
          </p:nvPr>
        </p:nvSpPr>
        <p:spPr>
          <a:xfrm>
            <a:off x="484089" y="3030103"/>
            <a:ext cx="5218385" cy="402377"/>
          </a:xfrm>
        </p:spPr>
        <p:txBody>
          <a:bodyPr>
            <a:normAutofit/>
          </a:bodyPr>
          <a:lstStyle>
            <a:lvl1pPr marL="0" indent="0">
              <a:buNone/>
              <a:defRPr sz="1800" b="1" i="0" baseline="0">
                <a:solidFill>
                  <a:schemeClr val="bg1"/>
                </a:solidFill>
                <a:latin typeface="+mj-lt"/>
              </a:defRPr>
            </a:lvl1pPr>
          </a:lstStyle>
          <a:p>
            <a:pPr lvl="0"/>
            <a:r>
              <a:rPr lang="en-US" dirty="0"/>
              <a:t>Click To Edit Subtitle</a:t>
            </a:r>
          </a:p>
        </p:txBody>
      </p:sp>
      <p:sp>
        <p:nvSpPr>
          <p:cNvPr id="26" name="title text">
            <a:extLst>
              <a:ext uri="{FF2B5EF4-FFF2-40B4-BE49-F238E27FC236}">
                <a16:creationId xmlns:a16="http://schemas.microsoft.com/office/drawing/2014/main" id="{33FA43E6-CEF5-689E-EA7B-8FF2A6BD01BC}"/>
              </a:ext>
            </a:extLst>
          </p:cNvPr>
          <p:cNvSpPr>
            <a:spLocks noGrp="1" noChangeArrowheads="1"/>
          </p:cNvSpPr>
          <p:nvPr>
            <p:ph type="ctrTitle" sz="quarter" hasCustomPrompt="1"/>
          </p:nvPr>
        </p:nvSpPr>
        <p:spPr>
          <a:xfrm>
            <a:off x="484089" y="1084881"/>
            <a:ext cx="5218385" cy="1891159"/>
          </a:xfrm>
        </p:spPr>
        <p:txBody>
          <a:bodyPr anchor="b">
            <a:normAutofit/>
          </a:bodyPr>
          <a:lstStyle>
            <a:lvl1pPr algn="l">
              <a:spcAft>
                <a:spcPts val="450"/>
              </a:spcAft>
              <a:defRPr sz="2700">
                <a:solidFill>
                  <a:schemeClr val="bg1"/>
                </a:solidFill>
                <a:effectLst>
                  <a:outerShdw blurRad="38100" dist="38100" dir="2700000" algn="tl">
                    <a:srgbClr val="000000">
                      <a:alpha val="43137"/>
                    </a:srgbClr>
                  </a:outerShdw>
                </a:effectLst>
              </a:defRPr>
            </a:lvl1pPr>
          </a:lstStyle>
          <a:p>
            <a:r>
              <a:rPr lang="en-US" dirty="0"/>
              <a:t>CLICK TO EDIT MASTER TITLE</a:t>
            </a:r>
          </a:p>
        </p:txBody>
      </p:sp>
      <p:pic>
        <p:nvPicPr>
          <p:cNvPr id="2" name="EPRI circle">
            <a:extLst>
              <a:ext uri="{FF2B5EF4-FFF2-40B4-BE49-F238E27FC236}">
                <a16:creationId xmlns:a16="http://schemas.microsoft.com/office/drawing/2014/main" id="{5B3636D6-B888-DA07-7304-1BB1F0C3E3C9}"/>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278929" y="389847"/>
            <a:ext cx="2711742" cy="3445106"/>
          </a:xfrm>
          <a:prstGeom prst="rect">
            <a:avLst/>
          </a:prstGeom>
        </p:spPr>
      </p:pic>
    </p:spTree>
    <p:extLst>
      <p:ext uri="{BB962C8B-B14F-4D97-AF65-F5344CB8AC3E}">
        <p14:creationId xmlns:p14="http://schemas.microsoft.com/office/powerpoint/2010/main" val="3893774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 Title Slide">
    <p:spTree>
      <p:nvGrpSpPr>
        <p:cNvPr id="1" name=""/>
        <p:cNvGrpSpPr/>
        <p:nvPr/>
      </p:nvGrpSpPr>
      <p:grpSpPr>
        <a:xfrm>
          <a:off x="0" y="0"/>
          <a:ext cx="0" cy="0"/>
          <a:chOff x="0" y="0"/>
          <a:chExt cx="0" cy="0"/>
        </a:xfrm>
      </p:grpSpPr>
      <p:pic>
        <p:nvPicPr>
          <p:cNvPr id="3" name="background image">
            <a:extLst>
              <a:ext uri="{FF2B5EF4-FFF2-40B4-BE49-F238E27FC236}">
                <a16:creationId xmlns:a16="http://schemas.microsoft.com/office/drawing/2014/main" id="{CFC91837-166B-150E-620A-BA45B8ED0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9144000" cy="6858000"/>
          </a:xfrm>
          <a:prstGeom prst="rect">
            <a:avLst/>
          </a:prstGeom>
        </p:spPr>
      </p:pic>
      <p:pic>
        <p:nvPicPr>
          <p:cNvPr id="15" name="blue overlay">
            <a:extLst>
              <a:ext uri="{FF2B5EF4-FFF2-40B4-BE49-F238E27FC236}">
                <a16:creationId xmlns:a16="http://schemas.microsoft.com/office/drawing/2014/main" id="{5B364F2F-6C23-6563-106C-04281A6C93C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grpSp>
        <p:nvGrpSpPr>
          <p:cNvPr id="16" name="icons &amp; copyright">
            <a:extLst>
              <a:ext uri="{FF2B5EF4-FFF2-40B4-BE49-F238E27FC236}">
                <a16:creationId xmlns:a16="http://schemas.microsoft.com/office/drawing/2014/main" id="{66F2B49F-CE72-398F-EEB8-ED3A4CC21079}"/>
              </a:ext>
            </a:extLst>
          </p:cNvPr>
          <p:cNvGrpSpPr/>
          <p:nvPr userDrawn="1"/>
        </p:nvGrpSpPr>
        <p:grpSpPr>
          <a:xfrm>
            <a:off x="253968" y="6181726"/>
            <a:ext cx="3346228" cy="627104"/>
            <a:chOff x="338624" y="6181725"/>
            <a:chExt cx="4461637" cy="627104"/>
          </a:xfrm>
        </p:grpSpPr>
        <p:sp>
          <p:nvSpPr>
            <p:cNvPr id="17" name="copyright">
              <a:extLst>
                <a:ext uri="{FF2B5EF4-FFF2-40B4-BE49-F238E27FC236}">
                  <a16:creationId xmlns:a16="http://schemas.microsoft.com/office/drawing/2014/main" id="{5762FB12-E80E-156F-7AC8-BCD03A9A1EBE}"/>
                </a:ext>
              </a:extLst>
            </p:cNvPr>
            <p:cNvSpPr txBox="1">
              <a:spLocks noChangeArrowheads="1"/>
            </p:cNvSpPr>
            <p:nvPr/>
          </p:nvSpPr>
          <p:spPr bwMode="auto">
            <a:xfrm>
              <a:off x="1886641" y="6505633"/>
              <a:ext cx="2913620"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18" name="epri.com">
              <a:hlinkClick r:id="rId4"/>
              <a:extLst>
                <a:ext uri="{FF2B5EF4-FFF2-40B4-BE49-F238E27FC236}">
                  <a16:creationId xmlns:a16="http://schemas.microsoft.com/office/drawing/2014/main" id="{F01C36E6-89FC-536A-3951-F6A2915F995B}"/>
                </a:ext>
              </a:extLst>
            </p:cNvPr>
            <p:cNvSpPr txBox="1"/>
            <p:nvPr/>
          </p:nvSpPr>
          <p:spPr>
            <a:xfrm>
              <a:off x="338624" y="6462580"/>
              <a:ext cx="1510665" cy="346249"/>
            </a:xfrm>
            <a:prstGeom prst="rect">
              <a:avLst/>
            </a:prstGeom>
            <a:noFill/>
          </p:spPr>
          <p:txBody>
            <a:bodyPr wrap="square" rtlCol="0">
              <a:spAutoFit/>
            </a:bodyPr>
            <a:lstStyle/>
            <a:p>
              <a:pPr algn="l"/>
              <a:r>
                <a:rPr lang="en-US" sz="825" b="1" spc="150" baseline="0" dirty="0">
                  <a:solidFill>
                    <a:schemeClr val="tx1">
                      <a:lumMod val="65000"/>
                      <a:lumOff val="35000"/>
                    </a:schemeClr>
                  </a:solidFill>
                  <a:latin typeface="Century Gothic" panose="020B0502020202020204" pitchFamily="34" charset="0"/>
                </a:rPr>
                <a:t>www.epri.com</a:t>
              </a:r>
            </a:p>
          </p:txBody>
        </p:sp>
        <p:cxnSp>
          <p:nvCxnSpPr>
            <p:cNvPr id="19" name="Straight Connector 18">
              <a:extLst>
                <a:ext uri="{FF2B5EF4-FFF2-40B4-BE49-F238E27FC236}">
                  <a16:creationId xmlns:a16="http://schemas.microsoft.com/office/drawing/2014/main" id="{D69AA640-1743-B12E-A08A-75B601DED5B1}"/>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0" name="Facebook icon">
              <a:hlinkClick r:id="rId5"/>
              <a:extLst>
                <a:ext uri="{FF2B5EF4-FFF2-40B4-BE49-F238E27FC236}">
                  <a16:creationId xmlns:a16="http://schemas.microsoft.com/office/drawing/2014/main" id="{C7D59FCA-EDE0-054A-9339-39062A7983A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21" name="X icon">
              <a:hlinkClick r:id="rId7"/>
              <a:extLst>
                <a:ext uri="{FF2B5EF4-FFF2-40B4-BE49-F238E27FC236}">
                  <a16:creationId xmlns:a16="http://schemas.microsoft.com/office/drawing/2014/main" id="{7C2AF711-5EF7-7698-659A-ADA6248010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2" name="LinkedIn icon">
              <a:hlinkClick r:id="rId10"/>
              <a:extLst>
                <a:ext uri="{FF2B5EF4-FFF2-40B4-BE49-F238E27FC236}">
                  <a16:creationId xmlns:a16="http://schemas.microsoft.com/office/drawing/2014/main" id="{4A43C534-DEA8-63FC-C178-659A27815C2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24290" y="6284322"/>
              <a:ext cx="150229" cy="150229"/>
            </a:xfrm>
            <a:prstGeom prst="rect">
              <a:avLst/>
            </a:prstGeom>
          </p:spPr>
        </p:pic>
      </p:grpSp>
      <p:sp>
        <p:nvSpPr>
          <p:cNvPr id="24" name="speaker text">
            <a:extLst>
              <a:ext uri="{FF2B5EF4-FFF2-40B4-BE49-F238E27FC236}">
                <a16:creationId xmlns:a16="http://schemas.microsoft.com/office/drawing/2014/main" id="{EA5D5FD2-5920-C3CB-8CFF-DC28910152E8}"/>
              </a:ext>
            </a:extLst>
          </p:cNvPr>
          <p:cNvSpPr>
            <a:spLocks noGrp="1" noChangeArrowheads="1"/>
          </p:cNvSpPr>
          <p:nvPr>
            <p:ph type="subTitle" sz="quarter" idx="1" hasCustomPrompt="1"/>
          </p:nvPr>
        </p:nvSpPr>
        <p:spPr>
          <a:xfrm>
            <a:off x="484089" y="4400588"/>
            <a:ext cx="4663440" cy="1533186"/>
          </a:xfrm>
        </p:spPr>
        <p:txBody>
          <a:bodyPr numCol="1">
            <a:normAutofit/>
          </a:bodyPr>
          <a:lstStyle>
            <a:lvl1pPr marL="0" marR="0" indent="0" algn="l" defTabSz="685800" rtl="0" eaLnBrk="1" fontAlgn="base" latinLnBrk="0" hangingPunct="1">
              <a:lnSpc>
                <a:spcPct val="100000"/>
              </a:lnSpc>
              <a:spcBef>
                <a:spcPct val="0"/>
              </a:spcBef>
              <a:spcAft>
                <a:spcPts val="0"/>
              </a:spcAft>
              <a:buClr>
                <a:schemeClr val="tx1">
                  <a:lumMod val="65000"/>
                  <a:lumOff val="35000"/>
                </a:schemeClr>
              </a:buClr>
              <a:buSzPct val="80000"/>
              <a:buFontTx/>
              <a:buNone/>
              <a:tabLst/>
              <a:defRPr sz="15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5" name="subtitle">
            <a:extLst>
              <a:ext uri="{FF2B5EF4-FFF2-40B4-BE49-F238E27FC236}">
                <a16:creationId xmlns:a16="http://schemas.microsoft.com/office/drawing/2014/main" id="{DAE2E599-E511-97D7-0971-353127BCC4BD}"/>
              </a:ext>
            </a:extLst>
          </p:cNvPr>
          <p:cNvSpPr>
            <a:spLocks noGrp="1"/>
          </p:cNvSpPr>
          <p:nvPr>
            <p:ph type="body" sz="quarter" idx="10" hasCustomPrompt="1"/>
          </p:nvPr>
        </p:nvSpPr>
        <p:spPr>
          <a:xfrm>
            <a:off x="484089" y="3030103"/>
            <a:ext cx="5218385" cy="402377"/>
          </a:xfrm>
        </p:spPr>
        <p:txBody>
          <a:bodyPr>
            <a:normAutofit/>
          </a:bodyPr>
          <a:lstStyle>
            <a:lvl1pPr marL="0" indent="0">
              <a:buNone/>
              <a:defRPr sz="1800" b="1" i="0" baseline="0">
                <a:solidFill>
                  <a:schemeClr val="bg1"/>
                </a:solidFill>
                <a:latin typeface="+mj-lt"/>
              </a:defRPr>
            </a:lvl1pPr>
          </a:lstStyle>
          <a:p>
            <a:pPr lvl="0"/>
            <a:r>
              <a:rPr lang="en-US" dirty="0"/>
              <a:t>Click To Edit Subtitle</a:t>
            </a:r>
          </a:p>
        </p:txBody>
      </p:sp>
      <p:sp>
        <p:nvSpPr>
          <p:cNvPr id="26" name="title text">
            <a:extLst>
              <a:ext uri="{FF2B5EF4-FFF2-40B4-BE49-F238E27FC236}">
                <a16:creationId xmlns:a16="http://schemas.microsoft.com/office/drawing/2014/main" id="{E982FB38-9694-4115-599A-EB69527759A2}"/>
              </a:ext>
            </a:extLst>
          </p:cNvPr>
          <p:cNvSpPr>
            <a:spLocks noGrp="1" noChangeArrowheads="1"/>
          </p:cNvSpPr>
          <p:nvPr>
            <p:ph type="ctrTitle" sz="quarter" hasCustomPrompt="1"/>
          </p:nvPr>
        </p:nvSpPr>
        <p:spPr>
          <a:xfrm>
            <a:off x="484089" y="1084881"/>
            <a:ext cx="5218385" cy="1891159"/>
          </a:xfrm>
        </p:spPr>
        <p:txBody>
          <a:bodyPr anchor="b">
            <a:normAutofit/>
          </a:bodyPr>
          <a:lstStyle>
            <a:lvl1pPr algn="l">
              <a:spcAft>
                <a:spcPts val="450"/>
              </a:spcAft>
              <a:defRPr sz="2700">
                <a:solidFill>
                  <a:schemeClr val="bg1"/>
                </a:solidFill>
                <a:effectLst>
                  <a:outerShdw blurRad="38100" dist="38100" dir="2700000" algn="tl">
                    <a:srgbClr val="000000">
                      <a:alpha val="43137"/>
                    </a:srgbClr>
                  </a:outerShdw>
                </a:effectLst>
              </a:defRPr>
            </a:lvl1pPr>
          </a:lstStyle>
          <a:p>
            <a:r>
              <a:rPr lang="en-US" dirty="0"/>
              <a:t>CLICK TO EDIT MASTER TITLE</a:t>
            </a:r>
          </a:p>
        </p:txBody>
      </p:sp>
      <p:pic>
        <p:nvPicPr>
          <p:cNvPr id="2" name="EPRI circle">
            <a:extLst>
              <a:ext uri="{FF2B5EF4-FFF2-40B4-BE49-F238E27FC236}">
                <a16:creationId xmlns:a16="http://schemas.microsoft.com/office/drawing/2014/main" id="{9B083F23-AC0B-EA2A-8577-747D0C55C0C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278929" y="389847"/>
            <a:ext cx="2711742" cy="3445106"/>
          </a:xfrm>
          <a:prstGeom prst="rect">
            <a:avLst/>
          </a:prstGeom>
        </p:spPr>
      </p:pic>
    </p:spTree>
    <p:extLst>
      <p:ext uri="{BB962C8B-B14F-4D97-AF65-F5344CB8AC3E}">
        <p14:creationId xmlns:p14="http://schemas.microsoft.com/office/powerpoint/2010/main" val="3547628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Generation Title Slide">
    <p:spTree>
      <p:nvGrpSpPr>
        <p:cNvPr id="1" name=""/>
        <p:cNvGrpSpPr/>
        <p:nvPr/>
      </p:nvGrpSpPr>
      <p:grpSpPr>
        <a:xfrm>
          <a:off x="0" y="0"/>
          <a:ext cx="0" cy="0"/>
          <a:chOff x="0" y="0"/>
          <a:chExt cx="0" cy="0"/>
        </a:xfrm>
      </p:grpSpPr>
      <p:pic>
        <p:nvPicPr>
          <p:cNvPr id="3" name="background image">
            <a:extLst>
              <a:ext uri="{FF2B5EF4-FFF2-40B4-BE49-F238E27FC236}">
                <a16:creationId xmlns:a16="http://schemas.microsoft.com/office/drawing/2014/main" id="{020FB78A-2161-5ECA-E92E-31F1638422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9144000" cy="6858000"/>
          </a:xfrm>
          <a:prstGeom prst="rect">
            <a:avLst/>
          </a:prstGeom>
        </p:spPr>
      </p:pic>
      <p:pic>
        <p:nvPicPr>
          <p:cNvPr id="15" name="blue overlay">
            <a:extLst>
              <a:ext uri="{FF2B5EF4-FFF2-40B4-BE49-F238E27FC236}">
                <a16:creationId xmlns:a16="http://schemas.microsoft.com/office/drawing/2014/main" id="{FAD3CE2B-EA29-C8AA-DFA2-EC421D0C9E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grpSp>
        <p:nvGrpSpPr>
          <p:cNvPr id="16" name="icons &amp; copyright">
            <a:extLst>
              <a:ext uri="{FF2B5EF4-FFF2-40B4-BE49-F238E27FC236}">
                <a16:creationId xmlns:a16="http://schemas.microsoft.com/office/drawing/2014/main" id="{1B40987F-DED8-8FAE-484C-F0C6A2C696B9}"/>
              </a:ext>
            </a:extLst>
          </p:cNvPr>
          <p:cNvGrpSpPr/>
          <p:nvPr userDrawn="1"/>
        </p:nvGrpSpPr>
        <p:grpSpPr>
          <a:xfrm>
            <a:off x="253968" y="6181726"/>
            <a:ext cx="3346228" cy="627104"/>
            <a:chOff x="338624" y="6181725"/>
            <a:chExt cx="4461637" cy="627104"/>
          </a:xfrm>
        </p:grpSpPr>
        <p:sp>
          <p:nvSpPr>
            <p:cNvPr id="17" name="copyright">
              <a:extLst>
                <a:ext uri="{FF2B5EF4-FFF2-40B4-BE49-F238E27FC236}">
                  <a16:creationId xmlns:a16="http://schemas.microsoft.com/office/drawing/2014/main" id="{9D35857E-D1F2-C206-9261-98B56E652291}"/>
                </a:ext>
              </a:extLst>
            </p:cNvPr>
            <p:cNvSpPr txBox="1">
              <a:spLocks noChangeArrowheads="1"/>
            </p:cNvSpPr>
            <p:nvPr/>
          </p:nvSpPr>
          <p:spPr bwMode="auto">
            <a:xfrm>
              <a:off x="1886641" y="6505633"/>
              <a:ext cx="2913620"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18" name="epri.com">
              <a:hlinkClick r:id="rId4"/>
              <a:extLst>
                <a:ext uri="{FF2B5EF4-FFF2-40B4-BE49-F238E27FC236}">
                  <a16:creationId xmlns:a16="http://schemas.microsoft.com/office/drawing/2014/main" id="{E25D64C2-BF79-EAA3-3193-9879E499A7EC}"/>
                </a:ext>
              </a:extLst>
            </p:cNvPr>
            <p:cNvSpPr txBox="1"/>
            <p:nvPr/>
          </p:nvSpPr>
          <p:spPr>
            <a:xfrm>
              <a:off x="338624" y="6462580"/>
              <a:ext cx="1510665" cy="346249"/>
            </a:xfrm>
            <a:prstGeom prst="rect">
              <a:avLst/>
            </a:prstGeom>
            <a:noFill/>
          </p:spPr>
          <p:txBody>
            <a:bodyPr wrap="square" rtlCol="0">
              <a:spAutoFit/>
            </a:bodyPr>
            <a:lstStyle/>
            <a:p>
              <a:pPr algn="l"/>
              <a:r>
                <a:rPr lang="en-US" sz="825" b="1" spc="150" baseline="0" dirty="0">
                  <a:solidFill>
                    <a:schemeClr val="tx1">
                      <a:lumMod val="65000"/>
                      <a:lumOff val="35000"/>
                    </a:schemeClr>
                  </a:solidFill>
                  <a:latin typeface="Century Gothic" panose="020B0502020202020204" pitchFamily="34" charset="0"/>
                </a:rPr>
                <a:t>www.epri.com</a:t>
              </a:r>
            </a:p>
          </p:txBody>
        </p:sp>
        <p:cxnSp>
          <p:nvCxnSpPr>
            <p:cNvPr id="19" name="Straight Connector 18">
              <a:extLst>
                <a:ext uri="{FF2B5EF4-FFF2-40B4-BE49-F238E27FC236}">
                  <a16:creationId xmlns:a16="http://schemas.microsoft.com/office/drawing/2014/main" id="{521EE2C2-DD35-3460-A577-CB86E297D99C}"/>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0" name="Facebook icon">
              <a:hlinkClick r:id="rId5"/>
              <a:extLst>
                <a:ext uri="{FF2B5EF4-FFF2-40B4-BE49-F238E27FC236}">
                  <a16:creationId xmlns:a16="http://schemas.microsoft.com/office/drawing/2014/main" id="{2B859428-A33F-5E64-E10F-697315B6AF5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21" name="X icon">
              <a:hlinkClick r:id="rId7"/>
              <a:extLst>
                <a:ext uri="{FF2B5EF4-FFF2-40B4-BE49-F238E27FC236}">
                  <a16:creationId xmlns:a16="http://schemas.microsoft.com/office/drawing/2014/main" id="{4E5CE492-9E22-767D-48C6-03B71595E17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22" name="LinkedIn icon">
              <a:hlinkClick r:id="rId10"/>
              <a:extLst>
                <a:ext uri="{FF2B5EF4-FFF2-40B4-BE49-F238E27FC236}">
                  <a16:creationId xmlns:a16="http://schemas.microsoft.com/office/drawing/2014/main" id="{C0E85798-1AFD-9F01-2921-0AFA897108B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24290" y="6284322"/>
              <a:ext cx="150229" cy="150229"/>
            </a:xfrm>
            <a:prstGeom prst="rect">
              <a:avLst/>
            </a:prstGeom>
          </p:spPr>
        </p:pic>
      </p:grpSp>
      <p:sp>
        <p:nvSpPr>
          <p:cNvPr id="24" name="speaker text">
            <a:extLst>
              <a:ext uri="{FF2B5EF4-FFF2-40B4-BE49-F238E27FC236}">
                <a16:creationId xmlns:a16="http://schemas.microsoft.com/office/drawing/2014/main" id="{D3921533-CAA0-812A-1AB1-D67ADB4FAD50}"/>
              </a:ext>
            </a:extLst>
          </p:cNvPr>
          <p:cNvSpPr>
            <a:spLocks noGrp="1" noChangeArrowheads="1"/>
          </p:cNvSpPr>
          <p:nvPr>
            <p:ph type="subTitle" sz="quarter" idx="1" hasCustomPrompt="1"/>
          </p:nvPr>
        </p:nvSpPr>
        <p:spPr>
          <a:xfrm>
            <a:off x="484089" y="4400588"/>
            <a:ext cx="4663440" cy="1533186"/>
          </a:xfrm>
        </p:spPr>
        <p:txBody>
          <a:bodyPr numCol="1">
            <a:normAutofit/>
          </a:bodyPr>
          <a:lstStyle>
            <a:lvl1pPr marL="0" marR="0" indent="0" algn="l" defTabSz="685800" rtl="0" eaLnBrk="1" fontAlgn="base" latinLnBrk="0" hangingPunct="1">
              <a:lnSpc>
                <a:spcPct val="100000"/>
              </a:lnSpc>
              <a:spcBef>
                <a:spcPct val="0"/>
              </a:spcBef>
              <a:spcAft>
                <a:spcPts val="0"/>
              </a:spcAft>
              <a:buClr>
                <a:schemeClr val="tx1">
                  <a:lumMod val="65000"/>
                  <a:lumOff val="35000"/>
                </a:schemeClr>
              </a:buClr>
              <a:buSzPct val="80000"/>
              <a:buFontTx/>
              <a:buNone/>
              <a:tabLst/>
              <a:defRPr sz="15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25" name="subtitle">
            <a:extLst>
              <a:ext uri="{FF2B5EF4-FFF2-40B4-BE49-F238E27FC236}">
                <a16:creationId xmlns:a16="http://schemas.microsoft.com/office/drawing/2014/main" id="{0CA200C2-5A7A-4C42-8FC0-1985E72DF483}"/>
              </a:ext>
            </a:extLst>
          </p:cNvPr>
          <p:cNvSpPr>
            <a:spLocks noGrp="1"/>
          </p:cNvSpPr>
          <p:nvPr>
            <p:ph type="body" sz="quarter" idx="10" hasCustomPrompt="1"/>
          </p:nvPr>
        </p:nvSpPr>
        <p:spPr>
          <a:xfrm>
            <a:off x="484089" y="3030103"/>
            <a:ext cx="5218385" cy="402377"/>
          </a:xfrm>
        </p:spPr>
        <p:txBody>
          <a:bodyPr>
            <a:normAutofit/>
          </a:bodyPr>
          <a:lstStyle>
            <a:lvl1pPr marL="0" indent="0">
              <a:buNone/>
              <a:defRPr sz="1800" b="1" i="0" baseline="0">
                <a:solidFill>
                  <a:schemeClr val="bg1"/>
                </a:solidFill>
                <a:latin typeface="+mj-lt"/>
              </a:defRPr>
            </a:lvl1pPr>
          </a:lstStyle>
          <a:p>
            <a:pPr lvl="0"/>
            <a:r>
              <a:rPr lang="en-US" dirty="0"/>
              <a:t>Click To Edit Subtitle</a:t>
            </a:r>
          </a:p>
        </p:txBody>
      </p:sp>
      <p:sp>
        <p:nvSpPr>
          <p:cNvPr id="26" name="title text">
            <a:extLst>
              <a:ext uri="{FF2B5EF4-FFF2-40B4-BE49-F238E27FC236}">
                <a16:creationId xmlns:a16="http://schemas.microsoft.com/office/drawing/2014/main" id="{ED30C69B-0C25-50A8-0789-2678925737C2}"/>
              </a:ext>
            </a:extLst>
          </p:cNvPr>
          <p:cNvSpPr>
            <a:spLocks noGrp="1" noChangeArrowheads="1"/>
          </p:cNvSpPr>
          <p:nvPr>
            <p:ph type="ctrTitle" sz="quarter" hasCustomPrompt="1"/>
          </p:nvPr>
        </p:nvSpPr>
        <p:spPr>
          <a:xfrm>
            <a:off x="484089" y="1084881"/>
            <a:ext cx="5218385" cy="1891159"/>
          </a:xfrm>
        </p:spPr>
        <p:txBody>
          <a:bodyPr anchor="b">
            <a:normAutofit/>
          </a:bodyPr>
          <a:lstStyle>
            <a:lvl1pPr algn="l">
              <a:spcAft>
                <a:spcPts val="450"/>
              </a:spcAft>
              <a:defRPr sz="2700">
                <a:solidFill>
                  <a:schemeClr val="bg1"/>
                </a:solidFill>
                <a:effectLst>
                  <a:outerShdw blurRad="38100" dist="38100" dir="2700000" algn="tl">
                    <a:srgbClr val="000000">
                      <a:alpha val="43137"/>
                    </a:srgbClr>
                  </a:outerShdw>
                </a:effectLst>
              </a:defRPr>
            </a:lvl1pPr>
          </a:lstStyle>
          <a:p>
            <a:r>
              <a:rPr lang="en-US" dirty="0"/>
              <a:t>CLICK TO EDIT MASTER TITLE</a:t>
            </a:r>
          </a:p>
        </p:txBody>
      </p:sp>
      <p:pic>
        <p:nvPicPr>
          <p:cNvPr id="2" name="EPRI circle">
            <a:extLst>
              <a:ext uri="{FF2B5EF4-FFF2-40B4-BE49-F238E27FC236}">
                <a16:creationId xmlns:a16="http://schemas.microsoft.com/office/drawing/2014/main" id="{5181B888-7332-A61C-8E6E-B93563071B5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278929" y="389847"/>
            <a:ext cx="2711742" cy="3445106"/>
          </a:xfrm>
          <a:prstGeom prst="rect">
            <a:avLst/>
          </a:prstGeom>
        </p:spPr>
      </p:pic>
    </p:spTree>
    <p:extLst>
      <p:ext uri="{BB962C8B-B14F-4D97-AF65-F5344CB8AC3E}">
        <p14:creationId xmlns:p14="http://schemas.microsoft.com/office/powerpoint/2010/main" val="217702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PRI Title Slide Blank">
    <p:spTree>
      <p:nvGrpSpPr>
        <p:cNvPr id="1" name=""/>
        <p:cNvGrpSpPr/>
        <p:nvPr/>
      </p:nvGrpSpPr>
      <p:grpSpPr>
        <a:xfrm>
          <a:off x="0" y="0"/>
          <a:ext cx="0" cy="0"/>
          <a:chOff x="0" y="0"/>
          <a:chExt cx="0" cy="0"/>
        </a:xfrm>
      </p:grpSpPr>
      <p:pic>
        <p:nvPicPr>
          <p:cNvPr id="4" name="blue overlay">
            <a:extLst>
              <a:ext uri="{FF2B5EF4-FFF2-40B4-BE49-F238E27FC236}">
                <a16:creationId xmlns:a16="http://schemas.microsoft.com/office/drawing/2014/main" id="{B353821B-5806-80FD-107F-C999CA9451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grpSp>
        <p:nvGrpSpPr>
          <p:cNvPr id="5" name="icons &amp; copyright">
            <a:extLst>
              <a:ext uri="{FF2B5EF4-FFF2-40B4-BE49-F238E27FC236}">
                <a16:creationId xmlns:a16="http://schemas.microsoft.com/office/drawing/2014/main" id="{CE488C3C-A9A4-1D3C-13E1-50690F7DADDD}"/>
              </a:ext>
            </a:extLst>
          </p:cNvPr>
          <p:cNvGrpSpPr/>
          <p:nvPr userDrawn="1"/>
        </p:nvGrpSpPr>
        <p:grpSpPr>
          <a:xfrm>
            <a:off x="253968" y="6181726"/>
            <a:ext cx="3346228" cy="627104"/>
            <a:chOff x="338624" y="6181725"/>
            <a:chExt cx="4461637" cy="627104"/>
          </a:xfrm>
        </p:grpSpPr>
        <p:sp>
          <p:nvSpPr>
            <p:cNvPr id="6" name="copyright">
              <a:extLst>
                <a:ext uri="{FF2B5EF4-FFF2-40B4-BE49-F238E27FC236}">
                  <a16:creationId xmlns:a16="http://schemas.microsoft.com/office/drawing/2014/main" id="{562FCE10-BA5B-4C9E-1D7D-B71A43E706F0}"/>
                </a:ext>
              </a:extLst>
            </p:cNvPr>
            <p:cNvSpPr txBox="1">
              <a:spLocks noChangeArrowheads="1"/>
            </p:cNvSpPr>
            <p:nvPr/>
          </p:nvSpPr>
          <p:spPr bwMode="auto">
            <a:xfrm>
              <a:off x="1886641" y="6505633"/>
              <a:ext cx="2913620"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7" name="epri.com">
              <a:hlinkClick r:id="rId3"/>
              <a:extLst>
                <a:ext uri="{FF2B5EF4-FFF2-40B4-BE49-F238E27FC236}">
                  <a16:creationId xmlns:a16="http://schemas.microsoft.com/office/drawing/2014/main" id="{B03686A8-94A0-05D2-388A-EAE6D10ADF1F}"/>
                </a:ext>
              </a:extLst>
            </p:cNvPr>
            <p:cNvSpPr txBox="1"/>
            <p:nvPr/>
          </p:nvSpPr>
          <p:spPr>
            <a:xfrm>
              <a:off x="338624" y="6462580"/>
              <a:ext cx="1510665" cy="346249"/>
            </a:xfrm>
            <a:prstGeom prst="rect">
              <a:avLst/>
            </a:prstGeom>
            <a:noFill/>
          </p:spPr>
          <p:txBody>
            <a:bodyPr wrap="square" rtlCol="0">
              <a:spAutoFit/>
            </a:bodyPr>
            <a:lstStyle/>
            <a:p>
              <a:pPr algn="l"/>
              <a:r>
                <a:rPr lang="en-US" sz="825" b="1" spc="150" baseline="0" dirty="0">
                  <a:solidFill>
                    <a:schemeClr val="tx1">
                      <a:lumMod val="65000"/>
                      <a:lumOff val="35000"/>
                    </a:schemeClr>
                  </a:solidFill>
                  <a:latin typeface="Century Gothic" panose="020B0502020202020204" pitchFamily="34" charset="0"/>
                </a:rPr>
                <a:t>www.epri.com</a:t>
              </a:r>
            </a:p>
          </p:txBody>
        </p:sp>
        <p:cxnSp>
          <p:nvCxnSpPr>
            <p:cNvPr id="8" name="Straight Connector 7">
              <a:extLst>
                <a:ext uri="{FF2B5EF4-FFF2-40B4-BE49-F238E27FC236}">
                  <a16:creationId xmlns:a16="http://schemas.microsoft.com/office/drawing/2014/main" id="{DE0F9ADC-2052-3E8D-99D4-C94D0C624900}"/>
                </a:ext>
              </a:extLst>
            </p:cNvPr>
            <p:cNvCxnSpPr/>
            <p:nvPr/>
          </p:nvCxnSpPr>
          <p:spPr bwMode="auto">
            <a:xfrm>
              <a:off x="1849289" y="6181725"/>
              <a:ext cx="0" cy="523415"/>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9" name="Facebook icon">
              <a:hlinkClick r:id="rId4"/>
              <a:extLst>
                <a:ext uri="{FF2B5EF4-FFF2-40B4-BE49-F238E27FC236}">
                  <a16:creationId xmlns:a16="http://schemas.microsoft.com/office/drawing/2014/main" id="{365C340B-BE95-041F-F1F3-45894DF2239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10" name="X icon">
              <a:hlinkClick r:id="rId6"/>
              <a:extLst>
                <a:ext uri="{FF2B5EF4-FFF2-40B4-BE49-F238E27FC236}">
                  <a16:creationId xmlns:a16="http://schemas.microsoft.com/office/drawing/2014/main" id="{4672498D-AF42-75B6-A8A8-F4B36049A6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885" y="6303455"/>
              <a:ext cx="128164" cy="131013"/>
            </a:xfrm>
            <a:prstGeom prst="rect">
              <a:avLst/>
            </a:prstGeom>
          </p:spPr>
        </p:pic>
        <p:pic>
          <p:nvPicPr>
            <p:cNvPr id="11" name="LinkedIn icon">
              <a:hlinkClick r:id="rId9"/>
              <a:extLst>
                <a:ext uri="{FF2B5EF4-FFF2-40B4-BE49-F238E27FC236}">
                  <a16:creationId xmlns:a16="http://schemas.microsoft.com/office/drawing/2014/main" id="{2EF6D652-6A4B-3F8A-1D75-3AFBBEB49D5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24290" y="6284322"/>
              <a:ext cx="150229" cy="150229"/>
            </a:xfrm>
            <a:prstGeom prst="rect">
              <a:avLst/>
            </a:prstGeom>
          </p:spPr>
        </p:pic>
      </p:grpSp>
      <p:sp>
        <p:nvSpPr>
          <p:cNvPr id="13" name="speaker text">
            <a:extLst>
              <a:ext uri="{FF2B5EF4-FFF2-40B4-BE49-F238E27FC236}">
                <a16:creationId xmlns:a16="http://schemas.microsoft.com/office/drawing/2014/main" id="{BF795B14-26A0-4BA4-590D-C2036A5E7F63}"/>
              </a:ext>
            </a:extLst>
          </p:cNvPr>
          <p:cNvSpPr>
            <a:spLocks noGrp="1" noChangeArrowheads="1"/>
          </p:cNvSpPr>
          <p:nvPr>
            <p:ph type="subTitle" sz="quarter" idx="1" hasCustomPrompt="1"/>
          </p:nvPr>
        </p:nvSpPr>
        <p:spPr>
          <a:xfrm>
            <a:off x="484089" y="4400588"/>
            <a:ext cx="4663440" cy="1533186"/>
          </a:xfrm>
        </p:spPr>
        <p:txBody>
          <a:bodyPr numCol="1">
            <a:normAutofit/>
          </a:bodyPr>
          <a:lstStyle>
            <a:lvl1pPr marL="0" marR="0" indent="0" algn="l" defTabSz="685800" rtl="0" eaLnBrk="1" fontAlgn="base" latinLnBrk="0" hangingPunct="1">
              <a:lnSpc>
                <a:spcPct val="100000"/>
              </a:lnSpc>
              <a:spcBef>
                <a:spcPct val="0"/>
              </a:spcBef>
              <a:spcAft>
                <a:spcPts val="0"/>
              </a:spcAft>
              <a:buClr>
                <a:schemeClr val="tx1">
                  <a:lumMod val="65000"/>
                  <a:lumOff val="35000"/>
                </a:schemeClr>
              </a:buClr>
              <a:buSzPct val="80000"/>
              <a:buFontTx/>
              <a:buNone/>
              <a:tabLst/>
              <a:defRPr sz="1500">
                <a:solidFill>
                  <a:schemeClr val="tx1">
                    <a:lumMod val="75000"/>
                    <a:lumOff val="25000"/>
                  </a:schemeClr>
                </a:solidFill>
                <a:latin typeface="+mn-lt"/>
                <a:cs typeface="Calibri Light" panose="020F0302020204030204" pitchFamily="34" charset="0"/>
              </a:defRPr>
            </a:lvl1pPr>
          </a:lstStyle>
          <a:p>
            <a:r>
              <a:rPr lang="en-US" dirty="0"/>
              <a:t>Speaker’s Name</a:t>
            </a:r>
            <a:br>
              <a:rPr lang="en-US" dirty="0"/>
            </a:br>
            <a:r>
              <a:rPr lang="en-US" dirty="0"/>
              <a:t>Speaker’s Job Title</a:t>
            </a:r>
            <a:br>
              <a:rPr lang="en-US" dirty="0"/>
            </a:br>
            <a:br>
              <a:rPr lang="en-US" dirty="0"/>
            </a:br>
            <a:r>
              <a:rPr lang="en-US" dirty="0"/>
              <a:t>Event Name</a:t>
            </a:r>
            <a:br>
              <a:rPr lang="en-US" dirty="0"/>
            </a:br>
            <a:r>
              <a:rPr lang="en-US" dirty="0"/>
              <a:t>Date</a:t>
            </a:r>
          </a:p>
        </p:txBody>
      </p:sp>
      <p:sp>
        <p:nvSpPr>
          <p:cNvPr id="14" name="subtitle">
            <a:extLst>
              <a:ext uri="{FF2B5EF4-FFF2-40B4-BE49-F238E27FC236}">
                <a16:creationId xmlns:a16="http://schemas.microsoft.com/office/drawing/2014/main" id="{7BD98C25-08F2-3BB2-F03A-C28DAAEAA9B4}"/>
              </a:ext>
            </a:extLst>
          </p:cNvPr>
          <p:cNvSpPr>
            <a:spLocks noGrp="1"/>
          </p:cNvSpPr>
          <p:nvPr>
            <p:ph type="body" sz="quarter" idx="10" hasCustomPrompt="1"/>
          </p:nvPr>
        </p:nvSpPr>
        <p:spPr>
          <a:xfrm>
            <a:off x="484089" y="3030103"/>
            <a:ext cx="5218385" cy="402377"/>
          </a:xfrm>
        </p:spPr>
        <p:txBody>
          <a:bodyPr>
            <a:normAutofit/>
          </a:bodyPr>
          <a:lstStyle>
            <a:lvl1pPr marL="0" indent="0">
              <a:buNone/>
              <a:defRPr sz="1800" b="1" i="0" baseline="0">
                <a:solidFill>
                  <a:schemeClr val="bg1"/>
                </a:solidFill>
                <a:latin typeface="+mj-lt"/>
              </a:defRPr>
            </a:lvl1pPr>
          </a:lstStyle>
          <a:p>
            <a:pPr lvl="0"/>
            <a:r>
              <a:rPr lang="en-US" dirty="0"/>
              <a:t>Click To Edit Subtitle</a:t>
            </a:r>
          </a:p>
        </p:txBody>
      </p:sp>
      <p:sp>
        <p:nvSpPr>
          <p:cNvPr id="15" name="title text">
            <a:extLst>
              <a:ext uri="{FF2B5EF4-FFF2-40B4-BE49-F238E27FC236}">
                <a16:creationId xmlns:a16="http://schemas.microsoft.com/office/drawing/2014/main" id="{6041FC6F-34C0-0171-8EF5-5AA721FA5934}"/>
              </a:ext>
            </a:extLst>
          </p:cNvPr>
          <p:cNvSpPr>
            <a:spLocks noGrp="1" noChangeArrowheads="1"/>
          </p:cNvSpPr>
          <p:nvPr>
            <p:ph type="ctrTitle" sz="quarter" hasCustomPrompt="1"/>
          </p:nvPr>
        </p:nvSpPr>
        <p:spPr>
          <a:xfrm>
            <a:off x="484089" y="1084881"/>
            <a:ext cx="5218385" cy="1891159"/>
          </a:xfrm>
        </p:spPr>
        <p:txBody>
          <a:bodyPr anchor="b">
            <a:normAutofit/>
          </a:bodyPr>
          <a:lstStyle>
            <a:lvl1pPr algn="l">
              <a:spcAft>
                <a:spcPts val="450"/>
              </a:spcAft>
              <a:defRPr sz="2700">
                <a:solidFill>
                  <a:schemeClr val="bg1"/>
                </a:solidFill>
                <a:effectLst>
                  <a:outerShdw blurRad="38100" dist="38100" dir="2700000" algn="tl">
                    <a:srgbClr val="000000">
                      <a:alpha val="43137"/>
                    </a:srgbClr>
                  </a:outerShdw>
                </a:effectLst>
              </a:defRPr>
            </a:lvl1pPr>
          </a:lstStyle>
          <a:p>
            <a:r>
              <a:rPr lang="en-US" dirty="0"/>
              <a:t>CLICK TO EDIT MASTER TITLE</a:t>
            </a:r>
          </a:p>
        </p:txBody>
      </p:sp>
    </p:spTree>
    <p:extLst>
      <p:ext uri="{BB962C8B-B14F-4D97-AF65-F5344CB8AC3E}">
        <p14:creationId xmlns:p14="http://schemas.microsoft.com/office/powerpoint/2010/main" val="660242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182563"/>
            <a:ext cx="8572500" cy="731520"/>
          </a:xfrm>
        </p:spPr>
        <p:txBody>
          <a:bodyPr>
            <a:no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74320" y="1005840"/>
            <a:ext cx="8572500" cy="5394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581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274320" y="182563"/>
            <a:ext cx="8572500" cy="731520"/>
          </a:xfrm>
        </p:spPr>
        <p:txBody>
          <a:bodyPr>
            <a:no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74320" y="1005840"/>
            <a:ext cx="857250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04FAA409-EC2B-4245-BB55-6C0CC85D75F0}"/>
              </a:ext>
            </a:extLst>
          </p:cNvPr>
          <p:cNvSpPr>
            <a:spLocks noGrp="1"/>
          </p:cNvSpPr>
          <p:nvPr>
            <p:ph type="body" sz="quarter" idx="10"/>
          </p:nvPr>
        </p:nvSpPr>
        <p:spPr>
          <a:xfrm>
            <a:off x="273844" y="5943600"/>
            <a:ext cx="8572500" cy="548640"/>
          </a:xfrm>
          <a:solidFill>
            <a:srgbClr val="0040C0"/>
          </a:solidFill>
        </p:spPr>
        <p:txBody>
          <a:bodyPr anchor="ctr">
            <a:normAutofit/>
          </a:bodyPr>
          <a:lstStyle>
            <a:lvl1pPr marL="0" indent="0" algn="ctr">
              <a:spcAft>
                <a:spcPts val="0"/>
              </a:spcAft>
              <a:buNone/>
              <a:defRPr sz="21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608380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with Highligh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E03F-F02F-4FA3-91CB-67CB140953AE}"/>
              </a:ext>
            </a:extLst>
          </p:cNvPr>
          <p:cNvSpPr>
            <a:spLocks noGrp="1"/>
          </p:cNvSpPr>
          <p:nvPr>
            <p:ph type="title"/>
          </p:nvPr>
        </p:nvSpPr>
        <p:spPr>
          <a:xfrm>
            <a:off x="274320" y="182563"/>
            <a:ext cx="8572500" cy="731520"/>
          </a:xfrm>
        </p:spPr>
        <p:txBody>
          <a:bodyPr/>
          <a:lstStyle/>
          <a:p>
            <a:r>
              <a:rPr lang="en-US"/>
              <a:t>Click to edit Master title style</a:t>
            </a:r>
          </a:p>
        </p:txBody>
      </p:sp>
      <p:sp>
        <p:nvSpPr>
          <p:cNvPr id="5" name="Text Placeholder 4">
            <a:extLst>
              <a:ext uri="{FF2B5EF4-FFF2-40B4-BE49-F238E27FC236}">
                <a16:creationId xmlns:a16="http://schemas.microsoft.com/office/drawing/2014/main" id="{527D7085-5105-4024-BD3C-F69FB71287EC}"/>
              </a:ext>
            </a:extLst>
          </p:cNvPr>
          <p:cNvSpPr>
            <a:spLocks noGrp="1"/>
          </p:cNvSpPr>
          <p:nvPr>
            <p:ph type="body" sz="quarter" idx="10"/>
          </p:nvPr>
        </p:nvSpPr>
        <p:spPr>
          <a:xfrm>
            <a:off x="274320" y="5943600"/>
            <a:ext cx="8572500" cy="548640"/>
          </a:xfrm>
          <a:solidFill>
            <a:srgbClr val="0040C0"/>
          </a:solidFill>
        </p:spPr>
        <p:txBody>
          <a:bodyPr anchor="ctr">
            <a:normAutofit/>
          </a:bodyPr>
          <a:lstStyle>
            <a:lvl1pPr marL="0" indent="0" algn="ctr">
              <a:buNone/>
              <a:defRPr sz="2100" b="1">
                <a:solidFill>
                  <a:schemeClr val="bg1"/>
                </a:solidFill>
                <a:latin typeface="+mj-lt"/>
              </a:defRPr>
            </a:lvl1pPr>
            <a:lvl2pPr marL="215504" indent="0">
              <a:buNone/>
              <a:defRPr/>
            </a:lvl2pPr>
          </a:lstStyle>
          <a:p>
            <a:pPr lvl="0"/>
            <a:r>
              <a:rPr lang="en-US"/>
              <a:t>Click to edit Master text styles</a:t>
            </a:r>
          </a:p>
        </p:txBody>
      </p:sp>
    </p:spTree>
    <p:extLst>
      <p:ext uri="{BB962C8B-B14F-4D97-AF65-F5344CB8AC3E}">
        <p14:creationId xmlns:p14="http://schemas.microsoft.com/office/powerpoint/2010/main" val="1447680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320" y="182563"/>
            <a:ext cx="85725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2097457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74320" y="182563"/>
            <a:ext cx="85725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74320" y="1005840"/>
            <a:ext cx="4183380" cy="5394960"/>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005840"/>
            <a:ext cx="4183380" cy="5394960"/>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968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s with Highlight Box">
    <p:spTree>
      <p:nvGrpSpPr>
        <p:cNvPr id="1" name=""/>
        <p:cNvGrpSpPr/>
        <p:nvPr/>
      </p:nvGrpSpPr>
      <p:grpSpPr>
        <a:xfrm>
          <a:off x="0" y="0"/>
          <a:ext cx="0" cy="0"/>
          <a:chOff x="0" y="0"/>
          <a:chExt cx="0" cy="0"/>
        </a:xfrm>
      </p:grpSpPr>
      <p:sp>
        <p:nvSpPr>
          <p:cNvPr id="2" name="Title 1"/>
          <p:cNvSpPr>
            <a:spLocks noGrp="1"/>
          </p:cNvSpPr>
          <p:nvPr>
            <p:ph type="title"/>
          </p:nvPr>
        </p:nvSpPr>
        <p:spPr>
          <a:xfrm>
            <a:off x="274320" y="182563"/>
            <a:ext cx="85725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74320" y="1005840"/>
            <a:ext cx="4183380" cy="4846320"/>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005840"/>
            <a:ext cx="4183380" cy="4846320"/>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A406BC8-8ED2-4FB9-9CC1-C26081116C72}"/>
              </a:ext>
            </a:extLst>
          </p:cNvPr>
          <p:cNvSpPr>
            <a:spLocks noGrp="1"/>
          </p:cNvSpPr>
          <p:nvPr>
            <p:ph type="body" sz="quarter" idx="10"/>
          </p:nvPr>
        </p:nvSpPr>
        <p:spPr>
          <a:xfrm>
            <a:off x="274320" y="5943600"/>
            <a:ext cx="8572500" cy="548640"/>
          </a:xfrm>
          <a:solidFill>
            <a:srgbClr val="0040C0"/>
          </a:solidFill>
        </p:spPr>
        <p:txBody>
          <a:bodyPr anchor="ctr">
            <a:normAutofit/>
          </a:bodyPr>
          <a:lstStyle>
            <a:lvl1pPr marL="0" indent="0" algn="ctr">
              <a:buNone/>
              <a:defRPr sz="2100" b="1">
                <a:solidFill>
                  <a:schemeClr val="bg1"/>
                </a:solidFill>
                <a:latin typeface="+mj-lt"/>
              </a:defRPr>
            </a:lvl1pPr>
            <a:lvl2pPr marL="215504" indent="0">
              <a:buNone/>
              <a:defRPr/>
            </a:lvl2pPr>
          </a:lstStyle>
          <a:p>
            <a:pPr lvl="0"/>
            <a:r>
              <a:rPr lang="en-US"/>
              <a:t>Click to edit Master text styles</a:t>
            </a:r>
          </a:p>
        </p:txBody>
      </p:sp>
    </p:spTree>
    <p:extLst>
      <p:ext uri="{BB962C8B-B14F-4D97-AF65-F5344CB8AC3E}">
        <p14:creationId xmlns:p14="http://schemas.microsoft.com/office/powerpoint/2010/main" val="3096649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6" name="Content Placeholder 2"/>
          <p:cNvSpPr>
            <a:spLocks noGrp="1"/>
          </p:cNvSpPr>
          <p:nvPr>
            <p:ph sz="half" idx="10"/>
          </p:nvPr>
        </p:nvSpPr>
        <p:spPr>
          <a:xfrm>
            <a:off x="346074" y="1325562"/>
            <a:ext cx="4041648"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p:cNvSpPr>
            <a:spLocks noGrp="1"/>
          </p:cNvSpPr>
          <p:nvPr>
            <p:ph sz="half" idx="11"/>
          </p:nvPr>
        </p:nvSpPr>
        <p:spPr>
          <a:xfrm>
            <a:off x="4568952" y="1325562"/>
            <a:ext cx="4041648" cy="4846638"/>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19396E"/>
              </a:buClr>
              <a:buFont typeface="Courier New"/>
              <a:buChar char="o"/>
              <a:defRPr sz="1800">
                <a:solidFill>
                  <a:schemeClr val="accent6"/>
                </a:solidFill>
                <a:latin typeface="Calibri" pitchFamily="34" charset="0"/>
              </a:defRPr>
            </a:lvl3pPr>
            <a:lvl4pPr marL="914400" indent="-228600">
              <a:buClr>
                <a:srgbClr val="19396E"/>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1405937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0"/>
            <a:ext cx="8572500" cy="73152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74320" y="1005840"/>
            <a:ext cx="4183380" cy="639762"/>
          </a:xfrm>
        </p:spPr>
        <p:txBody>
          <a:bodyPr anchor="b">
            <a:normAutofit/>
          </a:bodyPr>
          <a:lstStyle>
            <a:lvl1pPr marL="0" indent="0">
              <a:buNone/>
              <a:defRPr sz="1800" b="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74320" y="1737360"/>
            <a:ext cx="4183380" cy="4663440"/>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005840"/>
            <a:ext cx="4183380" cy="639762"/>
          </a:xfrm>
        </p:spPr>
        <p:txBody>
          <a:bodyPr anchor="b">
            <a:normAutofit/>
          </a:bodyPr>
          <a:lstStyle>
            <a:lvl1pPr marL="0" indent="0">
              <a:buNone/>
              <a:defRPr sz="1800" b="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39" y="1737360"/>
            <a:ext cx="4183380" cy="4663440"/>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643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214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4572000" y="102458"/>
            <a:ext cx="4572000" cy="6572979"/>
          </a:xfrm>
          <a:prstGeom prst="rect">
            <a:avLst/>
          </a:prstGeom>
          <a:solidFill>
            <a:schemeClr val="tx2"/>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4673150" y="242761"/>
            <a:ext cx="4345424"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4B61A130-D3A2-4741-98F0-78A9FBA9C5FB}"/>
              </a:ext>
            </a:extLst>
          </p:cNvPr>
          <p:cNvSpPr>
            <a:spLocks noGrp="1"/>
          </p:cNvSpPr>
          <p:nvPr>
            <p:ph type="title"/>
          </p:nvPr>
        </p:nvSpPr>
        <p:spPr>
          <a:xfrm>
            <a:off x="274320" y="182563"/>
            <a:ext cx="4004476" cy="1159220"/>
          </a:xfrm>
        </p:spPr>
        <p:txBody>
          <a:body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E42C4622-94B6-44D4-A6B7-3ABD2A3DA000}"/>
              </a:ext>
            </a:extLst>
          </p:cNvPr>
          <p:cNvSpPr>
            <a:spLocks noGrp="1"/>
          </p:cNvSpPr>
          <p:nvPr>
            <p:ph sz="half" idx="1"/>
          </p:nvPr>
        </p:nvSpPr>
        <p:spPr>
          <a:xfrm>
            <a:off x="274321" y="1749288"/>
            <a:ext cx="4125926" cy="4651512"/>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BFA936AF-75D5-4131-8412-21BBADB7B7A5}"/>
              </a:ext>
            </a:extLst>
          </p:cNvPr>
          <p:cNvSpPr>
            <a:spLocks noGrp="1"/>
          </p:cNvSpPr>
          <p:nvPr>
            <p:ph idx="10"/>
          </p:nvPr>
        </p:nvSpPr>
        <p:spPr>
          <a:xfrm>
            <a:off x="4815509" y="1749288"/>
            <a:ext cx="4031311" cy="4651512"/>
          </a:xfrm>
        </p:spPr>
        <p:txBody>
          <a:bodyPr>
            <a:normAutofit/>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500">
                <a:solidFill>
                  <a:schemeClr val="bg1"/>
                </a:solidFill>
              </a:defRPr>
            </a:lvl3pPr>
            <a:lvl4pPr>
              <a:buClr>
                <a:schemeClr val="bg1"/>
              </a:buClr>
              <a:defRPr sz="1500">
                <a:solidFill>
                  <a:schemeClr val="bg1"/>
                </a:solidFill>
              </a:defRPr>
            </a:lvl4pPr>
            <a:lvl5pPr>
              <a:buClr>
                <a:schemeClr val="bg1"/>
              </a:buCl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9576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102458"/>
            <a:ext cx="4572000" cy="6572979"/>
          </a:xfrm>
          <a:prstGeom prst="rect">
            <a:avLst/>
          </a:prstGeom>
          <a:solidFill>
            <a:schemeClr val="tx2"/>
          </a:solidFill>
          <a:ln w="9525" cap="flat" cmpd="sng" algn="ctr">
            <a:noFill/>
            <a:prstDash val="solid"/>
            <a:round/>
            <a:headEnd type="none" w="med" len="med"/>
            <a:tailEnd type="none" w="med" len="med"/>
          </a:ln>
          <a:effectLst>
            <a:innerShdw blurRad="431800" dist="50800" dir="10800000">
              <a:prstClr val="black">
                <a:alpha val="50000"/>
              </a:prst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9" name="Title 1">
            <a:extLst>
              <a:ext uri="{FF2B5EF4-FFF2-40B4-BE49-F238E27FC236}">
                <a16:creationId xmlns:a16="http://schemas.microsoft.com/office/drawing/2014/main" id="{194B0ED0-AA7A-498C-AD8A-0B253F5728D7}"/>
              </a:ext>
            </a:extLst>
          </p:cNvPr>
          <p:cNvSpPr>
            <a:spLocks noGrp="1"/>
          </p:cNvSpPr>
          <p:nvPr>
            <p:ph type="title"/>
          </p:nvPr>
        </p:nvSpPr>
        <p:spPr>
          <a:xfrm>
            <a:off x="4815509" y="182563"/>
            <a:ext cx="4004476" cy="1159220"/>
          </a:xfrm>
        </p:spPr>
        <p:txBody>
          <a:body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77646DC3-E2A5-4F68-86AC-14EB8BC340EE}"/>
              </a:ext>
            </a:extLst>
          </p:cNvPr>
          <p:cNvSpPr>
            <a:spLocks noGrp="1"/>
          </p:cNvSpPr>
          <p:nvPr>
            <p:ph sz="half" idx="1"/>
          </p:nvPr>
        </p:nvSpPr>
        <p:spPr>
          <a:xfrm>
            <a:off x="4815509" y="1749288"/>
            <a:ext cx="4004476" cy="4651512"/>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B6F6667A-CB20-4940-A3BF-E7F481E3E504}"/>
              </a:ext>
            </a:extLst>
          </p:cNvPr>
          <p:cNvSpPr>
            <a:spLocks noGrp="1"/>
          </p:cNvSpPr>
          <p:nvPr>
            <p:ph idx="10"/>
          </p:nvPr>
        </p:nvSpPr>
        <p:spPr>
          <a:xfrm>
            <a:off x="270345" y="1749288"/>
            <a:ext cx="4031311" cy="4651512"/>
          </a:xfrm>
        </p:spPr>
        <p:txBody>
          <a:bodyPr>
            <a:normAutofit/>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500">
                <a:solidFill>
                  <a:schemeClr val="bg1"/>
                </a:solidFill>
              </a:defRPr>
            </a:lvl3pPr>
            <a:lvl4pPr>
              <a:buClr>
                <a:schemeClr val="bg1"/>
              </a:buClr>
              <a:defRPr sz="1500">
                <a:solidFill>
                  <a:schemeClr val="bg1"/>
                </a:solidFill>
              </a:defRPr>
            </a:lvl4pPr>
            <a:lvl5pPr>
              <a:buClr>
                <a:schemeClr val="bg1"/>
              </a:buCl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623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4572000" y="102458"/>
            <a:ext cx="4572000" cy="6572979"/>
          </a:xfrm>
          <a:prstGeom prst="rect">
            <a:avLst/>
          </a:prstGeom>
          <a:solidFill>
            <a:schemeClr val="tx2">
              <a:lumMod val="20000"/>
              <a:lumOff val="80000"/>
            </a:schemeClr>
          </a:solidFill>
          <a:ln w="9525" cap="flat" cmpd="sng" algn="ctr">
            <a:noFill/>
            <a:prstDash val="solid"/>
            <a:round/>
            <a:headEnd type="none" w="med" len="med"/>
            <a:tailEnd type="none" w="med" len="med"/>
          </a:ln>
          <a:effectLst>
            <a:innerShdw blurRad="431800" dist="50800" dir="10800000">
              <a:schemeClr val="tx2">
                <a:lumMod val="60000"/>
                <a:lumOff val="40000"/>
                <a:alpha val="50000"/>
              </a:scheme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4673150" y="242761"/>
            <a:ext cx="4345424" cy="6295604"/>
          </a:xfrm>
          <a:prstGeom prst="rect">
            <a:avLst/>
          </a:prstGeom>
          <a:noFill/>
          <a:ln w="12700" cap="flat" cmpd="sng" algn="ctr">
            <a:solidFill>
              <a:schemeClr val="bg1">
                <a:lumMod val="95000"/>
              </a:scheme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5200E9EE-67EE-4D59-B1FB-C22C06206255}"/>
              </a:ext>
            </a:extLst>
          </p:cNvPr>
          <p:cNvSpPr>
            <a:spLocks noGrp="1"/>
          </p:cNvSpPr>
          <p:nvPr>
            <p:ph type="title"/>
          </p:nvPr>
        </p:nvSpPr>
        <p:spPr>
          <a:xfrm>
            <a:off x="274320" y="182563"/>
            <a:ext cx="4004476" cy="1159220"/>
          </a:xfrm>
        </p:spPr>
        <p:txBody>
          <a:body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B3C68E99-DB4B-4542-AF5C-FDB1D78A06CE}"/>
              </a:ext>
            </a:extLst>
          </p:cNvPr>
          <p:cNvSpPr>
            <a:spLocks noGrp="1"/>
          </p:cNvSpPr>
          <p:nvPr>
            <p:ph sz="half" idx="1"/>
          </p:nvPr>
        </p:nvSpPr>
        <p:spPr>
          <a:xfrm>
            <a:off x="274321" y="1749288"/>
            <a:ext cx="4125926" cy="4651512"/>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5798B35B-0B31-4DBE-AE41-6C369DD35675}"/>
              </a:ext>
            </a:extLst>
          </p:cNvPr>
          <p:cNvSpPr>
            <a:spLocks noGrp="1"/>
          </p:cNvSpPr>
          <p:nvPr>
            <p:ph sz="half" idx="10"/>
          </p:nvPr>
        </p:nvSpPr>
        <p:spPr>
          <a:xfrm>
            <a:off x="4776747" y="1749288"/>
            <a:ext cx="4125926" cy="4651512"/>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6213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Two Columns with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82204D-AA59-4281-B094-CDB0E6D6948A}"/>
              </a:ext>
            </a:extLst>
          </p:cNvPr>
          <p:cNvSpPr/>
          <p:nvPr/>
        </p:nvSpPr>
        <p:spPr bwMode="auto">
          <a:xfrm>
            <a:off x="0" y="102458"/>
            <a:ext cx="4572000" cy="6572979"/>
          </a:xfrm>
          <a:prstGeom prst="rect">
            <a:avLst/>
          </a:prstGeom>
          <a:solidFill>
            <a:schemeClr val="tx2">
              <a:lumMod val="20000"/>
              <a:lumOff val="80000"/>
            </a:schemeClr>
          </a:solidFill>
          <a:ln w="9525" cap="flat" cmpd="sng" algn="ctr">
            <a:noFill/>
            <a:prstDash val="solid"/>
            <a:round/>
            <a:headEnd type="none" w="med" len="med"/>
            <a:tailEnd type="none" w="med" len="med"/>
          </a:ln>
          <a:effectLst>
            <a:innerShdw blurRad="431800" dist="50800" dir="10800000">
              <a:schemeClr val="tx2">
                <a:lumMod val="60000"/>
                <a:lumOff val="40000"/>
                <a:alpha val="50000"/>
              </a:scheme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5" name="Rectangle 4">
            <a:extLst>
              <a:ext uri="{FF2B5EF4-FFF2-40B4-BE49-F238E27FC236}">
                <a16:creationId xmlns:a16="http://schemas.microsoft.com/office/drawing/2014/main" id="{ACF1E9CB-7558-4122-A62E-9942A0DBBB65}"/>
              </a:ext>
            </a:extLst>
          </p:cNvPr>
          <p:cNvSpPr/>
          <p:nvPr/>
        </p:nvSpPr>
        <p:spPr bwMode="auto">
          <a:xfrm>
            <a:off x="101150" y="242761"/>
            <a:ext cx="4345424" cy="6295604"/>
          </a:xfrm>
          <a:prstGeom prst="rect">
            <a:avLst/>
          </a:prstGeom>
          <a:noFill/>
          <a:ln w="12700" cap="flat" cmpd="sng" algn="ctr">
            <a:solidFill>
              <a:schemeClr val="bg1">
                <a:lumMod val="95000"/>
              </a:scheme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6" name="Title 1">
            <a:extLst>
              <a:ext uri="{FF2B5EF4-FFF2-40B4-BE49-F238E27FC236}">
                <a16:creationId xmlns:a16="http://schemas.microsoft.com/office/drawing/2014/main" id="{C75E6752-5F59-4508-8F3C-FF9D1B047611}"/>
              </a:ext>
            </a:extLst>
          </p:cNvPr>
          <p:cNvSpPr>
            <a:spLocks noGrp="1"/>
          </p:cNvSpPr>
          <p:nvPr>
            <p:ph type="title"/>
          </p:nvPr>
        </p:nvSpPr>
        <p:spPr>
          <a:xfrm>
            <a:off x="4776747" y="182563"/>
            <a:ext cx="4125926" cy="1159220"/>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A977035-A32B-4655-A3B4-502342320F06}"/>
              </a:ext>
            </a:extLst>
          </p:cNvPr>
          <p:cNvSpPr>
            <a:spLocks noGrp="1"/>
          </p:cNvSpPr>
          <p:nvPr>
            <p:ph sz="half" idx="1"/>
          </p:nvPr>
        </p:nvSpPr>
        <p:spPr>
          <a:xfrm>
            <a:off x="274321" y="1749288"/>
            <a:ext cx="4125926" cy="4651512"/>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4ACBB8F7-81EE-4B65-A5E7-C39C5D0E3C84}"/>
              </a:ext>
            </a:extLst>
          </p:cNvPr>
          <p:cNvSpPr>
            <a:spLocks noGrp="1"/>
          </p:cNvSpPr>
          <p:nvPr>
            <p:ph sz="half" idx="10"/>
          </p:nvPr>
        </p:nvSpPr>
        <p:spPr>
          <a:xfrm>
            <a:off x="4776747" y="1749288"/>
            <a:ext cx="4125926" cy="4651512"/>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0630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_Two Columns with 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4572000" y="102458"/>
            <a:ext cx="4572000" cy="6572979"/>
          </a:xfrm>
          <a:prstGeom prst="rect">
            <a:avLst/>
          </a:prstGeom>
          <a:solidFill>
            <a:schemeClr val="bg1"/>
          </a:solidFill>
          <a:ln w="9525" cap="flat" cmpd="sng" algn="ctr">
            <a:noFill/>
            <a:prstDash val="solid"/>
            <a:round/>
            <a:headEnd type="none" w="med" len="med"/>
            <a:tailEnd type="none" w="med" len="med"/>
          </a:ln>
          <a:effectLst>
            <a:innerShdw blurRad="431800" dist="50800" dir="10800000">
              <a:schemeClr val="bg1">
                <a:lumMod val="65000"/>
                <a:alpha val="50000"/>
              </a:scheme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7" name="Rectangle 6">
            <a:extLst>
              <a:ext uri="{FF2B5EF4-FFF2-40B4-BE49-F238E27FC236}">
                <a16:creationId xmlns:a16="http://schemas.microsoft.com/office/drawing/2014/main" id="{3C28DBAF-C657-4893-B3F8-CA7915C5EF2A}"/>
              </a:ext>
            </a:extLst>
          </p:cNvPr>
          <p:cNvSpPr/>
          <p:nvPr/>
        </p:nvSpPr>
        <p:spPr bwMode="auto">
          <a:xfrm>
            <a:off x="4673150" y="242761"/>
            <a:ext cx="4345424" cy="6295604"/>
          </a:xfrm>
          <a:prstGeom prst="rect">
            <a:avLst/>
          </a:prstGeom>
          <a:noFill/>
          <a:ln w="12700" cap="flat" cmpd="sng" algn="ctr">
            <a:solidFill>
              <a:schemeClr val="tx2">
                <a:lumMod val="60000"/>
                <a:lumOff val="40000"/>
              </a:scheme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4" name="Title 1">
            <a:extLst>
              <a:ext uri="{FF2B5EF4-FFF2-40B4-BE49-F238E27FC236}">
                <a16:creationId xmlns:a16="http://schemas.microsoft.com/office/drawing/2014/main" id="{3EC10187-5F99-4C76-A9CB-1D435648E155}"/>
              </a:ext>
            </a:extLst>
          </p:cNvPr>
          <p:cNvSpPr>
            <a:spLocks noGrp="1"/>
          </p:cNvSpPr>
          <p:nvPr>
            <p:ph type="title"/>
          </p:nvPr>
        </p:nvSpPr>
        <p:spPr>
          <a:xfrm>
            <a:off x="4776747" y="182563"/>
            <a:ext cx="4004476" cy="1159220"/>
          </a:xfr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50322DE9-A995-49C6-AB11-26EBFBE58EF8}"/>
              </a:ext>
            </a:extLst>
          </p:cNvPr>
          <p:cNvSpPr>
            <a:spLocks noGrp="1"/>
          </p:cNvSpPr>
          <p:nvPr>
            <p:ph sz="half" idx="10"/>
          </p:nvPr>
        </p:nvSpPr>
        <p:spPr>
          <a:xfrm>
            <a:off x="4776747" y="1749288"/>
            <a:ext cx="4125926" cy="4651512"/>
          </a:xfrm>
        </p:spPr>
        <p:txBody>
          <a:bodyPr>
            <a:normAutofit/>
          </a:bodyPr>
          <a:lstStyle>
            <a:lvl1pPr>
              <a:defRPr sz="18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9284C2FD-77F4-4CA6-B013-4AF023D22F66}"/>
              </a:ext>
            </a:extLst>
          </p:cNvPr>
          <p:cNvSpPr>
            <a:spLocks noGrp="1"/>
          </p:cNvSpPr>
          <p:nvPr>
            <p:ph idx="11"/>
          </p:nvPr>
        </p:nvSpPr>
        <p:spPr>
          <a:xfrm>
            <a:off x="275811" y="1749288"/>
            <a:ext cx="4031311" cy="4651512"/>
          </a:xfrm>
        </p:spPr>
        <p:txBody>
          <a:bodyPr>
            <a:normAutofit/>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500">
                <a:solidFill>
                  <a:schemeClr val="bg1"/>
                </a:solidFill>
              </a:defRPr>
            </a:lvl3pPr>
            <a:lvl4pPr>
              <a:buClr>
                <a:schemeClr val="bg1"/>
              </a:buClr>
              <a:defRPr sz="1500">
                <a:solidFill>
                  <a:schemeClr val="bg1"/>
                </a:solidFill>
              </a:defRPr>
            </a:lvl4pPr>
            <a:lvl5pPr>
              <a:buClr>
                <a:schemeClr val="bg1"/>
              </a:buCl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2717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ADDE39-D9ED-4DF4-B1E5-C884C95AC52C}"/>
              </a:ext>
            </a:extLst>
          </p:cNvPr>
          <p:cNvSpPr/>
          <p:nvPr/>
        </p:nvSpPr>
        <p:spPr bwMode="auto">
          <a:xfrm>
            <a:off x="0" y="906308"/>
            <a:ext cx="3053377" cy="5769128"/>
          </a:xfrm>
          <a:prstGeom prst="rect">
            <a:avLst/>
          </a:prstGeom>
          <a:solidFill>
            <a:schemeClr val="tx2">
              <a:lumMod val="7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4" name="Rectangle 3">
            <a:extLst>
              <a:ext uri="{FF2B5EF4-FFF2-40B4-BE49-F238E27FC236}">
                <a16:creationId xmlns:a16="http://schemas.microsoft.com/office/drawing/2014/main" id="{E7DE2BCA-D966-4BA4-98A1-F55CD4BEB28B}"/>
              </a:ext>
            </a:extLst>
          </p:cNvPr>
          <p:cNvSpPr/>
          <p:nvPr/>
        </p:nvSpPr>
        <p:spPr bwMode="auto">
          <a:xfrm>
            <a:off x="3048768" y="906308"/>
            <a:ext cx="3053377" cy="5769128"/>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5" name="Rectangle 4">
            <a:extLst>
              <a:ext uri="{FF2B5EF4-FFF2-40B4-BE49-F238E27FC236}">
                <a16:creationId xmlns:a16="http://schemas.microsoft.com/office/drawing/2014/main" id="{D0C36B46-B989-40E8-92AD-90AFDD95A969}"/>
              </a:ext>
            </a:extLst>
          </p:cNvPr>
          <p:cNvSpPr/>
          <p:nvPr/>
        </p:nvSpPr>
        <p:spPr bwMode="auto">
          <a:xfrm>
            <a:off x="6090624" y="906308"/>
            <a:ext cx="3053377" cy="5769128"/>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8" name="Title 1">
            <a:extLst>
              <a:ext uri="{FF2B5EF4-FFF2-40B4-BE49-F238E27FC236}">
                <a16:creationId xmlns:a16="http://schemas.microsoft.com/office/drawing/2014/main" id="{E3E401EC-CFA2-4017-97FF-9969674171FA}"/>
              </a:ext>
            </a:extLst>
          </p:cNvPr>
          <p:cNvSpPr>
            <a:spLocks noGrp="1"/>
          </p:cNvSpPr>
          <p:nvPr>
            <p:ph type="title"/>
          </p:nvPr>
        </p:nvSpPr>
        <p:spPr>
          <a:xfrm>
            <a:off x="274320" y="182880"/>
            <a:ext cx="8572500" cy="731520"/>
          </a:xfrm>
        </p:spPr>
        <p:txBody>
          <a:bodyPr/>
          <a:lstStyle>
            <a:lvl1pP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17807F-D435-3748-B68A-6F2BCBE2BDE8}"/>
              </a:ext>
            </a:extLst>
          </p:cNvPr>
          <p:cNvSpPr>
            <a:spLocks noGrp="1"/>
          </p:cNvSpPr>
          <p:nvPr>
            <p:ph type="body" sz="quarter" idx="10"/>
          </p:nvPr>
        </p:nvSpPr>
        <p:spPr>
          <a:xfrm>
            <a:off x="205740" y="1188720"/>
            <a:ext cx="2606040" cy="5212080"/>
          </a:xfrm>
        </p:spPr>
        <p:txBody>
          <a:bodyPr>
            <a:normAutofit/>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500">
                <a:solidFill>
                  <a:schemeClr val="bg1"/>
                </a:solidFill>
              </a:defRPr>
            </a:lvl3pPr>
            <a:lvl4pPr>
              <a:buClr>
                <a:schemeClr val="bg1"/>
              </a:buClr>
              <a:defRPr sz="1500">
                <a:solidFill>
                  <a:schemeClr val="bg1"/>
                </a:solidFill>
              </a:defRPr>
            </a:lvl4pPr>
            <a:lvl5pPr>
              <a:buClr>
                <a:schemeClr val="bg1"/>
              </a:buCl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85B9D1C1-137F-2449-9605-5A885723D229}"/>
              </a:ext>
            </a:extLst>
          </p:cNvPr>
          <p:cNvSpPr>
            <a:spLocks noGrp="1"/>
          </p:cNvSpPr>
          <p:nvPr>
            <p:ph type="body" sz="quarter" idx="11"/>
          </p:nvPr>
        </p:nvSpPr>
        <p:spPr>
          <a:xfrm>
            <a:off x="3268980" y="1188720"/>
            <a:ext cx="2606040" cy="5212080"/>
          </a:xfrm>
        </p:spPr>
        <p:txBody>
          <a:bodyPr>
            <a:normAutofit/>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500">
                <a:solidFill>
                  <a:schemeClr val="bg1"/>
                </a:solidFill>
              </a:defRPr>
            </a:lvl3pPr>
            <a:lvl4pPr>
              <a:buClr>
                <a:schemeClr val="bg1"/>
              </a:buClr>
              <a:defRPr sz="1500">
                <a:solidFill>
                  <a:schemeClr val="bg1"/>
                </a:solidFill>
              </a:defRPr>
            </a:lvl4pPr>
            <a:lvl5pPr>
              <a:buClr>
                <a:schemeClr val="bg1"/>
              </a:buCl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015B7FF-8AE1-7840-8A12-38421A00C9B1}"/>
              </a:ext>
            </a:extLst>
          </p:cNvPr>
          <p:cNvSpPr>
            <a:spLocks noGrp="1"/>
          </p:cNvSpPr>
          <p:nvPr>
            <p:ph type="body" sz="quarter" idx="12"/>
          </p:nvPr>
        </p:nvSpPr>
        <p:spPr>
          <a:xfrm>
            <a:off x="6309360" y="1188720"/>
            <a:ext cx="2606040" cy="5212080"/>
          </a:xfrm>
        </p:spPr>
        <p:txBody>
          <a:bodyPr>
            <a:normAutofit/>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500">
                <a:solidFill>
                  <a:schemeClr val="bg1"/>
                </a:solidFill>
              </a:defRPr>
            </a:lvl3pPr>
            <a:lvl4pPr>
              <a:buClr>
                <a:schemeClr val="bg1"/>
              </a:buClr>
              <a:defRPr sz="1500">
                <a:solidFill>
                  <a:schemeClr val="bg1"/>
                </a:solidFill>
              </a:defRPr>
            </a:lvl4pPr>
            <a:lvl5pPr>
              <a:buClr>
                <a:schemeClr val="bg1"/>
              </a:buCl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374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12540B-7B8C-4538-9553-857173998AE4}"/>
              </a:ext>
            </a:extLst>
          </p:cNvPr>
          <p:cNvSpPr/>
          <p:nvPr/>
        </p:nvSpPr>
        <p:spPr bwMode="auto">
          <a:xfrm>
            <a:off x="0" y="102458"/>
            <a:ext cx="9144000" cy="6572979"/>
          </a:xfrm>
          <a:prstGeom prst="rect">
            <a:avLst/>
          </a:prstGeom>
          <a:solidFill>
            <a:schemeClr val="tx2">
              <a:lumMod val="7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algn="ctr" defTabSz="685800" rtl="0" eaLnBrk="0" fontAlgn="base" latinLnBrk="0" hangingPunct="0">
              <a:lnSpc>
                <a:spcPct val="100000"/>
              </a:lnSpc>
              <a:spcBef>
                <a:spcPts val="0"/>
              </a:spcBef>
              <a:spcAft>
                <a:spcPct val="0"/>
              </a:spcAft>
              <a:buClrTx/>
              <a:buSzTx/>
              <a:buFontTx/>
              <a:buNone/>
              <a:tabLst/>
            </a:pPr>
            <a:endParaRPr kumimoji="0" lang="en-US" sz="1350" b="0" i="0" u="none" strike="noStrike" cap="none" normalizeH="0" baseline="0" dirty="0">
              <a:ln>
                <a:noFill/>
              </a:ln>
              <a:solidFill>
                <a:schemeClr val="tx1"/>
              </a:solidFill>
              <a:effectLst/>
              <a:latin typeface="+mn-lt"/>
            </a:endParaRPr>
          </a:p>
        </p:txBody>
      </p:sp>
      <p:sp>
        <p:nvSpPr>
          <p:cNvPr id="2" name="Title 1"/>
          <p:cNvSpPr>
            <a:spLocks noGrp="1"/>
          </p:cNvSpPr>
          <p:nvPr>
            <p:ph type="title"/>
          </p:nvPr>
        </p:nvSpPr>
        <p:spPr>
          <a:xfrm>
            <a:off x="274320" y="182563"/>
            <a:ext cx="8572500" cy="731520"/>
          </a:xfrm>
        </p:spPr>
        <p:txBody>
          <a:bodyPr>
            <a:noAutofit/>
          </a:bodyPr>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74320" y="1005840"/>
            <a:ext cx="8572500" cy="53949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1072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DAEE8-1A37-EBB5-4503-B6013CD4C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5" name="Rectangle 35"/>
          <p:cNvSpPr>
            <a:spLocks noGrp="1" noChangeArrowheads="1"/>
          </p:cNvSpPr>
          <p:nvPr>
            <p:ph type="ctrTitle" sz="quarter" hasCustomPrompt="1"/>
          </p:nvPr>
        </p:nvSpPr>
        <p:spPr>
          <a:xfrm>
            <a:off x="0" y="2712786"/>
            <a:ext cx="9144000" cy="1626781"/>
          </a:xfrm>
          <a:ln>
            <a:noFill/>
          </a:ln>
        </p:spPr>
        <p:txBody>
          <a:bodyPr anchor="ctr">
            <a:normAutofit/>
          </a:bodyPr>
          <a:lstStyle>
            <a:lvl1pPr algn="ctr">
              <a:spcAft>
                <a:spcPts val="450"/>
              </a:spcAft>
              <a:defRPr sz="2700">
                <a:solidFill>
                  <a:schemeClr val="bg1"/>
                </a:solidFill>
                <a:effectLst>
                  <a:outerShdw blurRad="38100" dist="38100" dir="2700000" algn="tl">
                    <a:srgbClr val="000000">
                      <a:alpha val="43137"/>
                    </a:srgbClr>
                  </a:outerShdw>
                </a:effectLst>
              </a:defRPr>
            </a:lvl1pPr>
          </a:lstStyle>
          <a:p>
            <a:r>
              <a:rPr lang="en-US" dirty="0"/>
              <a:t>CLICK TO EDIT SECTION TITLE STYLE</a:t>
            </a:r>
          </a:p>
        </p:txBody>
      </p:sp>
    </p:spTree>
    <p:extLst>
      <p:ext uri="{BB962C8B-B14F-4D97-AF65-F5344CB8AC3E}">
        <p14:creationId xmlns:p14="http://schemas.microsoft.com/office/powerpoint/2010/main" val="2666588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46074" y="1325562"/>
            <a:ext cx="4040188"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Column Title 1</a:t>
            </a:r>
          </a:p>
        </p:txBody>
      </p:sp>
      <p:sp>
        <p:nvSpPr>
          <p:cNvPr id="5" name="Text Placeholder 4"/>
          <p:cNvSpPr>
            <a:spLocks noGrp="1"/>
          </p:cNvSpPr>
          <p:nvPr>
            <p:ph type="body" sz="quarter" idx="3" hasCustomPrompt="1"/>
          </p:nvPr>
        </p:nvSpPr>
        <p:spPr>
          <a:xfrm>
            <a:off x="4572000" y="1325562"/>
            <a:ext cx="4041775" cy="639762"/>
          </a:xfrm>
          <a:prstGeom prst="rect">
            <a:avLst/>
          </a:prstGeom>
        </p:spPr>
        <p:txBody>
          <a:bodyPr anchor="b"/>
          <a:lstStyle>
            <a:lvl1pPr marL="0" indent="0">
              <a:buNone/>
              <a:defRPr sz="2400" b="1">
                <a:solidFill>
                  <a:srgbClr val="204C81"/>
                </a:solidFill>
                <a:latin typeface="Tahoma" pitchFamily="34" charset="0"/>
                <a:ea typeface="Tahoma" pitchFamily="34" charset="0"/>
                <a:cs typeface="Tahom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Column Title 2</a:t>
            </a:r>
          </a:p>
        </p:txBody>
      </p:sp>
      <p:sp>
        <p:nvSpPr>
          <p:cNvPr id="12" name="Content Placeholder 2"/>
          <p:cNvSpPr>
            <a:spLocks noGrp="1"/>
          </p:cNvSpPr>
          <p:nvPr>
            <p:ph sz="half" idx="11"/>
          </p:nvPr>
        </p:nvSpPr>
        <p:spPr>
          <a:xfrm>
            <a:off x="346074" y="1981200"/>
            <a:ext cx="4041648"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sz="half" idx="12"/>
          </p:nvPr>
        </p:nvSpPr>
        <p:spPr>
          <a:xfrm>
            <a:off x="4572127" y="1981200"/>
            <a:ext cx="4041648" cy="4038600"/>
          </a:xfrm>
          <a:prstGeom prst="rect">
            <a:avLst/>
          </a:prstGeom>
        </p:spPr>
        <p:txBody>
          <a:bodyPr/>
          <a:lstStyle>
            <a:lvl1pPr marL="228600" indent="-228600">
              <a:buClr>
                <a:srgbClr val="19396E"/>
              </a:buClr>
              <a:defRPr sz="2400" baseline="0">
                <a:solidFill>
                  <a:schemeClr val="accent6"/>
                </a:solidFill>
                <a:latin typeface="Calibri" pitchFamily="34" charset="0"/>
              </a:defRPr>
            </a:lvl1pPr>
            <a:lvl2pPr marL="457200" indent="-228600">
              <a:buClr>
                <a:srgbClr val="5D85A9"/>
              </a:buClr>
              <a:buFont typeface="Wingdings" charset="2"/>
              <a:buChar char="§"/>
              <a:defRPr sz="2000">
                <a:solidFill>
                  <a:schemeClr val="accent6"/>
                </a:solidFill>
                <a:latin typeface="Calibri" pitchFamily="34" charset="0"/>
              </a:defRPr>
            </a:lvl2pPr>
            <a:lvl3pPr marL="685800" indent="-228600">
              <a:buClr>
                <a:srgbClr val="5D85A9"/>
              </a:buClr>
              <a:buFont typeface="Courier New"/>
              <a:buChar char="o"/>
              <a:defRPr sz="1800">
                <a:solidFill>
                  <a:schemeClr val="accent6"/>
                </a:solidFill>
                <a:latin typeface="Calibri" pitchFamily="34" charset="0"/>
              </a:defRPr>
            </a:lvl3pPr>
            <a:lvl4pPr marL="914400" indent="-228600">
              <a:buClr>
                <a:srgbClr val="5D85A9"/>
              </a:buClr>
              <a:defRPr sz="1600">
                <a:solidFill>
                  <a:schemeClr val="accent6"/>
                </a:solidFill>
                <a:latin typeface="Calibri" pitchFamily="34" charset="0"/>
              </a:defRPr>
            </a:lvl4pPr>
            <a:lvl5pPr marL="2057400" indent="-22860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31508900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Slide Diversity">
    <p:spTree>
      <p:nvGrpSpPr>
        <p:cNvPr id="1" name=""/>
        <p:cNvGrpSpPr/>
        <p:nvPr/>
      </p:nvGrpSpPr>
      <p:grpSpPr>
        <a:xfrm>
          <a:off x="0" y="0"/>
          <a:ext cx="0" cy="0"/>
          <a:chOff x="0" y="0"/>
          <a:chExt cx="0" cy="0"/>
        </a:xfrm>
      </p:grpSpPr>
      <p:pic>
        <p:nvPicPr>
          <p:cNvPr id="19" name="Picture 18" descr="A collage of people's faces&#10;&#10;Description automatically generated">
            <a:extLst>
              <a:ext uri="{FF2B5EF4-FFF2-40B4-BE49-F238E27FC236}">
                <a16:creationId xmlns:a16="http://schemas.microsoft.com/office/drawing/2014/main" id="{6BDEEAC0-66B1-2C60-7D57-F21336374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477678F2-5771-717F-BFB4-E78D42F060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grpSp>
        <p:nvGrpSpPr>
          <p:cNvPr id="2" name="icons &amp; copyright">
            <a:extLst>
              <a:ext uri="{FF2B5EF4-FFF2-40B4-BE49-F238E27FC236}">
                <a16:creationId xmlns:a16="http://schemas.microsoft.com/office/drawing/2014/main" id="{24FB9A3B-E2B7-F2A3-28BA-065ADF6ADD06}"/>
              </a:ext>
            </a:extLst>
          </p:cNvPr>
          <p:cNvGrpSpPr/>
          <p:nvPr userDrawn="1"/>
        </p:nvGrpSpPr>
        <p:grpSpPr>
          <a:xfrm>
            <a:off x="253968" y="6181726"/>
            <a:ext cx="3346228" cy="627104"/>
            <a:chOff x="338624" y="6181725"/>
            <a:chExt cx="4461637" cy="627104"/>
          </a:xfrm>
        </p:grpSpPr>
        <p:sp>
          <p:nvSpPr>
            <p:cNvPr id="4" name="copyright">
              <a:extLst>
                <a:ext uri="{FF2B5EF4-FFF2-40B4-BE49-F238E27FC236}">
                  <a16:creationId xmlns:a16="http://schemas.microsoft.com/office/drawing/2014/main" id="{B67527DF-69D4-B579-D17F-3B8A09F8EA8B}"/>
                </a:ext>
              </a:extLst>
            </p:cNvPr>
            <p:cNvSpPr txBox="1">
              <a:spLocks noChangeArrowheads="1"/>
            </p:cNvSpPr>
            <p:nvPr/>
          </p:nvSpPr>
          <p:spPr bwMode="auto">
            <a:xfrm>
              <a:off x="1886641" y="6505633"/>
              <a:ext cx="2913620"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bg1"/>
                  </a:solidFill>
                  <a:latin typeface="Calibri Light" panose="020F0302020204030204" pitchFamily="34" charset="0"/>
                  <a:cs typeface="Calibri Light" panose="020F0302020204030204" pitchFamily="34" charset="0"/>
                </a:rPr>
                <a:t>© 2024 Electric Power Research Institute, Inc. All rights reserved.</a:t>
              </a:r>
            </a:p>
          </p:txBody>
        </p:sp>
        <p:sp>
          <p:nvSpPr>
            <p:cNvPr id="5" name="epri.com">
              <a:hlinkClick r:id="rId4"/>
              <a:extLst>
                <a:ext uri="{FF2B5EF4-FFF2-40B4-BE49-F238E27FC236}">
                  <a16:creationId xmlns:a16="http://schemas.microsoft.com/office/drawing/2014/main" id="{13C65919-436C-492E-C110-4C815A4AC0B6}"/>
                </a:ext>
              </a:extLst>
            </p:cNvPr>
            <p:cNvSpPr txBox="1"/>
            <p:nvPr/>
          </p:nvSpPr>
          <p:spPr>
            <a:xfrm>
              <a:off x="338624" y="6462580"/>
              <a:ext cx="1510665" cy="346249"/>
            </a:xfrm>
            <a:prstGeom prst="rect">
              <a:avLst/>
            </a:prstGeom>
            <a:noFill/>
          </p:spPr>
          <p:txBody>
            <a:bodyPr wrap="square" rtlCol="0">
              <a:spAutoFit/>
            </a:bodyPr>
            <a:lstStyle/>
            <a:p>
              <a:pPr algn="l"/>
              <a:r>
                <a:rPr lang="en-US" sz="825" b="1" spc="150" baseline="0" dirty="0">
                  <a:solidFill>
                    <a:schemeClr val="bg1"/>
                  </a:solidFill>
                  <a:latin typeface="Century Gothic" panose="020B0502020202020204" pitchFamily="34" charset="0"/>
                </a:rPr>
                <a:t>www.epri.com</a:t>
              </a:r>
            </a:p>
          </p:txBody>
        </p:sp>
        <p:cxnSp>
          <p:nvCxnSpPr>
            <p:cNvPr id="6" name="Straight Connector 5">
              <a:extLst>
                <a:ext uri="{FF2B5EF4-FFF2-40B4-BE49-F238E27FC236}">
                  <a16:creationId xmlns:a16="http://schemas.microsoft.com/office/drawing/2014/main" id="{CD516A25-BAB7-B6BA-8446-F279AE1EAEF2}"/>
                </a:ext>
              </a:extLst>
            </p:cNvPr>
            <p:cNvCxnSpPr/>
            <p:nvPr/>
          </p:nvCxnSpPr>
          <p:spPr bwMode="auto">
            <a:xfrm>
              <a:off x="1849289" y="6181725"/>
              <a:ext cx="0" cy="523415"/>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7" name="Facebook icon">
              <a:hlinkClick r:id="rId5"/>
              <a:extLst>
                <a:ext uri="{FF2B5EF4-FFF2-40B4-BE49-F238E27FC236}">
                  <a16:creationId xmlns:a16="http://schemas.microsoft.com/office/drawing/2014/main" id="{6AB19718-D8D2-07C5-7FC2-E1327EA612CC}"/>
                </a:ext>
              </a:extLst>
            </p:cNvPr>
            <p:cNvPicPr>
              <a:picLocks noChangeAspect="1"/>
            </p:cNvPicPr>
            <p:nvPr/>
          </p:nvPicPr>
          <p:blipFill>
            <a:blip r:embed="rId6" cstate="screen">
              <a:biLevel thresh="25000"/>
              <a:extLst>
                <a:ext uri="{28A0092B-C50C-407E-A947-70E740481C1C}">
                  <a14:useLocalDpi xmlns:a14="http://schemas.microsoft.com/office/drawing/2010/main" val="0"/>
                </a:ext>
              </a:extLst>
            </a:blip>
            <a:stretch>
              <a:fillRect/>
            </a:stretch>
          </p:blipFill>
          <p:spPr>
            <a:xfrm>
              <a:off x="1511415" y="6277559"/>
              <a:ext cx="75579" cy="163755"/>
            </a:xfrm>
            <a:prstGeom prst="rect">
              <a:avLst/>
            </a:prstGeom>
          </p:spPr>
        </p:pic>
        <p:pic>
          <p:nvPicPr>
            <p:cNvPr id="9" name="X icon">
              <a:hlinkClick r:id="rId7"/>
              <a:extLst>
                <a:ext uri="{FF2B5EF4-FFF2-40B4-BE49-F238E27FC236}">
                  <a16:creationId xmlns:a16="http://schemas.microsoft.com/office/drawing/2014/main" id="{5EEEC7E6-F54A-A41B-5571-A54645DB97C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885" y="6303455"/>
              <a:ext cx="128164" cy="131013"/>
            </a:xfrm>
            <a:prstGeom prst="rect">
              <a:avLst/>
            </a:prstGeom>
          </p:spPr>
        </p:pic>
        <p:pic>
          <p:nvPicPr>
            <p:cNvPr id="17" name="LinkedIn icon">
              <a:hlinkClick r:id="rId10"/>
              <a:extLst>
                <a:ext uri="{FF2B5EF4-FFF2-40B4-BE49-F238E27FC236}">
                  <a16:creationId xmlns:a16="http://schemas.microsoft.com/office/drawing/2014/main" id="{F406FCCA-87B9-BDB0-DB6A-BD197625436F}"/>
                </a:ext>
              </a:extLst>
            </p:cNvPr>
            <p:cNvPicPr>
              <a:picLocks noChangeAspect="1"/>
            </p:cNvPicPr>
            <p:nvPr/>
          </p:nvPicPr>
          <p:blipFill>
            <a:blip r:embed="rId11" cstate="screen">
              <a:biLevel thresh="25000"/>
              <a:extLst>
                <a:ext uri="{28A0092B-C50C-407E-A947-70E740481C1C}">
                  <a14:useLocalDpi xmlns:a14="http://schemas.microsoft.com/office/drawing/2010/main" val="0"/>
                </a:ext>
              </a:extLst>
            </a:blip>
            <a:stretch>
              <a:fillRect/>
            </a:stretch>
          </p:blipFill>
          <p:spPr>
            <a:xfrm>
              <a:off x="524290" y="6284322"/>
              <a:ext cx="150229" cy="150229"/>
            </a:xfrm>
            <a:prstGeom prst="rect">
              <a:avLst/>
            </a:prstGeom>
          </p:spPr>
        </p:pic>
      </p:grpSp>
      <p:sp>
        <p:nvSpPr>
          <p:cNvPr id="20" name="TextBox 19">
            <a:extLst>
              <a:ext uri="{FF2B5EF4-FFF2-40B4-BE49-F238E27FC236}">
                <a16:creationId xmlns:a16="http://schemas.microsoft.com/office/drawing/2014/main" id="{A9CBC3EA-20E5-85B5-BEAA-C6AABA8CF7CD}"/>
              </a:ext>
            </a:extLst>
          </p:cNvPr>
          <p:cNvSpPr txBox="1"/>
          <p:nvPr userDrawn="1"/>
        </p:nvSpPr>
        <p:spPr>
          <a:xfrm>
            <a:off x="1" y="3284920"/>
            <a:ext cx="9143999" cy="507831"/>
          </a:xfrm>
          <a:prstGeom prst="rect">
            <a:avLst/>
          </a:prstGeom>
          <a:noFill/>
        </p:spPr>
        <p:txBody>
          <a:bodyPr wrap="square" rtlCol="0">
            <a:spAutoFit/>
          </a:bodyPr>
          <a:lstStyle/>
          <a:p>
            <a:pPr algn="ctr">
              <a:spcBef>
                <a:spcPts val="0"/>
              </a:spcBef>
            </a:pPr>
            <a:r>
              <a:rPr lang="en-US" sz="2700" b="1" i="0" dirty="0">
                <a:solidFill>
                  <a:schemeClr val="bg1"/>
                </a:solidFill>
                <a:effectLst>
                  <a:outerShdw blurRad="38100" dist="38100" dir="2700000" algn="tl">
                    <a:srgbClr val="000000">
                      <a:alpha val="43137"/>
                    </a:srgbClr>
                  </a:outerShdw>
                </a:effectLst>
                <a:latin typeface="+mj-lt"/>
              </a:rPr>
              <a:t>TOGETHER…SHAPING THE FUTURE OF ENERGY</a:t>
            </a:r>
            <a:r>
              <a:rPr lang="en-US" sz="2700" b="1" i="0" baseline="30000" dirty="0">
                <a:solidFill>
                  <a:schemeClr val="bg1"/>
                </a:solidFill>
                <a:effectLst>
                  <a:outerShdw blurRad="38100" dist="38100" dir="2700000" algn="tl">
                    <a:srgbClr val="000000">
                      <a:alpha val="43137"/>
                    </a:srgbClr>
                  </a:outerShdw>
                </a:effectLst>
                <a:latin typeface="+mj-lt"/>
              </a:rPr>
              <a:t>®</a:t>
            </a:r>
            <a:endParaRPr lang="en-US" sz="2400" b="1" baseline="30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96567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2BAB4-8B8D-41DD-85C7-81A0CA962007}"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478600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and Content w/ screen ">
    <p:spTree>
      <p:nvGrpSpPr>
        <p:cNvPr id="1" name=""/>
        <p:cNvGrpSpPr/>
        <p:nvPr/>
      </p:nvGrpSpPr>
      <p:grpSpPr>
        <a:xfrm>
          <a:off x="0" y="0"/>
          <a:ext cx="0" cy="0"/>
          <a:chOff x="0" y="0"/>
          <a:chExt cx="0" cy="0"/>
        </a:xfrm>
      </p:grpSpPr>
      <p:pic>
        <p:nvPicPr>
          <p:cNvPr id="10" name="Picture 9" descr="A white rectangle with a black border&#10;&#10;Description automatically generated with medium confidence">
            <a:extLst>
              <a:ext uri="{FF2B5EF4-FFF2-40B4-BE49-F238E27FC236}">
                <a16:creationId xmlns:a16="http://schemas.microsoft.com/office/drawing/2014/main" id="{5800B3BE-BCE2-CF38-68A1-EDAAB96F1F22}"/>
              </a:ext>
            </a:extLst>
          </p:cNvPr>
          <p:cNvPicPr>
            <a:picLocks noChangeAspect="1"/>
          </p:cNvPicPr>
          <p:nvPr/>
        </p:nvPicPr>
        <p:blipFill>
          <a:blip r:embed="rId2" cstate="email">
            <a:alphaModFix amt="54000"/>
            <a:extLst>
              <a:ext uri="{28A0092B-C50C-407E-A947-70E740481C1C}">
                <a14:useLocalDpi xmlns:a14="http://schemas.microsoft.com/office/drawing/2010/main" val="0"/>
              </a:ext>
            </a:extLst>
          </a:blip>
          <a:stretch>
            <a:fillRect/>
          </a:stretch>
        </p:blipFill>
        <p:spPr>
          <a:xfrm>
            <a:off x="0" y="2222077"/>
            <a:ext cx="9144000" cy="4455859"/>
          </a:xfrm>
          <a:prstGeom prst="rect">
            <a:avLst/>
          </a:prstGeom>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p:txBody>
          <a:bodyPr/>
          <a:lstStyle/>
          <a:p>
            <a:r>
              <a:rPr lang="en-US"/>
              <a:t>Click to edit Master title style</a:t>
            </a:r>
          </a:p>
        </p:txBody>
      </p:sp>
      <p:pic>
        <p:nvPicPr>
          <p:cNvPr id="11" name="Picture 10" descr="Logo&#10;&#10;Description automatically generated">
            <a:extLst>
              <a:ext uri="{FF2B5EF4-FFF2-40B4-BE49-F238E27FC236}">
                <a16:creationId xmlns:a16="http://schemas.microsoft.com/office/drawing/2014/main" id="{A27D2E10-BADA-72EE-2B2C-55DF7825DE1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47227" y="318135"/>
            <a:ext cx="1350993" cy="662556"/>
          </a:xfrm>
          <a:prstGeom prst="rect">
            <a:avLst/>
          </a:prstGeom>
        </p:spPr>
      </p:pic>
      <p:sp>
        <p:nvSpPr>
          <p:cNvPr id="12" name="Rectangle 11">
            <a:extLst>
              <a:ext uri="{FF2B5EF4-FFF2-40B4-BE49-F238E27FC236}">
                <a16:creationId xmlns:a16="http://schemas.microsoft.com/office/drawing/2014/main" id="{1F1B7F2F-C2FE-C022-DF3A-CAA3C5162A60}"/>
              </a:ext>
            </a:extLst>
          </p:cNvPr>
          <p:cNvSpPr/>
          <p:nvPr/>
        </p:nvSpPr>
        <p:spPr>
          <a:xfrm rot="10800000">
            <a:off x="196579" y="-1"/>
            <a:ext cx="8750843"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27044978-4633-EB70-3C46-FC8D3AB7698C}"/>
              </a:ext>
            </a:extLst>
          </p:cNvPr>
          <p:cNvSpPr>
            <a:spLocks noGrp="1"/>
          </p:cNvSpPr>
          <p:nvPr>
            <p:ph type="sldNum" sz="quarter" idx="10"/>
          </p:nvPr>
        </p:nvSpPr>
        <p:spPr/>
        <p:txBody>
          <a:bodyPr/>
          <a:lstStyle/>
          <a:p>
            <a:fld id="{CB81326D-E794-A84C-8C4F-9DA4A48A00D2}" type="slidenum">
              <a:rPr lang="en-US" smtClean="0"/>
              <a:t>‹#›</a:t>
            </a:fld>
            <a:endParaRPr lang="en-US"/>
          </a:p>
        </p:txBody>
      </p:sp>
      <p:sp>
        <p:nvSpPr>
          <p:cNvPr id="5" name="Content Placeholder 2">
            <a:extLst>
              <a:ext uri="{FF2B5EF4-FFF2-40B4-BE49-F238E27FC236}">
                <a16:creationId xmlns:a16="http://schemas.microsoft.com/office/drawing/2014/main" id="{87C91BA8-71CF-A584-303F-A13821A4D247}"/>
              </a:ext>
            </a:extLst>
          </p:cNvPr>
          <p:cNvSpPr>
            <a:spLocks noGrp="1"/>
          </p:cNvSpPr>
          <p:nvPr>
            <p:ph idx="1"/>
          </p:nvPr>
        </p:nvSpPr>
        <p:spPr>
          <a:xfrm>
            <a:off x="438150" y="2039618"/>
            <a:ext cx="7886700" cy="4351338"/>
          </a:xfrm>
          <a:prstGeom prst="rect">
            <a:avLst/>
          </a:prstGeom>
        </p:spPr>
        <p:txBody>
          <a:bodyPr/>
          <a:lstStyle>
            <a:lvl1pPr>
              <a:spcAft>
                <a:spcPts val="750"/>
              </a:spcAft>
              <a:defRPr/>
            </a:lvl1pPr>
            <a:lvl2pPr>
              <a:spcAft>
                <a:spcPts val="750"/>
              </a:spcAft>
              <a:defRPr/>
            </a:lvl2pPr>
            <a:lvl3pPr>
              <a:spcAft>
                <a:spcPts val="750"/>
              </a:spcAft>
              <a:defRPr sz="1500"/>
            </a:lvl3pPr>
            <a:lvl4pPr>
              <a:spcAft>
                <a:spcPts val="750"/>
              </a:spcAft>
              <a:defRPr sz="1500"/>
            </a:lvl4pPr>
            <a:lvl5pPr>
              <a:spcAft>
                <a:spcPts val="750"/>
              </a:spcAft>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0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792288" y="1447799"/>
            <a:ext cx="5486400" cy="3279775"/>
          </a:xfrm>
          <a:prstGeom prst="rect">
            <a:avLst/>
          </a:prstGeom>
        </p:spPr>
        <p:txBody>
          <a:bodyPr/>
          <a:lstStyle>
            <a:lvl1pPr marL="0" indent="0">
              <a:buNone/>
              <a:defRPr sz="3200">
                <a:solidFill>
                  <a:schemeClr val="accent6"/>
                </a:solidFill>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accent6"/>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0"/>
          </p:nvPr>
        </p:nvSpPr>
        <p:spPr>
          <a:xfrm>
            <a:off x="1792288" y="4800600"/>
            <a:ext cx="5486400" cy="566928"/>
          </a:xfrm>
          <a:prstGeom prst="rect">
            <a:avLst/>
          </a:prstGeom>
        </p:spPr>
        <p:txBody>
          <a:bodyPr anchor="b" anchorCtr="0"/>
          <a:lstStyle>
            <a:lvl1pPr marL="0" indent="0">
              <a:buNone/>
              <a:defRPr sz="2000" b="1" i="0">
                <a:solidFill>
                  <a:schemeClr val="accent6"/>
                </a:solidFill>
                <a:latin typeface="Tahoma"/>
                <a:cs typeface="Tahom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193977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895601" y="152400"/>
            <a:ext cx="6019799" cy="655638"/>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21630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219200"/>
            <a:ext cx="5029200" cy="5029200"/>
          </a:xfrm>
          <a:prstGeom prst="rect">
            <a:avLst/>
          </a:prstGeom>
        </p:spPr>
      </p:pic>
      <p:sp>
        <p:nvSpPr>
          <p:cNvPr id="5" name="Rectangle 4"/>
          <p:cNvSpPr>
            <a:spLocks noChangeArrowheads="1"/>
          </p:cNvSpPr>
          <p:nvPr userDrawn="1"/>
        </p:nvSpPr>
        <p:spPr bwMode="auto">
          <a:xfrm>
            <a:off x="0" y="29718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endParaRPr lang="en-US" baseline="-25000" dirty="0"/>
          </a:p>
        </p:txBody>
      </p:sp>
      <p:sp>
        <p:nvSpPr>
          <p:cNvPr id="6" name="Text Box 5"/>
          <p:cNvSpPr txBox="1">
            <a:spLocks noChangeArrowheads="1"/>
          </p:cNvSpPr>
          <p:nvPr userDrawn="1"/>
        </p:nvSpPr>
        <p:spPr bwMode="auto">
          <a:xfrm>
            <a:off x="-1295400" y="3187700"/>
            <a:ext cx="8705850" cy="641350"/>
          </a:xfrm>
          <a:prstGeom prst="rect">
            <a:avLst/>
          </a:prstGeom>
          <a:noFill/>
          <a:ln w="9525">
            <a:noFill/>
            <a:miter lim="800000"/>
            <a:headEnd/>
            <a:tailEnd/>
          </a:ln>
        </p:spPr>
        <p:txBody>
          <a:bodyPr>
            <a:spAutoFit/>
          </a:bodyPr>
          <a:lstStyle/>
          <a:p>
            <a:pPr algn="ctr">
              <a:spcBef>
                <a:spcPct val="50000"/>
              </a:spcBef>
              <a:defRPr/>
            </a:pPr>
            <a:r>
              <a:rPr lang="en-US" sz="3600" b="1" i="0" dirty="0">
                <a:ln>
                  <a:solidFill>
                    <a:schemeClr val="bg2">
                      <a:alpha val="52000"/>
                    </a:schemeClr>
                  </a:solidFill>
                </a:ln>
                <a:solidFill>
                  <a:srgbClr val="000000"/>
                </a:solidFill>
                <a:latin typeface="Tahoma" pitchFamily="34" charset="0"/>
                <a:ea typeface="+mn-ea"/>
              </a:rPr>
              <a:t>Questions and Answers</a:t>
            </a:r>
            <a:endParaRPr lang="en-US" sz="1400" b="1" i="0" dirty="0">
              <a:ln>
                <a:solidFill>
                  <a:schemeClr val="bg2">
                    <a:alpha val="52000"/>
                  </a:schemeClr>
                </a:solidFill>
              </a:ln>
              <a:solidFill>
                <a:srgbClr val="000000"/>
              </a:solidFill>
              <a:latin typeface="Verdana" pitchFamily="34" charset="0"/>
              <a:ea typeface="+mn-ea"/>
            </a:endParaRPr>
          </a:p>
        </p:txBody>
      </p:sp>
    </p:spTree>
    <p:extLst>
      <p:ext uri="{BB962C8B-B14F-4D97-AF65-F5344CB8AC3E}">
        <p14:creationId xmlns:p14="http://schemas.microsoft.com/office/powerpoint/2010/main" val="299461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pn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image" Target="../media/image7.svg"/><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NERC_PPT_insideheader.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9144000" cy="1255776"/>
          </a:xfrm>
          <a:prstGeom prst="rect">
            <a:avLst/>
          </a:prstGeom>
        </p:spPr>
      </p:pic>
      <p:sp>
        <p:nvSpPr>
          <p:cNvPr id="10" name="Rectangle 9"/>
          <p:cNvSpPr txBox="1">
            <a:spLocks noChangeArrowheads="1"/>
          </p:cNvSpPr>
          <p:nvPr/>
        </p:nvSpPr>
        <p:spPr bwMode="auto">
          <a:xfrm>
            <a:off x="5638800" y="6400800"/>
            <a:ext cx="33528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r>
              <a:rPr lang="en-US" sz="1200" b="1" dirty="0">
                <a:solidFill>
                  <a:srgbClr val="204C81"/>
                </a:solidFill>
              </a:rPr>
              <a:t>RELIABILITY | RESILIENCE</a:t>
            </a:r>
            <a:r>
              <a:rPr lang="en-US" sz="1200" b="1" baseline="0" dirty="0">
                <a:solidFill>
                  <a:srgbClr val="204C81"/>
                </a:solidFill>
              </a:rPr>
              <a:t> | SECURITY</a:t>
            </a:r>
            <a:endParaRPr lang="en-US" sz="1200" b="1" dirty="0">
              <a:solidFill>
                <a:srgbClr val="204C81"/>
              </a:solidFill>
            </a:endParaRPr>
          </a:p>
        </p:txBody>
      </p:sp>
      <p:sp>
        <p:nvSpPr>
          <p:cNvPr id="6" name="Rectangle 9"/>
          <p:cNvSpPr txBox="1">
            <a:spLocks noChangeArrowheads="1"/>
          </p:cNvSpPr>
          <p:nvPr/>
        </p:nvSpPr>
        <p:spPr bwMode="auto">
          <a:xfrm>
            <a:off x="457200" y="6400800"/>
            <a:ext cx="19050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pPr algn="l"/>
            <a:fld id="{5F2A004B-6380-488C-8F66-3CBFEB92BB45}" type="slidenum">
              <a:rPr lang="en-US" sz="1200" b="1" smtClean="0">
                <a:solidFill>
                  <a:srgbClr val="204C81"/>
                </a:solidFill>
              </a:rPr>
              <a:pPr algn="l"/>
              <a:t>‹#›</a:t>
            </a:fld>
            <a:endParaRPr lang="en-US" sz="1200" b="1" dirty="0">
              <a:solidFill>
                <a:srgbClr val="204C81"/>
              </a:solidFill>
            </a:endParaRPr>
          </a:p>
        </p:txBody>
      </p:sp>
      <p:pic>
        <p:nvPicPr>
          <p:cNvPr id="2" name="Picture 1"/>
          <p:cNvPicPr>
            <a:picLocks noChangeAspect="1"/>
          </p:cNvPicPr>
          <p:nvPr userDrawn="1"/>
        </p:nvPicPr>
        <p:blipFill>
          <a:blip r:embed="rId13"/>
          <a:stretch>
            <a:fillRect/>
          </a:stretch>
        </p:blipFill>
        <p:spPr>
          <a:xfrm>
            <a:off x="381000" y="152400"/>
            <a:ext cx="2057400" cy="652294"/>
          </a:xfrm>
          <a:prstGeom prst="rect">
            <a:avLst/>
          </a:prstGeom>
        </p:spPr>
      </p:pic>
    </p:spTree>
    <p:extLst>
      <p:ext uri="{BB962C8B-B14F-4D97-AF65-F5344CB8AC3E}">
        <p14:creationId xmlns:p14="http://schemas.microsoft.com/office/powerpoint/2010/main" val="93808124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70" r:id="rId10"/>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4" charset="-128"/>
        </a:defRPr>
      </a:lvl2pPr>
      <a:lvl3pPr algn="ctr" rtl="0" eaLnBrk="1" fontAlgn="base" hangingPunct="1">
        <a:spcBef>
          <a:spcPct val="0"/>
        </a:spcBef>
        <a:spcAft>
          <a:spcPct val="0"/>
        </a:spcAft>
        <a:defRPr sz="4400">
          <a:solidFill>
            <a:schemeClr val="tx2"/>
          </a:solidFill>
          <a:latin typeface="Arial" charset="0"/>
          <a:ea typeface="ＭＳ Ｐゴシック" pitchFamily="84" charset="-128"/>
        </a:defRPr>
      </a:lvl3pPr>
      <a:lvl4pPr algn="ctr" rtl="0" eaLnBrk="1" fontAlgn="base" hangingPunct="1">
        <a:spcBef>
          <a:spcPct val="0"/>
        </a:spcBef>
        <a:spcAft>
          <a:spcPct val="0"/>
        </a:spcAft>
        <a:defRPr sz="4400">
          <a:solidFill>
            <a:schemeClr val="tx2"/>
          </a:solidFill>
          <a:latin typeface="Arial" charset="0"/>
          <a:ea typeface="ＭＳ Ｐゴシック" pitchFamily="84" charset="-128"/>
        </a:defRPr>
      </a:lvl4pPr>
      <a:lvl5pPr algn="ctr" rtl="0" eaLnBrk="1" fontAlgn="base" hangingPunct="1">
        <a:spcBef>
          <a:spcPct val="0"/>
        </a:spcBef>
        <a:spcAft>
          <a:spcPct val="0"/>
        </a:spcAft>
        <a:defRPr sz="4400">
          <a:solidFill>
            <a:schemeClr val="tx2"/>
          </a:solidFill>
          <a:latin typeface="Arial" charset="0"/>
          <a:ea typeface="ＭＳ Ｐゴシック" pitchFamily="8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RC_PPT_insideheader.png"/>
          <p:cNvPicPr>
            <a:picLocks noChangeAspect="1"/>
          </p:cNvPicPr>
          <p:nvPr/>
        </p:nvPicPr>
        <p:blipFill rotWithShape="1">
          <a:blip r:embed="rId11" cstate="email">
            <a:extLst>
              <a:ext uri="{28A0092B-C50C-407E-A947-70E740481C1C}">
                <a14:useLocalDpi xmlns:a14="http://schemas.microsoft.com/office/drawing/2010/main"/>
              </a:ext>
            </a:extLst>
          </a:blip>
          <a:srcRect l="76378" r="1149"/>
          <a:stretch/>
        </p:blipFill>
        <p:spPr>
          <a:xfrm>
            <a:off x="7512909" y="0"/>
            <a:ext cx="1631092" cy="1255776"/>
          </a:xfrm>
          <a:prstGeom prst="rect">
            <a:avLst/>
          </a:prstGeom>
        </p:spPr>
      </p:pic>
      <p:sp>
        <p:nvSpPr>
          <p:cNvPr id="10" name="Rectangle 9"/>
          <p:cNvSpPr txBox="1">
            <a:spLocks noChangeArrowheads="1"/>
          </p:cNvSpPr>
          <p:nvPr/>
        </p:nvSpPr>
        <p:spPr bwMode="auto">
          <a:xfrm>
            <a:off x="5638800" y="6400800"/>
            <a:ext cx="3352800" cy="457200"/>
          </a:xfrm>
          <a:prstGeom prst="rect">
            <a:avLst/>
          </a:prstGeom>
          <a:noFill/>
          <a:ln w="9525">
            <a:noFill/>
            <a:miter lim="800000"/>
            <a:headEnd/>
            <a:tailEnd/>
          </a:ln>
        </p:spPr>
        <p:txBody>
          <a:bodyPr vert="horz" wrap="square" lIns="0" tIns="34290" rIns="68580" bIns="34290" numCol="1" anchor="ctr" anchorCtr="0" compatLnSpc="1">
            <a:prstTxWarp prst="textNoShape">
              <a:avLst/>
            </a:prstTxWarp>
          </a:bodyPr>
          <a:lstStyle>
            <a:lvl1pPr algn="r">
              <a:defRPr sz="1400" i="0">
                <a:solidFill>
                  <a:schemeClr val="bg1"/>
                </a:solidFill>
                <a:latin typeface="Tahoma" pitchFamily="84" charset="0"/>
              </a:defRPr>
            </a:lvl1pPr>
          </a:lstStyle>
          <a:p>
            <a:r>
              <a:rPr lang="en-US" sz="900" b="1">
                <a:solidFill>
                  <a:srgbClr val="204C81"/>
                </a:solidFill>
              </a:rPr>
              <a:t>RELIABILITY | RESILIENCE</a:t>
            </a:r>
            <a:r>
              <a:rPr lang="en-US" sz="900" b="1" baseline="0">
                <a:solidFill>
                  <a:srgbClr val="204C81"/>
                </a:solidFill>
              </a:rPr>
              <a:t> | SECURITY</a:t>
            </a:r>
            <a:endParaRPr lang="en-US" sz="900" b="1">
              <a:solidFill>
                <a:srgbClr val="204C81"/>
              </a:solidFill>
            </a:endParaRPr>
          </a:p>
        </p:txBody>
      </p:sp>
      <p:sp>
        <p:nvSpPr>
          <p:cNvPr id="6" name="Rectangle 9"/>
          <p:cNvSpPr txBox="1">
            <a:spLocks noChangeArrowheads="1"/>
          </p:cNvSpPr>
          <p:nvPr/>
        </p:nvSpPr>
        <p:spPr bwMode="auto">
          <a:xfrm>
            <a:off x="457200" y="6400800"/>
            <a:ext cx="1905000" cy="457200"/>
          </a:xfrm>
          <a:prstGeom prst="rect">
            <a:avLst/>
          </a:prstGeom>
          <a:noFill/>
          <a:ln w="9525">
            <a:noFill/>
            <a:miter lim="800000"/>
            <a:headEnd/>
            <a:tailEnd/>
          </a:ln>
        </p:spPr>
        <p:txBody>
          <a:bodyPr vert="horz" wrap="square" lIns="0" tIns="34290" rIns="68580" bIns="34290" numCol="1" anchor="ctr" anchorCtr="0" compatLnSpc="1">
            <a:prstTxWarp prst="textNoShape">
              <a:avLst/>
            </a:prstTxWarp>
          </a:bodyPr>
          <a:lstStyle>
            <a:lvl1pPr algn="r">
              <a:defRPr sz="1400" i="0">
                <a:solidFill>
                  <a:schemeClr val="bg1"/>
                </a:solidFill>
                <a:latin typeface="Tahoma" pitchFamily="84" charset="0"/>
              </a:defRPr>
            </a:lvl1pPr>
          </a:lstStyle>
          <a:p>
            <a:pPr algn="l"/>
            <a:fld id="{5F2A004B-6380-488C-8F66-3CBFEB92BB45}" type="slidenum">
              <a:rPr lang="en-US" sz="900" b="1" smtClean="0">
                <a:solidFill>
                  <a:srgbClr val="204C81"/>
                </a:solidFill>
              </a:rPr>
              <a:pPr algn="l"/>
              <a:t>‹#›</a:t>
            </a:fld>
            <a:endParaRPr lang="en-US" sz="900" b="1">
              <a:solidFill>
                <a:srgbClr val="204C81"/>
              </a:solidFill>
            </a:endParaRPr>
          </a:p>
        </p:txBody>
      </p:sp>
      <p:pic>
        <p:nvPicPr>
          <p:cNvPr id="8" name="Picture 7" descr="NERC_PPT_insideheader.png"/>
          <p:cNvPicPr>
            <a:picLocks noChangeAspect="1"/>
          </p:cNvPicPr>
          <p:nvPr userDrawn="1"/>
        </p:nvPicPr>
        <p:blipFill rotWithShape="1">
          <a:blip r:embed="rId11" cstate="email">
            <a:extLst>
              <a:ext uri="{28A0092B-C50C-407E-A947-70E740481C1C}">
                <a14:useLocalDpi xmlns:a14="http://schemas.microsoft.com/office/drawing/2010/main"/>
              </a:ext>
            </a:extLst>
          </a:blip>
          <a:srcRect l="25983" r="20474"/>
          <a:stretch/>
        </p:blipFill>
        <p:spPr>
          <a:xfrm>
            <a:off x="1" y="0"/>
            <a:ext cx="7512908" cy="1255776"/>
          </a:xfrm>
          <a:prstGeom prst="rect">
            <a:avLst/>
          </a:prstGeom>
        </p:spPr>
      </p:pic>
      <p:pic>
        <p:nvPicPr>
          <p:cNvPr id="7" name="Picture 6"/>
          <p:cNvPicPr>
            <a:picLocks noChangeAspect="1"/>
          </p:cNvPicPr>
          <p:nvPr userDrawn="1"/>
        </p:nvPicPr>
        <p:blipFill>
          <a:blip r:embed="rId12"/>
          <a:stretch>
            <a:fillRect/>
          </a:stretch>
        </p:blipFill>
        <p:spPr>
          <a:xfrm>
            <a:off x="285750" y="152400"/>
            <a:ext cx="1543050" cy="652294"/>
          </a:xfrm>
          <a:prstGeom prst="rect">
            <a:avLst/>
          </a:prstGeom>
        </p:spPr>
      </p:pic>
    </p:spTree>
    <p:extLst>
      <p:ext uri="{BB962C8B-B14F-4D97-AF65-F5344CB8AC3E}">
        <p14:creationId xmlns:p14="http://schemas.microsoft.com/office/powerpoint/2010/main" val="19724999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ea typeface="ＭＳ Ｐゴシック" pitchFamily="84" charset="-128"/>
        </a:defRPr>
      </a:lvl2pPr>
      <a:lvl3pPr algn="ctr" rtl="0" eaLnBrk="1" fontAlgn="base" hangingPunct="1">
        <a:spcBef>
          <a:spcPct val="0"/>
        </a:spcBef>
        <a:spcAft>
          <a:spcPct val="0"/>
        </a:spcAft>
        <a:defRPr sz="3300">
          <a:solidFill>
            <a:schemeClr val="tx2"/>
          </a:solidFill>
          <a:latin typeface="Arial" charset="0"/>
          <a:ea typeface="ＭＳ Ｐゴシック" pitchFamily="84" charset="-128"/>
        </a:defRPr>
      </a:lvl3pPr>
      <a:lvl4pPr algn="ctr" rtl="0" eaLnBrk="1" fontAlgn="base" hangingPunct="1">
        <a:spcBef>
          <a:spcPct val="0"/>
        </a:spcBef>
        <a:spcAft>
          <a:spcPct val="0"/>
        </a:spcAft>
        <a:defRPr sz="3300">
          <a:solidFill>
            <a:schemeClr val="tx2"/>
          </a:solidFill>
          <a:latin typeface="Arial" charset="0"/>
          <a:ea typeface="ＭＳ Ｐゴシック" pitchFamily="84" charset="-128"/>
        </a:defRPr>
      </a:lvl4pPr>
      <a:lvl5pPr algn="ctr" rtl="0" eaLnBrk="1" fontAlgn="base" hangingPunct="1">
        <a:spcBef>
          <a:spcPct val="0"/>
        </a:spcBef>
        <a:spcAft>
          <a:spcPct val="0"/>
        </a:spcAft>
        <a:defRPr sz="3300">
          <a:solidFill>
            <a:schemeClr val="tx2"/>
          </a:solidFill>
          <a:latin typeface="Arial" charset="0"/>
          <a:ea typeface="ＭＳ Ｐゴシック" pitchFamily="84" charset="-128"/>
        </a:defRPr>
      </a:lvl5pPr>
      <a:lvl6pPr marL="342900" algn="ctr" rtl="0" eaLnBrk="1" fontAlgn="base" hangingPunct="1">
        <a:spcBef>
          <a:spcPct val="0"/>
        </a:spcBef>
        <a:spcAft>
          <a:spcPct val="0"/>
        </a:spcAft>
        <a:defRPr sz="3300">
          <a:solidFill>
            <a:schemeClr val="tx2"/>
          </a:solidFill>
          <a:latin typeface="Arial" charset="0"/>
          <a:ea typeface="ＭＳ Ｐゴシック" pitchFamily="84" charset="-128"/>
        </a:defRPr>
      </a:lvl6pPr>
      <a:lvl7pPr marL="685800" algn="ctr" rtl="0" eaLnBrk="1" fontAlgn="base" hangingPunct="1">
        <a:spcBef>
          <a:spcPct val="0"/>
        </a:spcBef>
        <a:spcAft>
          <a:spcPct val="0"/>
        </a:spcAft>
        <a:defRPr sz="3300">
          <a:solidFill>
            <a:schemeClr val="tx2"/>
          </a:solidFill>
          <a:latin typeface="Arial" charset="0"/>
          <a:ea typeface="ＭＳ Ｐゴシック" pitchFamily="84" charset="-128"/>
        </a:defRPr>
      </a:lvl7pPr>
      <a:lvl8pPr marL="1028700" algn="ctr" rtl="0" eaLnBrk="1" fontAlgn="base" hangingPunct="1">
        <a:spcBef>
          <a:spcPct val="0"/>
        </a:spcBef>
        <a:spcAft>
          <a:spcPct val="0"/>
        </a:spcAft>
        <a:defRPr sz="3300">
          <a:solidFill>
            <a:schemeClr val="tx2"/>
          </a:solidFill>
          <a:latin typeface="Arial" charset="0"/>
          <a:ea typeface="ＭＳ Ｐゴシック" pitchFamily="84" charset="-128"/>
        </a:defRPr>
      </a:lvl8pPr>
      <a:lvl9pPr marL="1371600" algn="ctr" rtl="0" eaLnBrk="1" fontAlgn="base" hangingPunct="1">
        <a:spcBef>
          <a:spcPct val="0"/>
        </a:spcBef>
        <a:spcAft>
          <a:spcPct val="0"/>
        </a:spcAft>
        <a:defRPr sz="3300">
          <a:solidFill>
            <a:schemeClr val="tx2"/>
          </a:solidFill>
          <a:latin typeface="Arial" charset="0"/>
          <a:ea typeface="ＭＳ Ｐゴシック" pitchFamily="84" charset="-128"/>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RC_PPT_insideheader.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9144000" cy="1255776"/>
          </a:xfrm>
          <a:prstGeom prst="rect">
            <a:avLst/>
          </a:prstGeom>
        </p:spPr>
      </p:pic>
      <p:sp>
        <p:nvSpPr>
          <p:cNvPr id="10" name="Rectangle 9"/>
          <p:cNvSpPr txBox="1">
            <a:spLocks noChangeArrowheads="1"/>
          </p:cNvSpPr>
          <p:nvPr/>
        </p:nvSpPr>
        <p:spPr bwMode="auto">
          <a:xfrm>
            <a:off x="5638800" y="6400800"/>
            <a:ext cx="33528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r>
              <a:rPr lang="en-US" sz="1200" b="1">
                <a:solidFill>
                  <a:srgbClr val="204C81"/>
                </a:solidFill>
              </a:rPr>
              <a:t>RELIABILITY | RESILIENCE</a:t>
            </a:r>
            <a:r>
              <a:rPr lang="en-US" sz="1200" b="1" baseline="0">
                <a:solidFill>
                  <a:srgbClr val="204C81"/>
                </a:solidFill>
              </a:rPr>
              <a:t> | SECURITY</a:t>
            </a:r>
            <a:endParaRPr lang="en-US" sz="1200" b="1">
              <a:solidFill>
                <a:srgbClr val="204C81"/>
              </a:solidFill>
            </a:endParaRPr>
          </a:p>
        </p:txBody>
      </p:sp>
      <p:sp>
        <p:nvSpPr>
          <p:cNvPr id="6" name="Rectangle 9"/>
          <p:cNvSpPr txBox="1">
            <a:spLocks noChangeArrowheads="1"/>
          </p:cNvSpPr>
          <p:nvPr/>
        </p:nvSpPr>
        <p:spPr bwMode="auto">
          <a:xfrm>
            <a:off x="457200" y="6400800"/>
            <a:ext cx="19050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pPr algn="l"/>
            <a:fld id="{5F2A004B-6380-488C-8F66-3CBFEB92BB45}" type="slidenum">
              <a:rPr lang="en-US" sz="1200" b="1" smtClean="0">
                <a:solidFill>
                  <a:srgbClr val="204C81"/>
                </a:solidFill>
              </a:rPr>
              <a:pPr algn="l"/>
              <a:t>‹#›</a:t>
            </a:fld>
            <a:endParaRPr lang="en-US" sz="1200" b="1">
              <a:solidFill>
                <a:srgbClr val="204C81"/>
              </a:solidFill>
            </a:endParaRPr>
          </a:p>
        </p:txBody>
      </p:sp>
      <p:pic>
        <p:nvPicPr>
          <p:cNvPr id="2" name="Picture 1"/>
          <p:cNvPicPr>
            <a:picLocks noChangeAspect="1"/>
          </p:cNvPicPr>
          <p:nvPr userDrawn="1"/>
        </p:nvPicPr>
        <p:blipFill>
          <a:blip r:embed="rId12"/>
          <a:stretch>
            <a:fillRect/>
          </a:stretch>
        </p:blipFill>
        <p:spPr>
          <a:xfrm>
            <a:off x="381000" y="152400"/>
            <a:ext cx="2057400" cy="652294"/>
          </a:xfrm>
          <a:prstGeom prst="rect">
            <a:avLst/>
          </a:prstGeom>
        </p:spPr>
      </p:pic>
    </p:spTree>
    <p:extLst>
      <p:ext uri="{BB962C8B-B14F-4D97-AF65-F5344CB8AC3E}">
        <p14:creationId xmlns:p14="http://schemas.microsoft.com/office/powerpoint/2010/main" val="34726353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4" charset="-128"/>
        </a:defRPr>
      </a:lvl2pPr>
      <a:lvl3pPr algn="ctr" rtl="0" eaLnBrk="1" fontAlgn="base" hangingPunct="1">
        <a:spcBef>
          <a:spcPct val="0"/>
        </a:spcBef>
        <a:spcAft>
          <a:spcPct val="0"/>
        </a:spcAft>
        <a:defRPr sz="4400">
          <a:solidFill>
            <a:schemeClr val="tx2"/>
          </a:solidFill>
          <a:latin typeface="Arial" charset="0"/>
          <a:ea typeface="ＭＳ Ｐゴシック" pitchFamily="84" charset="-128"/>
        </a:defRPr>
      </a:lvl3pPr>
      <a:lvl4pPr algn="ctr" rtl="0" eaLnBrk="1" fontAlgn="base" hangingPunct="1">
        <a:spcBef>
          <a:spcPct val="0"/>
        </a:spcBef>
        <a:spcAft>
          <a:spcPct val="0"/>
        </a:spcAft>
        <a:defRPr sz="4400">
          <a:solidFill>
            <a:schemeClr val="tx2"/>
          </a:solidFill>
          <a:latin typeface="Arial" charset="0"/>
          <a:ea typeface="ＭＳ Ｐゴシック" pitchFamily="84" charset="-128"/>
        </a:defRPr>
      </a:lvl4pPr>
      <a:lvl5pPr algn="ctr" rtl="0" eaLnBrk="1" fontAlgn="base" hangingPunct="1">
        <a:spcBef>
          <a:spcPct val="0"/>
        </a:spcBef>
        <a:spcAft>
          <a:spcPct val="0"/>
        </a:spcAft>
        <a:defRPr sz="4400">
          <a:solidFill>
            <a:schemeClr val="tx2"/>
          </a:solidFill>
          <a:latin typeface="Arial" charset="0"/>
          <a:ea typeface="ＭＳ Ｐゴシック" pitchFamily="8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RC_PPT_insideheader.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9144000" cy="1255776"/>
          </a:xfrm>
          <a:prstGeom prst="rect">
            <a:avLst/>
          </a:prstGeom>
        </p:spPr>
      </p:pic>
      <p:sp>
        <p:nvSpPr>
          <p:cNvPr id="10" name="Rectangle 9"/>
          <p:cNvSpPr txBox="1">
            <a:spLocks noChangeArrowheads="1"/>
          </p:cNvSpPr>
          <p:nvPr/>
        </p:nvSpPr>
        <p:spPr bwMode="auto">
          <a:xfrm>
            <a:off x="5638800" y="6400800"/>
            <a:ext cx="33528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r>
              <a:rPr lang="en-US" sz="1200" b="1" dirty="0">
                <a:solidFill>
                  <a:srgbClr val="204C81"/>
                </a:solidFill>
              </a:rPr>
              <a:t>RELIABILITY | RESILIENCE</a:t>
            </a:r>
            <a:r>
              <a:rPr lang="en-US" sz="1200" b="1" baseline="0" dirty="0">
                <a:solidFill>
                  <a:srgbClr val="204C81"/>
                </a:solidFill>
              </a:rPr>
              <a:t> | SECURITY</a:t>
            </a:r>
            <a:endParaRPr lang="en-US" sz="1200" b="1" dirty="0">
              <a:solidFill>
                <a:srgbClr val="204C81"/>
              </a:solidFill>
            </a:endParaRPr>
          </a:p>
        </p:txBody>
      </p:sp>
      <p:sp>
        <p:nvSpPr>
          <p:cNvPr id="6" name="Rectangle 9"/>
          <p:cNvSpPr txBox="1">
            <a:spLocks noChangeArrowheads="1"/>
          </p:cNvSpPr>
          <p:nvPr/>
        </p:nvSpPr>
        <p:spPr bwMode="auto">
          <a:xfrm>
            <a:off x="457200" y="6400800"/>
            <a:ext cx="1905000" cy="4572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lvl1pPr algn="r">
              <a:defRPr sz="1400" i="0">
                <a:solidFill>
                  <a:schemeClr val="bg1"/>
                </a:solidFill>
                <a:latin typeface="Tahoma" pitchFamily="84" charset="0"/>
              </a:defRPr>
            </a:lvl1pPr>
          </a:lstStyle>
          <a:p>
            <a:pPr algn="l"/>
            <a:fld id="{5F2A004B-6380-488C-8F66-3CBFEB92BB45}" type="slidenum">
              <a:rPr lang="en-US" sz="1200" b="1" smtClean="0">
                <a:solidFill>
                  <a:srgbClr val="204C81"/>
                </a:solidFill>
              </a:rPr>
              <a:pPr algn="l"/>
              <a:t>‹#›</a:t>
            </a:fld>
            <a:endParaRPr lang="en-US" sz="1200" b="1" dirty="0">
              <a:solidFill>
                <a:srgbClr val="204C81"/>
              </a:solidFill>
            </a:endParaRPr>
          </a:p>
        </p:txBody>
      </p:sp>
      <p:pic>
        <p:nvPicPr>
          <p:cNvPr id="2" name="Picture 1"/>
          <p:cNvPicPr>
            <a:picLocks noChangeAspect="1"/>
          </p:cNvPicPr>
          <p:nvPr userDrawn="1"/>
        </p:nvPicPr>
        <p:blipFill>
          <a:blip r:embed="rId12"/>
          <a:stretch>
            <a:fillRect/>
          </a:stretch>
        </p:blipFill>
        <p:spPr>
          <a:xfrm>
            <a:off x="381000" y="152400"/>
            <a:ext cx="2057400" cy="652294"/>
          </a:xfrm>
          <a:prstGeom prst="rect">
            <a:avLst/>
          </a:prstGeom>
        </p:spPr>
      </p:pic>
    </p:spTree>
    <p:extLst>
      <p:ext uri="{BB962C8B-B14F-4D97-AF65-F5344CB8AC3E}">
        <p14:creationId xmlns:p14="http://schemas.microsoft.com/office/powerpoint/2010/main" val="28461869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4" charset="-128"/>
        </a:defRPr>
      </a:lvl2pPr>
      <a:lvl3pPr algn="ctr" rtl="0" eaLnBrk="1" fontAlgn="base" hangingPunct="1">
        <a:spcBef>
          <a:spcPct val="0"/>
        </a:spcBef>
        <a:spcAft>
          <a:spcPct val="0"/>
        </a:spcAft>
        <a:defRPr sz="4400">
          <a:solidFill>
            <a:schemeClr val="tx2"/>
          </a:solidFill>
          <a:latin typeface="Arial" charset="0"/>
          <a:ea typeface="ＭＳ Ｐゴシック" pitchFamily="84" charset="-128"/>
        </a:defRPr>
      </a:lvl3pPr>
      <a:lvl4pPr algn="ctr" rtl="0" eaLnBrk="1" fontAlgn="base" hangingPunct="1">
        <a:spcBef>
          <a:spcPct val="0"/>
        </a:spcBef>
        <a:spcAft>
          <a:spcPct val="0"/>
        </a:spcAft>
        <a:defRPr sz="4400">
          <a:solidFill>
            <a:schemeClr val="tx2"/>
          </a:solidFill>
          <a:latin typeface="Arial" charset="0"/>
          <a:ea typeface="ＭＳ Ｐゴシック" pitchFamily="84" charset="-128"/>
        </a:defRPr>
      </a:lvl4pPr>
      <a:lvl5pPr algn="ctr" rtl="0" eaLnBrk="1" fontAlgn="base" hangingPunct="1">
        <a:spcBef>
          <a:spcPct val="0"/>
        </a:spcBef>
        <a:spcAft>
          <a:spcPct val="0"/>
        </a:spcAft>
        <a:defRPr sz="4400">
          <a:solidFill>
            <a:schemeClr val="tx2"/>
          </a:solidFill>
          <a:latin typeface="Arial" charset="0"/>
          <a:ea typeface="ＭＳ Ｐゴシック" pitchFamily="8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21">
            <a:extLst>
              <a:ext uri="{FF2B5EF4-FFF2-40B4-BE49-F238E27FC236}">
                <a16:creationId xmlns:a16="http://schemas.microsoft.com/office/drawing/2014/main" id="{5DF57B04-D6F9-4D53-867D-F4768956F1F6}"/>
              </a:ext>
            </a:extLst>
          </p:cNvPr>
          <p:cNvSpPr/>
          <p:nvPr/>
        </p:nvSpPr>
        <p:spPr>
          <a:xfrm>
            <a:off x="0" y="6675437"/>
            <a:ext cx="9144000" cy="184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026" name="Rectangle 2"/>
          <p:cNvSpPr>
            <a:spLocks noGrp="1" noChangeArrowheads="1"/>
          </p:cNvSpPr>
          <p:nvPr>
            <p:ph type="title"/>
          </p:nvPr>
        </p:nvSpPr>
        <p:spPr bwMode="auto">
          <a:xfrm>
            <a:off x="274320" y="182563"/>
            <a:ext cx="8595360" cy="731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274320" y="1005840"/>
            <a:ext cx="8595360" cy="55168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Box 47"/>
          <p:cNvSpPr txBox="1">
            <a:spLocks noChangeArrowheads="1"/>
          </p:cNvSpPr>
          <p:nvPr/>
        </p:nvSpPr>
        <p:spPr bwMode="auto">
          <a:xfrm>
            <a:off x="3473201" y="6659790"/>
            <a:ext cx="2185215" cy="184666"/>
          </a:xfrm>
          <a:prstGeom prst="rect">
            <a:avLst/>
          </a:prstGeom>
          <a:noFill/>
          <a:ln w="9525">
            <a:noFill/>
            <a:miter lim="800000"/>
            <a:headEnd/>
            <a:tailEnd/>
          </a:ln>
          <a:effectLst/>
        </p:spPr>
        <p:txBody>
          <a:bodyPr wrap="none">
            <a:spAutoFit/>
          </a:bodyPr>
          <a:lstStyle/>
          <a:p>
            <a:pPr algn="ctr">
              <a:spcBef>
                <a:spcPts val="0"/>
              </a:spcBef>
            </a:pPr>
            <a:r>
              <a:rPr lang="en-US" sz="600" dirty="0">
                <a:solidFill>
                  <a:schemeClr val="tx1">
                    <a:lumMod val="50000"/>
                    <a:lumOff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1060" name="Text Box 36"/>
          <p:cNvSpPr txBox="1">
            <a:spLocks noChangeArrowheads="1"/>
          </p:cNvSpPr>
          <p:nvPr/>
        </p:nvSpPr>
        <p:spPr bwMode="auto">
          <a:xfrm>
            <a:off x="60960" y="6659790"/>
            <a:ext cx="608013" cy="184666"/>
          </a:xfrm>
          <a:prstGeom prst="rect">
            <a:avLst/>
          </a:prstGeom>
          <a:noFill/>
          <a:ln w="9525">
            <a:noFill/>
            <a:miter lim="800000"/>
            <a:headEnd/>
            <a:tailEnd/>
          </a:ln>
          <a:effectLst/>
        </p:spPr>
        <p:txBody>
          <a:bodyPr>
            <a:spAutoFit/>
          </a:bodyPr>
          <a:lstStyle/>
          <a:p>
            <a:pPr algn="l">
              <a:spcBef>
                <a:spcPts val="0"/>
              </a:spcBef>
            </a:pPr>
            <a:fld id="{324FBA8B-C479-4BF9-A515-8ED623D42A4A}" type="slidenum">
              <a:rPr lang="en-US" sz="600">
                <a:solidFill>
                  <a:schemeClr val="tx1">
                    <a:lumMod val="50000"/>
                    <a:lumOff val="50000"/>
                  </a:schemeClr>
                </a:solidFill>
              </a:rPr>
              <a:pPr algn="l">
                <a:spcBef>
                  <a:spcPts val="0"/>
                </a:spcBef>
              </a:pPr>
              <a:t>‹#›</a:t>
            </a:fld>
            <a:endParaRPr lang="en-US" sz="600" dirty="0">
              <a:solidFill>
                <a:schemeClr val="tx1">
                  <a:lumMod val="50000"/>
                  <a:lumOff val="50000"/>
                </a:schemeClr>
              </a:solidFill>
            </a:endParaRPr>
          </a:p>
        </p:txBody>
      </p:sp>
      <p:sp>
        <p:nvSpPr>
          <p:cNvPr id="11" name="Rectangle 10"/>
          <p:cNvSpPr/>
          <p:nvPr/>
        </p:nvSpPr>
        <p:spPr bwMode="auto">
          <a:xfrm rot="5400000" flipH="1">
            <a:off x="4520268" y="-4520268"/>
            <a:ext cx="103465" cy="9144001"/>
          </a:xfrm>
          <a:prstGeom prst="rect">
            <a:avLst/>
          </a:prstGeom>
          <a:solidFill>
            <a:srgbClr val="0040C0"/>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64306" marR="0" indent="-164306" algn="ctr" defTabSz="6858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ndParaRPr>
          </a:p>
        </p:txBody>
      </p:sp>
      <p:pic>
        <p:nvPicPr>
          <p:cNvPr id="4" name="Graphic 3">
            <a:extLst>
              <a:ext uri="{FF2B5EF4-FFF2-40B4-BE49-F238E27FC236}">
                <a16:creationId xmlns:a16="http://schemas.microsoft.com/office/drawing/2014/main" id="{3AD1C04C-FF14-E24F-BEA1-4C27E393842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650183" y="6719007"/>
            <a:ext cx="427739" cy="110658"/>
          </a:xfrm>
          <a:prstGeom prst="rect">
            <a:avLst/>
          </a:prstGeom>
        </p:spPr>
      </p:pic>
    </p:spTree>
    <p:extLst>
      <p:ext uri="{BB962C8B-B14F-4D97-AF65-F5344CB8AC3E}">
        <p14:creationId xmlns:p14="http://schemas.microsoft.com/office/powerpoint/2010/main" val="3980802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Lst>
  <p:txStyles>
    <p:titleStyle>
      <a:lvl1pPr algn="l" rtl="0" eaLnBrk="1" fontAlgn="base" hangingPunct="1">
        <a:lnSpc>
          <a:spcPct val="100000"/>
        </a:lnSpc>
        <a:spcBef>
          <a:spcPct val="0"/>
        </a:spcBef>
        <a:spcAft>
          <a:spcPct val="0"/>
        </a:spcAft>
        <a:defRPr sz="2400" b="1">
          <a:solidFill>
            <a:schemeClr val="tx1"/>
          </a:solidFill>
          <a:latin typeface="+mj-lt"/>
          <a:ea typeface="+mj-ea"/>
          <a:cs typeface="+mj-cs"/>
        </a:defRPr>
      </a:lvl1pPr>
      <a:lvl2pPr algn="l" rtl="0" eaLnBrk="1" fontAlgn="base" hangingPunct="1">
        <a:lnSpc>
          <a:spcPct val="95000"/>
        </a:lnSpc>
        <a:spcBef>
          <a:spcPct val="0"/>
        </a:spcBef>
        <a:spcAft>
          <a:spcPct val="0"/>
        </a:spcAft>
        <a:defRPr sz="2100" b="1">
          <a:solidFill>
            <a:schemeClr val="tx2"/>
          </a:solidFill>
          <a:latin typeface="Arial" charset="0"/>
        </a:defRPr>
      </a:lvl2pPr>
      <a:lvl3pPr algn="l" rtl="0" eaLnBrk="1" fontAlgn="base" hangingPunct="1">
        <a:lnSpc>
          <a:spcPct val="95000"/>
        </a:lnSpc>
        <a:spcBef>
          <a:spcPct val="0"/>
        </a:spcBef>
        <a:spcAft>
          <a:spcPct val="0"/>
        </a:spcAft>
        <a:defRPr sz="2100" b="1">
          <a:solidFill>
            <a:schemeClr val="tx2"/>
          </a:solidFill>
          <a:latin typeface="Arial" charset="0"/>
        </a:defRPr>
      </a:lvl3pPr>
      <a:lvl4pPr algn="l" rtl="0" eaLnBrk="1" fontAlgn="base" hangingPunct="1">
        <a:lnSpc>
          <a:spcPct val="95000"/>
        </a:lnSpc>
        <a:spcBef>
          <a:spcPct val="0"/>
        </a:spcBef>
        <a:spcAft>
          <a:spcPct val="0"/>
        </a:spcAft>
        <a:defRPr sz="2100" b="1">
          <a:solidFill>
            <a:schemeClr val="tx2"/>
          </a:solidFill>
          <a:latin typeface="Arial" charset="0"/>
        </a:defRPr>
      </a:lvl4pPr>
      <a:lvl5pPr algn="l" rtl="0" eaLnBrk="1" fontAlgn="base" hangingPunct="1">
        <a:lnSpc>
          <a:spcPct val="95000"/>
        </a:lnSpc>
        <a:spcBef>
          <a:spcPct val="0"/>
        </a:spcBef>
        <a:spcAft>
          <a:spcPct val="0"/>
        </a:spcAft>
        <a:defRPr sz="2100" b="1">
          <a:solidFill>
            <a:schemeClr val="tx2"/>
          </a:solidFill>
          <a:latin typeface="Arial" charset="0"/>
        </a:defRPr>
      </a:lvl5pPr>
      <a:lvl6pPr marL="342900" algn="l" rtl="0" eaLnBrk="1" fontAlgn="base" hangingPunct="1">
        <a:lnSpc>
          <a:spcPct val="95000"/>
        </a:lnSpc>
        <a:spcBef>
          <a:spcPct val="0"/>
        </a:spcBef>
        <a:spcAft>
          <a:spcPct val="0"/>
        </a:spcAft>
        <a:defRPr sz="2100" b="1">
          <a:solidFill>
            <a:schemeClr val="tx2"/>
          </a:solidFill>
          <a:latin typeface="Arial" charset="0"/>
        </a:defRPr>
      </a:lvl6pPr>
      <a:lvl7pPr marL="685800" algn="l" rtl="0" eaLnBrk="1" fontAlgn="base" hangingPunct="1">
        <a:lnSpc>
          <a:spcPct val="95000"/>
        </a:lnSpc>
        <a:spcBef>
          <a:spcPct val="0"/>
        </a:spcBef>
        <a:spcAft>
          <a:spcPct val="0"/>
        </a:spcAft>
        <a:defRPr sz="2100" b="1">
          <a:solidFill>
            <a:schemeClr val="tx2"/>
          </a:solidFill>
          <a:latin typeface="Arial" charset="0"/>
        </a:defRPr>
      </a:lvl7pPr>
      <a:lvl8pPr marL="1028700" algn="l" rtl="0" eaLnBrk="1" fontAlgn="base" hangingPunct="1">
        <a:lnSpc>
          <a:spcPct val="95000"/>
        </a:lnSpc>
        <a:spcBef>
          <a:spcPct val="0"/>
        </a:spcBef>
        <a:spcAft>
          <a:spcPct val="0"/>
        </a:spcAft>
        <a:defRPr sz="2100" b="1">
          <a:solidFill>
            <a:schemeClr val="tx2"/>
          </a:solidFill>
          <a:latin typeface="Arial" charset="0"/>
        </a:defRPr>
      </a:lvl8pPr>
      <a:lvl9pPr marL="1371600" algn="l" rtl="0" eaLnBrk="1" fontAlgn="base" hangingPunct="1">
        <a:lnSpc>
          <a:spcPct val="95000"/>
        </a:lnSpc>
        <a:spcBef>
          <a:spcPct val="0"/>
        </a:spcBef>
        <a:spcAft>
          <a:spcPct val="0"/>
        </a:spcAft>
        <a:defRPr sz="2100" b="1">
          <a:solidFill>
            <a:schemeClr val="tx2"/>
          </a:solidFill>
          <a:latin typeface="Arial" charset="0"/>
        </a:defRPr>
      </a:lvl9pPr>
    </p:titleStyle>
    <p:bodyStyle>
      <a:lvl1pPr marL="173831" indent="-173831" algn="l" rtl="0" eaLnBrk="1" fontAlgn="base" hangingPunct="1">
        <a:lnSpc>
          <a:spcPct val="100000"/>
        </a:lnSpc>
        <a:spcBef>
          <a:spcPct val="0"/>
        </a:spcBef>
        <a:spcAft>
          <a:spcPts val="450"/>
        </a:spcAft>
        <a:buClr>
          <a:schemeClr val="tx1">
            <a:lumMod val="65000"/>
            <a:lumOff val="35000"/>
          </a:schemeClr>
        </a:buClr>
        <a:buSzPct val="80000"/>
        <a:buFont typeface="Wingdings" panose="05000000000000000000" pitchFamily="2" charset="2"/>
        <a:buChar char="§"/>
        <a:defRPr sz="2400">
          <a:solidFill>
            <a:schemeClr val="tx1"/>
          </a:solidFill>
          <a:latin typeface="+mn-lt"/>
          <a:ea typeface="+mn-ea"/>
          <a:cs typeface="+mn-cs"/>
        </a:defRPr>
      </a:lvl1pPr>
      <a:lvl2pPr marL="425054" indent="-209550" algn="l" rtl="0" eaLnBrk="1" fontAlgn="base" hangingPunct="1">
        <a:lnSpc>
          <a:spcPct val="100000"/>
        </a:lnSpc>
        <a:spcBef>
          <a:spcPct val="0"/>
        </a:spcBef>
        <a:spcAft>
          <a:spcPts val="450"/>
        </a:spcAft>
        <a:buClr>
          <a:schemeClr val="tx1">
            <a:lumMod val="65000"/>
            <a:lumOff val="35000"/>
          </a:schemeClr>
        </a:buClr>
        <a:buSzPct val="80000"/>
        <a:buChar char="–"/>
        <a:defRPr sz="2100">
          <a:solidFill>
            <a:schemeClr val="tx1"/>
          </a:solidFill>
          <a:latin typeface="+mn-lt"/>
        </a:defRPr>
      </a:lvl2pPr>
      <a:lvl3pPr marL="641747" indent="-167879" algn="l" rtl="0" eaLnBrk="1" fontAlgn="base" hangingPunct="1">
        <a:lnSpc>
          <a:spcPct val="100000"/>
        </a:lnSpc>
        <a:spcBef>
          <a:spcPct val="0"/>
        </a:spcBef>
        <a:spcAft>
          <a:spcPts val="450"/>
        </a:spcAft>
        <a:buClr>
          <a:schemeClr val="tx1">
            <a:lumMod val="65000"/>
            <a:lumOff val="35000"/>
          </a:schemeClr>
        </a:buClr>
        <a:buSzPct val="80000"/>
        <a:buFont typeface="Wingdings" panose="05000000000000000000" pitchFamily="2" charset="2"/>
        <a:buChar char="§"/>
        <a:defRPr sz="2100">
          <a:solidFill>
            <a:schemeClr val="tx1"/>
          </a:solidFill>
          <a:latin typeface="+mn-lt"/>
        </a:defRPr>
      </a:lvl3pPr>
      <a:lvl4pPr marL="946547" indent="-216694" algn="l" rtl="0" eaLnBrk="1" fontAlgn="base" hangingPunct="1">
        <a:lnSpc>
          <a:spcPct val="100000"/>
        </a:lnSpc>
        <a:spcBef>
          <a:spcPct val="0"/>
        </a:spcBef>
        <a:spcAft>
          <a:spcPts val="450"/>
        </a:spcAft>
        <a:buClr>
          <a:schemeClr val="tx1">
            <a:lumMod val="65000"/>
            <a:lumOff val="35000"/>
          </a:schemeClr>
        </a:buClr>
        <a:buSzPct val="80000"/>
        <a:buChar char="–"/>
        <a:defRPr sz="2100">
          <a:solidFill>
            <a:schemeClr val="tx1"/>
          </a:solidFill>
          <a:latin typeface="+mn-lt"/>
        </a:defRPr>
      </a:lvl4pPr>
      <a:lvl5pPr marL="1153716" indent="-169069" algn="l" rtl="0" eaLnBrk="1" fontAlgn="base" hangingPunct="1">
        <a:lnSpc>
          <a:spcPct val="100000"/>
        </a:lnSpc>
        <a:spcBef>
          <a:spcPct val="0"/>
        </a:spcBef>
        <a:spcAft>
          <a:spcPts val="450"/>
        </a:spcAft>
        <a:buClr>
          <a:schemeClr val="tx1">
            <a:lumMod val="65000"/>
            <a:lumOff val="35000"/>
          </a:schemeClr>
        </a:buClr>
        <a:buSzPct val="80000"/>
        <a:buFont typeface="Wingdings" panose="05000000000000000000" pitchFamily="2" charset="2"/>
        <a:buChar char="§"/>
        <a:defRPr sz="2100">
          <a:solidFill>
            <a:schemeClr val="tx1"/>
          </a:solidFill>
          <a:latin typeface="+mn-lt"/>
        </a:defRPr>
      </a:lvl5pPr>
      <a:lvl6pPr marL="1458516" indent="-130969" algn="l" rtl="0" eaLnBrk="1" fontAlgn="base" hangingPunct="1">
        <a:lnSpc>
          <a:spcPct val="95000"/>
        </a:lnSpc>
        <a:spcBef>
          <a:spcPct val="0"/>
        </a:spcBef>
        <a:spcAft>
          <a:spcPct val="25000"/>
        </a:spcAft>
        <a:buChar char="•"/>
        <a:defRPr sz="1800">
          <a:solidFill>
            <a:srgbClr val="000000"/>
          </a:solidFill>
          <a:latin typeface="+mn-lt"/>
        </a:defRPr>
      </a:lvl6pPr>
      <a:lvl7pPr marL="1801416" indent="-130969" algn="l" rtl="0" eaLnBrk="1" fontAlgn="base" hangingPunct="1">
        <a:lnSpc>
          <a:spcPct val="95000"/>
        </a:lnSpc>
        <a:spcBef>
          <a:spcPct val="0"/>
        </a:spcBef>
        <a:spcAft>
          <a:spcPct val="25000"/>
        </a:spcAft>
        <a:buChar char="•"/>
        <a:defRPr sz="1800">
          <a:solidFill>
            <a:srgbClr val="000000"/>
          </a:solidFill>
          <a:latin typeface="+mn-lt"/>
        </a:defRPr>
      </a:lvl7pPr>
      <a:lvl8pPr marL="2144316" indent="-130969" algn="l" rtl="0" eaLnBrk="1" fontAlgn="base" hangingPunct="1">
        <a:lnSpc>
          <a:spcPct val="95000"/>
        </a:lnSpc>
        <a:spcBef>
          <a:spcPct val="0"/>
        </a:spcBef>
        <a:spcAft>
          <a:spcPct val="25000"/>
        </a:spcAft>
        <a:buChar char="•"/>
        <a:defRPr sz="1800">
          <a:solidFill>
            <a:srgbClr val="000000"/>
          </a:solidFill>
          <a:latin typeface="+mn-lt"/>
        </a:defRPr>
      </a:lvl8pPr>
      <a:lvl9pPr marL="2487216" indent="-130969" algn="l" rtl="0" eaLnBrk="1" fontAlgn="base" hangingPunct="1">
        <a:lnSpc>
          <a:spcPct val="95000"/>
        </a:lnSpc>
        <a:spcBef>
          <a:spcPct val="0"/>
        </a:spcBef>
        <a:spcAft>
          <a:spcPct val="25000"/>
        </a:spcAft>
        <a:buChar char="•"/>
        <a:defRPr sz="1800">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eia.gov/state/seds/seds-data-fuel.php?sid=US" TargetMode="External"/><Relationship Id="rId1" Type="http://schemas.openxmlformats.org/officeDocument/2006/relationships/slideLayout" Target="../slideLayouts/slideLayout47.xml"/><Relationship Id="rId4" Type="http://schemas.openxmlformats.org/officeDocument/2006/relationships/image" Target="../media/image56.sv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46.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4.xml"/><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22.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hyperlink" Target="https://www.esig.energy/transmission-resilienc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nerc.com/pa/RAPA/Pages/ITCS.aspx" TargetMode="Externa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hyperlink" Target="https://lcri-netzero.epri.com/" TargetMode="External"/><Relationship Id="rId7" Type="http://schemas.openxmlformats.org/officeDocument/2006/relationships/image" Target="../media/image44.svg"/><Relationship Id="rId2" Type="http://schemas.openxmlformats.org/officeDocument/2006/relationships/hyperlink" Target="https://www.eia.gov/state/seds/seds-data-fuel.php?sid=US" TargetMode="Externa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4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4.xml"/><Relationship Id="rId6" Type="http://schemas.openxmlformats.org/officeDocument/2006/relationships/hyperlink" Target="https://www.epri.com/research/products/000000003002028407" TargetMode="External"/><Relationship Id="rId5" Type="http://schemas.openxmlformats.org/officeDocument/2006/relationships/image" Target="../media/image54.sv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752600"/>
            <a:ext cx="8596312" cy="1295400"/>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eaLnBrk="1" hangingPunct="1">
              <a:lnSpc>
                <a:spcPct val="110000"/>
              </a:lnSpc>
              <a:defRPr/>
            </a:pPr>
            <a:r>
              <a:rPr lang="en-US" sz="3600" b="1" i="0" kern="0" dirty="0">
                <a:solidFill>
                  <a:srgbClr val="FFFFFF"/>
                </a:solidFill>
                <a:latin typeface="Tahoma" pitchFamily="84" charset="0"/>
              </a:rPr>
              <a:t>NERC Quarterly Technical Session</a:t>
            </a:r>
          </a:p>
          <a:p>
            <a:pPr eaLnBrk="1" hangingPunct="1">
              <a:lnSpc>
                <a:spcPct val="110000"/>
              </a:lnSpc>
              <a:defRPr/>
            </a:pPr>
            <a:endParaRPr lang="en-US" b="1" i="0" kern="0" dirty="0">
              <a:solidFill>
                <a:srgbClr val="FFFFFF"/>
              </a:solidFill>
              <a:latin typeface="Tahoma" pitchFamily="84" charset="0"/>
            </a:endParaRPr>
          </a:p>
        </p:txBody>
      </p:sp>
      <p:sp>
        <p:nvSpPr>
          <p:cNvPr id="5" name="Title 1"/>
          <p:cNvSpPr txBox="1">
            <a:spLocks/>
          </p:cNvSpPr>
          <p:nvPr/>
        </p:nvSpPr>
        <p:spPr>
          <a:xfrm>
            <a:off x="533400" y="4343400"/>
            <a:ext cx="8229600" cy="533400"/>
          </a:xfrm>
          <a:prstGeom prst="rect">
            <a:avLst/>
          </a:prstGeom>
        </p:spPr>
        <p:txBody>
          <a:bodyPr/>
          <a:lstStyle>
            <a:lvl1pPr algn="l">
              <a:lnSpc>
                <a:spcPct val="100000"/>
              </a:lnSpc>
              <a:defRPr sz="2400" b="0">
                <a:solidFill>
                  <a:schemeClr val="bg1"/>
                </a:solidFill>
                <a:latin typeface="Tahoma" pitchFamily="34" charset="0"/>
                <a:ea typeface="Tahoma" pitchFamily="34" charset="0"/>
                <a:cs typeface="Tahoma" pitchFamily="34" charset="0"/>
              </a:defRPr>
            </a:lvl1pPr>
          </a:lstStyle>
          <a:p>
            <a:pPr lvl="0" eaLnBrk="1" hangingPunct="1">
              <a:lnSpc>
                <a:spcPct val="110000"/>
              </a:lnSpc>
              <a:defRPr/>
            </a:pPr>
            <a:r>
              <a:rPr lang="en-US" i="0" kern="0" dirty="0">
                <a:latin typeface="Tahoma" pitchFamily="84" charset="0"/>
              </a:rPr>
              <a:t>May 8, 2024</a:t>
            </a:r>
          </a:p>
        </p:txBody>
      </p:sp>
    </p:spTree>
    <p:extLst>
      <p:ext uri="{BB962C8B-B14F-4D97-AF65-F5344CB8AC3E}">
        <p14:creationId xmlns:p14="http://schemas.microsoft.com/office/powerpoint/2010/main" val="1895201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0EF92-66F9-F8D9-204C-54DFFC9708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A1157F-6DED-62BC-F63B-BE286512EEF8}"/>
              </a:ext>
            </a:extLst>
          </p:cNvPr>
          <p:cNvSpPr>
            <a:spLocks noGrp="1"/>
          </p:cNvSpPr>
          <p:nvPr>
            <p:ph type="title"/>
          </p:nvPr>
        </p:nvSpPr>
        <p:spPr/>
        <p:txBody>
          <a:bodyPr/>
          <a:lstStyle/>
          <a:p>
            <a:r>
              <a:rPr lang="en-US" dirty="0"/>
              <a:t>What Are We Seeing Today (through December 2023)?</a:t>
            </a:r>
          </a:p>
        </p:txBody>
      </p:sp>
      <p:sp>
        <p:nvSpPr>
          <p:cNvPr id="4" name="TextBox 3">
            <a:extLst>
              <a:ext uri="{FF2B5EF4-FFF2-40B4-BE49-F238E27FC236}">
                <a16:creationId xmlns:a16="http://schemas.microsoft.com/office/drawing/2014/main" id="{26025F36-0B8F-E3C6-AB21-D278F40A3B49}"/>
              </a:ext>
            </a:extLst>
          </p:cNvPr>
          <p:cNvSpPr txBox="1"/>
          <p:nvPr/>
        </p:nvSpPr>
        <p:spPr>
          <a:xfrm>
            <a:off x="808630" y="5676919"/>
            <a:ext cx="2417612" cy="219291"/>
          </a:xfrm>
          <a:prstGeom prst="rect">
            <a:avLst/>
          </a:prstGeom>
          <a:noFill/>
        </p:spPr>
        <p:txBody>
          <a:bodyPr wrap="square" rtlCol="0">
            <a:spAutoFit/>
          </a:bodyPr>
          <a:lstStyle/>
          <a:p>
            <a:pPr defTabSz="685800">
              <a:spcBef>
                <a:spcPts val="0"/>
              </a:spcBef>
            </a:pPr>
            <a:r>
              <a:rPr lang="en-US" sz="825" dirty="0">
                <a:solidFill>
                  <a:srgbClr val="000000"/>
                </a:solidFill>
                <a:latin typeface="Roboto" panose="02000000000000000000" pitchFamily="2" charset="0"/>
                <a:ea typeface="Roboto" panose="02000000000000000000" pitchFamily="2" charset="0"/>
              </a:rPr>
              <a:t>Historical load from </a:t>
            </a:r>
            <a:r>
              <a:rPr lang="en-US" sz="825" dirty="0">
                <a:solidFill>
                  <a:srgbClr val="000000"/>
                </a:solidFill>
                <a:latin typeface="Roboto" panose="02000000000000000000" pitchFamily="2" charset="0"/>
                <a:ea typeface="Roboto" panose="02000000000000000000" pitchFamily="2" charset="0"/>
                <a:hlinkClick r:id="rId2"/>
              </a:rPr>
              <a:t>EIA Monthly Energy Review</a:t>
            </a:r>
            <a:endParaRPr lang="en-US" sz="825" dirty="0">
              <a:solidFill>
                <a:srgbClr val="000000"/>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7EF9A0BB-2AB4-AE92-1173-2DD25C5F373A}"/>
              </a:ext>
            </a:extLst>
          </p:cNvPr>
          <p:cNvSpPr/>
          <p:nvPr/>
        </p:nvSpPr>
        <p:spPr bwMode="auto">
          <a:xfrm>
            <a:off x="7506024" y="1974121"/>
            <a:ext cx="1439645" cy="122546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pic>
        <p:nvPicPr>
          <p:cNvPr id="2" name="Graphic 2">
            <a:extLst>
              <a:ext uri="{FF2B5EF4-FFF2-40B4-BE49-F238E27FC236}">
                <a16:creationId xmlns:a16="http://schemas.microsoft.com/office/drawing/2014/main" id="{96A51229-A2F3-EF71-7CF6-B347D71CB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269" y="1607722"/>
            <a:ext cx="7806194" cy="4002868"/>
          </a:xfrm>
          <a:prstGeom prst="rect">
            <a:avLst/>
          </a:prstGeom>
        </p:spPr>
      </p:pic>
    </p:spTree>
    <p:extLst>
      <p:ext uri="{BB962C8B-B14F-4D97-AF65-F5344CB8AC3E}">
        <p14:creationId xmlns:p14="http://schemas.microsoft.com/office/powerpoint/2010/main" val="25811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7CD95BE-2E16-3E58-CE48-CB9AE3ADE94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748" t="21588" r="38237" b="24883"/>
          <a:stretch/>
        </p:blipFill>
        <p:spPr>
          <a:xfrm>
            <a:off x="1987754" y="1679665"/>
            <a:ext cx="6439685" cy="4184163"/>
          </a:xfrm>
          <a:prstGeom prst="rect">
            <a:avLst/>
          </a:prstGeom>
        </p:spPr>
      </p:pic>
      <p:pic>
        <p:nvPicPr>
          <p:cNvPr id="7" name="Graphic 6">
            <a:extLst>
              <a:ext uri="{FF2B5EF4-FFF2-40B4-BE49-F238E27FC236}">
                <a16:creationId xmlns:a16="http://schemas.microsoft.com/office/drawing/2014/main" id="{51729444-C471-4A5C-8E8C-9FBA886AEA94}"/>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l="75778" t="32064" r="3537" b="33592"/>
          <a:stretch/>
        </p:blipFill>
        <p:spPr>
          <a:xfrm>
            <a:off x="7754010" y="4071560"/>
            <a:ext cx="1131014" cy="1106776"/>
          </a:xfrm>
          <a:prstGeom prst="rect">
            <a:avLst/>
          </a:prstGeom>
        </p:spPr>
      </p:pic>
      <p:sp>
        <p:nvSpPr>
          <p:cNvPr id="40" name="Title 4">
            <a:extLst>
              <a:ext uri="{FF2B5EF4-FFF2-40B4-BE49-F238E27FC236}">
                <a16:creationId xmlns:a16="http://schemas.microsoft.com/office/drawing/2014/main" id="{FE521345-8158-4148-AE9B-E78457F51B03}"/>
              </a:ext>
            </a:extLst>
          </p:cNvPr>
          <p:cNvSpPr txBox="1">
            <a:spLocks/>
          </p:cNvSpPr>
          <p:nvPr/>
        </p:nvSpPr>
        <p:spPr bwMode="auto">
          <a:xfrm>
            <a:off x="274320" y="994172"/>
            <a:ext cx="8572500" cy="54864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rmAutofit fontScale="97500"/>
          </a:bodyPr>
          <a:lstStyle>
            <a:lvl1pPr algn="l" rtl="0" eaLnBrk="1" fontAlgn="base" hangingPunct="1">
              <a:lnSpc>
                <a:spcPct val="100000"/>
              </a:lnSpc>
              <a:spcBef>
                <a:spcPct val="0"/>
              </a:spcBef>
              <a:spcAft>
                <a:spcPct val="0"/>
              </a:spcAft>
              <a:defRPr sz="2400" b="1">
                <a:solidFill>
                  <a:schemeClr val="tx1"/>
                </a:solidFill>
                <a:latin typeface="+mj-lt"/>
                <a:ea typeface="+mj-ea"/>
                <a:cs typeface="+mj-cs"/>
              </a:defRPr>
            </a:lvl1pPr>
            <a:lvl2pPr algn="l" rtl="0" eaLnBrk="1" fontAlgn="base" hangingPunct="1">
              <a:lnSpc>
                <a:spcPct val="95000"/>
              </a:lnSpc>
              <a:spcBef>
                <a:spcPct val="0"/>
              </a:spcBef>
              <a:spcAft>
                <a:spcPct val="0"/>
              </a:spcAft>
              <a:defRPr sz="2100" b="1">
                <a:solidFill>
                  <a:schemeClr val="tx2"/>
                </a:solidFill>
                <a:latin typeface="Arial" charset="0"/>
              </a:defRPr>
            </a:lvl2pPr>
            <a:lvl3pPr algn="l" rtl="0" eaLnBrk="1" fontAlgn="base" hangingPunct="1">
              <a:lnSpc>
                <a:spcPct val="95000"/>
              </a:lnSpc>
              <a:spcBef>
                <a:spcPct val="0"/>
              </a:spcBef>
              <a:spcAft>
                <a:spcPct val="0"/>
              </a:spcAft>
              <a:defRPr sz="2100" b="1">
                <a:solidFill>
                  <a:schemeClr val="tx2"/>
                </a:solidFill>
                <a:latin typeface="Arial" charset="0"/>
              </a:defRPr>
            </a:lvl3pPr>
            <a:lvl4pPr algn="l" rtl="0" eaLnBrk="1" fontAlgn="base" hangingPunct="1">
              <a:lnSpc>
                <a:spcPct val="95000"/>
              </a:lnSpc>
              <a:spcBef>
                <a:spcPct val="0"/>
              </a:spcBef>
              <a:spcAft>
                <a:spcPct val="0"/>
              </a:spcAft>
              <a:defRPr sz="2100" b="1">
                <a:solidFill>
                  <a:schemeClr val="tx2"/>
                </a:solidFill>
                <a:latin typeface="Arial" charset="0"/>
              </a:defRPr>
            </a:lvl4pPr>
            <a:lvl5pPr algn="l" rtl="0" eaLnBrk="1" fontAlgn="base" hangingPunct="1">
              <a:lnSpc>
                <a:spcPct val="95000"/>
              </a:lnSpc>
              <a:spcBef>
                <a:spcPct val="0"/>
              </a:spcBef>
              <a:spcAft>
                <a:spcPct val="0"/>
              </a:spcAft>
              <a:defRPr sz="2100" b="1">
                <a:solidFill>
                  <a:schemeClr val="tx2"/>
                </a:solidFill>
                <a:latin typeface="Arial" charset="0"/>
              </a:defRPr>
            </a:lvl5pPr>
            <a:lvl6pPr marL="342900" algn="l" rtl="0" eaLnBrk="1" fontAlgn="base" hangingPunct="1">
              <a:lnSpc>
                <a:spcPct val="95000"/>
              </a:lnSpc>
              <a:spcBef>
                <a:spcPct val="0"/>
              </a:spcBef>
              <a:spcAft>
                <a:spcPct val="0"/>
              </a:spcAft>
              <a:defRPr sz="2100" b="1">
                <a:solidFill>
                  <a:schemeClr val="tx2"/>
                </a:solidFill>
                <a:latin typeface="Arial" charset="0"/>
              </a:defRPr>
            </a:lvl6pPr>
            <a:lvl7pPr marL="685800" algn="l" rtl="0" eaLnBrk="1" fontAlgn="base" hangingPunct="1">
              <a:lnSpc>
                <a:spcPct val="95000"/>
              </a:lnSpc>
              <a:spcBef>
                <a:spcPct val="0"/>
              </a:spcBef>
              <a:spcAft>
                <a:spcPct val="0"/>
              </a:spcAft>
              <a:defRPr sz="2100" b="1">
                <a:solidFill>
                  <a:schemeClr val="tx2"/>
                </a:solidFill>
                <a:latin typeface="Arial" charset="0"/>
              </a:defRPr>
            </a:lvl7pPr>
            <a:lvl8pPr marL="1028700" algn="l" rtl="0" eaLnBrk="1" fontAlgn="base" hangingPunct="1">
              <a:lnSpc>
                <a:spcPct val="95000"/>
              </a:lnSpc>
              <a:spcBef>
                <a:spcPct val="0"/>
              </a:spcBef>
              <a:spcAft>
                <a:spcPct val="0"/>
              </a:spcAft>
              <a:defRPr sz="2100" b="1">
                <a:solidFill>
                  <a:schemeClr val="tx2"/>
                </a:solidFill>
                <a:latin typeface="Arial" charset="0"/>
              </a:defRPr>
            </a:lvl8pPr>
            <a:lvl9pPr marL="1371600" algn="l" rtl="0" eaLnBrk="1" fontAlgn="base" hangingPunct="1">
              <a:lnSpc>
                <a:spcPct val="95000"/>
              </a:lnSpc>
              <a:spcBef>
                <a:spcPct val="0"/>
              </a:spcBef>
              <a:spcAft>
                <a:spcPct val="0"/>
              </a:spcAft>
              <a:defRPr sz="2100" b="1">
                <a:solidFill>
                  <a:schemeClr val="tx2"/>
                </a:solidFill>
                <a:latin typeface="Arial" charset="0"/>
              </a:defRPr>
            </a:lvl9pPr>
          </a:lstStyle>
          <a:p>
            <a:pPr defTabSz="685800">
              <a:defRPr/>
            </a:pPr>
            <a:r>
              <a:rPr lang="en-US" sz="1913" i="0" kern="0" dirty="0">
                <a:solidFill>
                  <a:srgbClr val="000000"/>
                </a:solidFill>
                <a:latin typeface="Century Gothic"/>
              </a:rPr>
              <a:t>EVs are Coming - New EV Market Share by State (Jan. – Feb. 2024)</a:t>
            </a:r>
          </a:p>
        </p:txBody>
      </p:sp>
      <p:graphicFrame>
        <p:nvGraphicFramePr>
          <p:cNvPr id="17" name="Table 3">
            <a:extLst>
              <a:ext uri="{FF2B5EF4-FFF2-40B4-BE49-F238E27FC236}">
                <a16:creationId xmlns:a16="http://schemas.microsoft.com/office/drawing/2014/main" id="{83EFDDDB-634E-4D1F-B984-CEE680C03B83}"/>
              </a:ext>
            </a:extLst>
          </p:cNvPr>
          <p:cNvGraphicFramePr>
            <a:graphicFrameLocks noGrp="1"/>
          </p:cNvGraphicFramePr>
          <p:nvPr/>
        </p:nvGraphicFramePr>
        <p:xfrm>
          <a:off x="46221" y="1599972"/>
          <a:ext cx="1993288" cy="3907063"/>
        </p:xfrm>
        <a:graphic>
          <a:graphicData uri="http://schemas.openxmlformats.org/drawingml/2006/table">
            <a:tbl>
              <a:tblPr firstRow="1" bandRow="1">
                <a:tableStyleId>{00A15C55-8517-42AA-B614-E9B94910E393}</a:tableStyleId>
              </a:tblPr>
              <a:tblGrid>
                <a:gridCol w="1012350">
                  <a:extLst>
                    <a:ext uri="{9D8B030D-6E8A-4147-A177-3AD203B41FA5}">
                      <a16:colId xmlns:a16="http://schemas.microsoft.com/office/drawing/2014/main" val="3876741086"/>
                    </a:ext>
                  </a:extLst>
                </a:gridCol>
                <a:gridCol w="490469">
                  <a:extLst>
                    <a:ext uri="{9D8B030D-6E8A-4147-A177-3AD203B41FA5}">
                      <a16:colId xmlns:a16="http://schemas.microsoft.com/office/drawing/2014/main" val="466759923"/>
                    </a:ext>
                  </a:extLst>
                </a:gridCol>
                <a:gridCol w="490469">
                  <a:extLst>
                    <a:ext uri="{9D8B030D-6E8A-4147-A177-3AD203B41FA5}">
                      <a16:colId xmlns:a16="http://schemas.microsoft.com/office/drawing/2014/main" val="2633020270"/>
                    </a:ext>
                  </a:extLst>
                </a:gridCol>
              </a:tblGrid>
              <a:tr h="571500">
                <a:tc>
                  <a:txBody>
                    <a:bodyPr/>
                    <a:lstStyle/>
                    <a:p>
                      <a:pPr algn="ctr"/>
                      <a:endParaRPr lang="en-US" sz="800" dirty="0"/>
                    </a:p>
                    <a:p>
                      <a:pPr algn="ctr"/>
                      <a:r>
                        <a:rPr lang="en-US" sz="800" dirty="0"/>
                        <a:t>Top 20 states</a:t>
                      </a:r>
                    </a:p>
                  </a:txBody>
                  <a:tcPr marL="68580" marR="68580" marT="34290" marB="34290">
                    <a:solidFill>
                      <a:srgbClr val="0040C0"/>
                    </a:solidFill>
                  </a:tcPr>
                </a:tc>
                <a:tc>
                  <a:txBody>
                    <a:bodyPr/>
                    <a:lstStyle/>
                    <a:p>
                      <a:pPr algn="ctr"/>
                      <a:r>
                        <a:rPr lang="en-US" sz="800" dirty="0"/>
                        <a:t>New </a:t>
                      </a:r>
                    </a:p>
                    <a:p>
                      <a:pPr algn="ctr"/>
                      <a:r>
                        <a:rPr lang="en-US" sz="800" dirty="0"/>
                        <a:t>EV market share</a:t>
                      </a:r>
                    </a:p>
                  </a:txBody>
                  <a:tcPr marL="68580" marR="68580" marT="34290" marB="34290">
                    <a:solidFill>
                      <a:srgbClr val="0040C0"/>
                    </a:solidFill>
                  </a:tcPr>
                </a:tc>
                <a:tc>
                  <a:txBody>
                    <a:bodyPr/>
                    <a:lstStyle/>
                    <a:p>
                      <a:pPr algn="ctr"/>
                      <a:r>
                        <a:rPr lang="en-US" sz="800" dirty="0"/>
                        <a:t>New </a:t>
                      </a:r>
                    </a:p>
                    <a:p>
                      <a:pPr algn="ctr"/>
                      <a:r>
                        <a:rPr lang="en-US" sz="800" dirty="0"/>
                        <a:t>EV market size</a:t>
                      </a:r>
                    </a:p>
                  </a:txBody>
                  <a:tcPr marL="68580" marR="68580" marT="34290" marB="34290">
                    <a:solidFill>
                      <a:srgbClr val="0040C0"/>
                    </a:solidFill>
                  </a:tcPr>
                </a:tc>
                <a:extLst>
                  <a:ext uri="{0D108BD9-81ED-4DB2-BD59-A6C34878D82A}">
                    <a16:rowId xmlns:a16="http://schemas.microsoft.com/office/drawing/2014/main" val="1858517179"/>
                  </a:ext>
                </a:extLst>
              </a:tr>
              <a:tr h="166645">
                <a:tc>
                  <a:txBody>
                    <a:bodyPr/>
                    <a:lstStyle/>
                    <a:p>
                      <a:pPr algn="l" fontAlgn="b"/>
                      <a:r>
                        <a:rPr lang="en-US" sz="800" b="1" i="0" u="none" strike="noStrike" dirty="0">
                          <a:solidFill>
                            <a:schemeClr val="tx2"/>
                          </a:solidFill>
                          <a:effectLst/>
                          <a:latin typeface="Calibri"/>
                        </a:rPr>
                        <a:t>   District of Columbia</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22.9%</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629</a:t>
                      </a:r>
                    </a:p>
                  </a:txBody>
                  <a:tcPr marL="7144" marR="7144" marT="7144" marB="0" anchor="b">
                    <a:solidFill>
                      <a:schemeClr val="tx2">
                        <a:lumMod val="20000"/>
                        <a:lumOff val="80000"/>
                      </a:schemeClr>
                    </a:solidFill>
                  </a:tcPr>
                </a:tc>
                <a:extLst>
                  <a:ext uri="{0D108BD9-81ED-4DB2-BD59-A6C34878D82A}">
                    <a16:rowId xmlns:a16="http://schemas.microsoft.com/office/drawing/2014/main" val="1210629579"/>
                  </a:ext>
                </a:extLst>
              </a:tr>
              <a:tr h="166645">
                <a:tc>
                  <a:txBody>
                    <a:bodyPr/>
                    <a:lstStyle/>
                    <a:p>
                      <a:pPr algn="l" fontAlgn="b"/>
                      <a:r>
                        <a:rPr lang="en-US" sz="800" b="1" i="0" u="none" strike="noStrike" dirty="0">
                          <a:solidFill>
                            <a:schemeClr val="tx2"/>
                          </a:solidFill>
                          <a:effectLst/>
                          <a:latin typeface="Calibri"/>
                        </a:rPr>
                        <a:t>   California</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22.6%</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65,623</a:t>
                      </a:r>
                    </a:p>
                  </a:txBody>
                  <a:tcPr marL="7144" marR="7144" marT="7144" marB="0" anchor="b">
                    <a:solidFill>
                      <a:schemeClr val="tx2">
                        <a:lumMod val="20000"/>
                        <a:lumOff val="80000"/>
                      </a:schemeClr>
                    </a:solidFill>
                  </a:tcPr>
                </a:tc>
                <a:extLst>
                  <a:ext uri="{0D108BD9-81ED-4DB2-BD59-A6C34878D82A}">
                    <a16:rowId xmlns:a16="http://schemas.microsoft.com/office/drawing/2014/main" val="4049831030"/>
                  </a:ext>
                </a:extLst>
              </a:tr>
              <a:tr h="166645">
                <a:tc>
                  <a:txBody>
                    <a:bodyPr/>
                    <a:lstStyle/>
                    <a:p>
                      <a:pPr algn="l" fontAlgn="b"/>
                      <a:r>
                        <a:rPr lang="en-US" sz="800" b="1" i="0" u="none" strike="noStrike" dirty="0">
                          <a:solidFill>
                            <a:schemeClr val="tx2"/>
                          </a:solidFill>
                          <a:effectLst/>
                          <a:latin typeface="Calibri"/>
                        </a:rPr>
                        <a:t>   Washington</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18.5%</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9,021</a:t>
                      </a:r>
                    </a:p>
                  </a:txBody>
                  <a:tcPr marL="7144" marR="7144" marT="7144" marB="0" anchor="b">
                    <a:solidFill>
                      <a:schemeClr val="tx2">
                        <a:lumMod val="20000"/>
                        <a:lumOff val="80000"/>
                      </a:schemeClr>
                    </a:solidFill>
                  </a:tcPr>
                </a:tc>
                <a:extLst>
                  <a:ext uri="{0D108BD9-81ED-4DB2-BD59-A6C34878D82A}">
                    <a16:rowId xmlns:a16="http://schemas.microsoft.com/office/drawing/2014/main" val="936844823"/>
                  </a:ext>
                </a:extLst>
              </a:tr>
              <a:tr h="166645">
                <a:tc>
                  <a:txBody>
                    <a:bodyPr/>
                    <a:lstStyle/>
                    <a:p>
                      <a:pPr algn="l" fontAlgn="b"/>
                      <a:r>
                        <a:rPr lang="en-US" sz="800" b="1" i="0" u="none" strike="noStrike" dirty="0">
                          <a:solidFill>
                            <a:schemeClr val="tx2"/>
                          </a:solidFill>
                          <a:effectLst/>
                          <a:latin typeface="Calibri"/>
                        </a:rPr>
                        <a:t>   Colorado</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17.8%</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7,952</a:t>
                      </a:r>
                    </a:p>
                  </a:txBody>
                  <a:tcPr marL="7144" marR="7144" marT="7144" marB="0" anchor="b">
                    <a:solidFill>
                      <a:schemeClr val="tx2">
                        <a:lumMod val="20000"/>
                        <a:lumOff val="80000"/>
                      </a:schemeClr>
                    </a:solidFill>
                  </a:tcPr>
                </a:tc>
                <a:extLst>
                  <a:ext uri="{0D108BD9-81ED-4DB2-BD59-A6C34878D82A}">
                    <a16:rowId xmlns:a16="http://schemas.microsoft.com/office/drawing/2014/main" val="230293028"/>
                  </a:ext>
                </a:extLst>
              </a:tr>
              <a:tr h="166645">
                <a:tc>
                  <a:txBody>
                    <a:bodyPr/>
                    <a:lstStyle/>
                    <a:p>
                      <a:pPr algn="l" fontAlgn="b"/>
                      <a:r>
                        <a:rPr lang="en-US" sz="800" b="1" i="0" u="none" strike="noStrike" dirty="0">
                          <a:solidFill>
                            <a:schemeClr val="tx2"/>
                          </a:solidFill>
                          <a:effectLst/>
                          <a:latin typeface="Calibri"/>
                        </a:rPr>
                        <a:t>   Hawaii</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17.1%</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1,864</a:t>
                      </a:r>
                    </a:p>
                  </a:txBody>
                  <a:tcPr marL="7144" marR="7144" marT="7144" marB="0" anchor="b">
                    <a:solidFill>
                      <a:schemeClr val="tx2">
                        <a:lumMod val="20000"/>
                        <a:lumOff val="80000"/>
                      </a:schemeClr>
                    </a:solidFill>
                  </a:tcPr>
                </a:tc>
                <a:extLst>
                  <a:ext uri="{0D108BD9-81ED-4DB2-BD59-A6C34878D82A}">
                    <a16:rowId xmlns:a16="http://schemas.microsoft.com/office/drawing/2014/main" val="1338400531"/>
                  </a:ext>
                </a:extLst>
              </a:tr>
              <a:tr h="166645">
                <a:tc>
                  <a:txBody>
                    <a:bodyPr/>
                    <a:lstStyle/>
                    <a:p>
                      <a:pPr algn="l" fontAlgn="b"/>
                      <a:r>
                        <a:rPr lang="en-US" sz="800" b="1" i="0" u="none" strike="noStrike" dirty="0">
                          <a:solidFill>
                            <a:schemeClr val="tx2"/>
                          </a:solidFill>
                          <a:effectLst/>
                          <a:latin typeface="Calibri"/>
                        </a:rPr>
                        <a:t>   Oregon</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15.7%</a:t>
                      </a:r>
                    </a:p>
                  </a:txBody>
                  <a:tcPr marL="7144" marR="7144" marT="7144" marB="0" anchor="b">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4,694</a:t>
                      </a:r>
                    </a:p>
                  </a:txBody>
                  <a:tcPr marL="7144" marR="7144" marT="7144" marB="0" anchor="b">
                    <a:solidFill>
                      <a:schemeClr val="tx2">
                        <a:lumMod val="20000"/>
                        <a:lumOff val="80000"/>
                      </a:schemeClr>
                    </a:solidFill>
                  </a:tcPr>
                </a:tc>
                <a:extLst>
                  <a:ext uri="{0D108BD9-81ED-4DB2-BD59-A6C34878D82A}">
                    <a16:rowId xmlns:a16="http://schemas.microsoft.com/office/drawing/2014/main" val="1943063437"/>
                  </a:ext>
                </a:extLst>
              </a:tr>
              <a:tr h="166645">
                <a:tc>
                  <a:txBody>
                    <a:bodyPr/>
                    <a:lstStyle/>
                    <a:p>
                      <a:pPr algn="l" fontAlgn="b"/>
                      <a:r>
                        <a:rPr lang="en-US" sz="800" b="1" i="0" u="none" strike="noStrike" dirty="0">
                          <a:solidFill>
                            <a:schemeClr val="tx2"/>
                          </a:solidFill>
                          <a:effectLst/>
                          <a:latin typeface="Calibri"/>
                        </a:rPr>
                        <a:t>   Nevada</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13.9%</a:t>
                      </a:r>
                      <a:endParaRPr lang="en-US" sz="800" b="1" i="0" u="none" strike="noStrike" dirty="0">
                        <a:solidFill>
                          <a:srgbClr val="000000"/>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panose="020F0502020204030204" pitchFamily="34" charset="0"/>
                        </a:rPr>
                        <a:t>3,121</a:t>
                      </a:r>
                    </a:p>
                  </a:txBody>
                  <a:tcPr marL="7144" marR="7144" marT="7144" marB="0" anchor="b">
                    <a:solidFill>
                      <a:schemeClr val="tx2">
                        <a:lumMod val="20000"/>
                        <a:lumOff val="80000"/>
                      </a:schemeClr>
                    </a:solidFill>
                  </a:tcPr>
                </a:tc>
                <a:extLst>
                  <a:ext uri="{0D108BD9-81ED-4DB2-BD59-A6C34878D82A}">
                    <a16:rowId xmlns:a16="http://schemas.microsoft.com/office/drawing/2014/main" val="2114909485"/>
                  </a:ext>
                </a:extLst>
              </a:tr>
              <a:tr h="166645">
                <a:tc>
                  <a:txBody>
                    <a:bodyPr/>
                    <a:lstStyle/>
                    <a:p>
                      <a:pPr algn="l" fontAlgn="b"/>
                      <a:r>
                        <a:rPr lang="en-US" sz="800" b="1" i="0" u="none" strike="noStrike" dirty="0">
                          <a:solidFill>
                            <a:schemeClr val="tx2"/>
                          </a:solidFill>
                          <a:effectLst/>
                          <a:latin typeface="Calibri"/>
                        </a:rPr>
                        <a:t>   Maryland</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12.4%</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6,264</a:t>
                      </a:r>
                    </a:p>
                  </a:txBody>
                  <a:tcPr marL="7144" marR="7144" marT="7144" marB="0" anchor="b">
                    <a:solidFill>
                      <a:schemeClr val="tx2">
                        <a:lumMod val="20000"/>
                        <a:lumOff val="80000"/>
                      </a:schemeClr>
                    </a:solidFill>
                  </a:tcPr>
                </a:tc>
                <a:extLst>
                  <a:ext uri="{0D108BD9-81ED-4DB2-BD59-A6C34878D82A}">
                    <a16:rowId xmlns:a16="http://schemas.microsoft.com/office/drawing/2014/main" val="1167405246"/>
                  </a:ext>
                </a:extLst>
              </a:tr>
              <a:tr h="166645">
                <a:tc>
                  <a:txBody>
                    <a:bodyPr/>
                    <a:lstStyle/>
                    <a:p>
                      <a:pPr algn="l" fontAlgn="b"/>
                      <a:r>
                        <a:rPr lang="en-US" sz="800" b="1" i="0" u="none" strike="noStrike" dirty="0">
                          <a:solidFill>
                            <a:schemeClr val="tx2"/>
                          </a:solidFill>
                          <a:effectLst/>
                          <a:latin typeface="Calibri"/>
                        </a:rPr>
                        <a:t>   Vermont</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11.0%</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653</a:t>
                      </a:r>
                    </a:p>
                  </a:txBody>
                  <a:tcPr marL="7144" marR="7144" marT="7144" marB="0" anchor="b">
                    <a:solidFill>
                      <a:schemeClr val="tx2">
                        <a:lumMod val="20000"/>
                        <a:lumOff val="80000"/>
                      </a:schemeClr>
                    </a:solidFill>
                  </a:tcPr>
                </a:tc>
                <a:extLst>
                  <a:ext uri="{0D108BD9-81ED-4DB2-BD59-A6C34878D82A}">
                    <a16:rowId xmlns:a16="http://schemas.microsoft.com/office/drawing/2014/main" val="3076766700"/>
                  </a:ext>
                </a:extLst>
              </a:tr>
              <a:tr h="169308">
                <a:tc>
                  <a:txBody>
                    <a:bodyPr/>
                    <a:lstStyle/>
                    <a:p>
                      <a:pPr algn="l" fontAlgn="b"/>
                      <a:r>
                        <a:rPr lang="en-US" sz="800" b="1" i="0" u="none" strike="noStrike" dirty="0">
                          <a:solidFill>
                            <a:schemeClr val="tx2"/>
                          </a:solidFill>
                          <a:effectLst/>
                          <a:latin typeface="Calibri"/>
                        </a:rPr>
                        <a:t>   Massachusetts</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10.4%</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2,653</a:t>
                      </a:r>
                    </a:p>
                  </a:txBody>
                  <a:tcPr marL="7144" marR="7144" marT="7144" marB="0" anchor="b">
                    <a:solidFill>
                      <a:schemeClr val="tx2">
                        <a:lumMod val="20000"/>
                        <a:lumOff val="80000"/>
                      </a:schemeClr>
                    </a:solidFill>
                  </a:tcPr>
                </a:tc>
                <a:extLst>
                  <a:ext uri="{0D108BD9-81ED-4DB2-BD59-A6C34878D82A}">
                    <a16:rowId xmlns:a16="http://schemas.microsoft.com/office/drawing/2014/main" val="3809096126"/>
                  </a:ext>
                </a:extLst>
              </a:tr>
              <a:tr h="166645">
                <a:tc>
                  <a:txBody>
                    <a:bodyPr/>
                    <a:lstStyle/>
                    <a:p>
                      <a:pPr algn="l" fontAlgn="b"/>
                      <a:r>
                        <a:rPr lang="en-US" sz="800" b="1" i="0" u="none" strike="noStrike" dirty="0">
                          <a:solidFill>
                            <a:schemeClr val="tx2"/>
                          </a:solidFill>
                          <a:effectLst/>
                          <a:latin typeface="Calibri" panose="020F0502020204030204" pitchFamily="34" charset="0"/>
                        </a:rPr>
                        <a:t>   New York</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10.0%</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13,357</a:t>
                      </a:r>
                    </a:p>
                  </a:txBody>
                  <a:tcPr marL="7144" marR="7144" marT="7144" marB="0" anchor="b">
                    <a:solidFill>
                      <a:schemeClr val="tx2">
                        <a:lumMod val="20000"/>
                        <a:lumOff val="80000"/>
                      </a:schemeClr>
                    </a:solidFill>
                  </a:tcPr>
                </a:tc>
                <a:extLst>
                  <a:ext uri="{0D108BD9-81ED-4DB2-BD59-A6C34878D82A}">
                    <a16:rowId xmlns:a16="http://schemas.microsoft.com/office/drawing/2014/main" val="2828231130"/>
                  </a:ext>
                </a:extLst>
              </a:tr>
              <a:tr h="166645">
                <a:tc>
                  <a:txBody>
                    <a:bodyPr/>
                    <a:lstStyle/>
                    <a:p>
                      <a:pPr algn="l" fontAlgn="b"/>
                      <a:r>
                        <a:rPr lang="en-US" sz="800" b="1" i="0" u="none" strike="noStrike" dirty="0">
                          <a:solidFill>
                            <a:schemeClr val="tx2"/>
                          </a:solidFill>
                          <a:effectLst/>
                          <a:latin typeface="Calibri"/>
                        </a:rPr>
                        <a:t>   Delaware</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9.6%</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731</a:t>
                      </a:r>
                    </a:p>
                  </a:txBody>
                  <a:tcPr marL="7144" marR="7144" marT="7144" marB="0" anchor="b">
                    <a:solidFill>
                      <a:schemeClr val="tx2">
                        <a:lumMod val="20000"/>
                        <a:lumOff val="80000"/>
                      </a:schemeClr>
                    </a:solidFill>
                  </a:tcPr>
                </a:tc>
                <a:extLst>
                  <a:ext uri="{0D108BD9-81ED-4DB2-BD59-A6C34878D82A}">
                    <a16:rowId xmlns:a16="http://schemas.microsoft.com/office/drawing/2014/main" val="1085092561"/>
                  </a:ext>
                </a:extLst>
              </a:tr>
              <a:tr h="166645">
                <a:tc>
                  <a:txBody>
                    <a:bodyPr/>
                    <a:lstStyle/>
                    <a:p>
                      <a:pPr algn="l" fontAlgn="b"/>
                      <a:r>
                        <a:rPr lang="en-US" sz="800" b="1" i="0" u="none" strike="noStrike" dirty="0">
                          <a:solidFill>
                            <a:schemeClr val="tx2"/>
                          </a:solidFill>
                          <a:effectLst/>
                          <a:latin typeface="Calibri"/>
                        </a:rPr>
                        <a:t>   New Jersey</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9.3%</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7,545</a:t>
                      </a:r>
                    </a:p>
                  </a:txBody>
                  <a:tcPr marL="7144" marR="7144" marT="7144" marB="0" anchor="b">
                    <a:solidFill>
                      <a:schemeClr val="tx2">
                        <a:lumMod val="20000"/>
                        <a:lumOff val="80000"/>
                      </a:schemeClr>
                    </a:solidFill>
                  </a:tcPr>
                </a:tc>
                <a:extLst>
                  <a:ext uri="{0D108BD9-81ED-4DB2-BD59-A6C34878D82A}">
                    <a16:rowId xmlns:a16="http://schemas.microsoft.com/office/drawing/2014/main" val="3135020645"/>
                  </a:ext>
                </a:extLst>
              </a:tr>
              <a:tr h="166645">
                <a:tc>
                  <a:txBody>
                    <a:bodyPr/>
                    <a:lstStyle/>
                    <a:p>
                      <a:pPr algn="l" fontAlgn="b"/>
                      <a:r>
                        <a:rPr lang="en-US" sz="800" b="1" i="0" u="none" strike="noStrike" dirty="0">
                          <a:solidFill>
                            <a:schemeClr val="tx2"/>
                          </a:solidFill>
                          <a:effectLst/>
                          <a:latin typeface="Calibri"/>
                        </a:rPr>
                        <a:t>   Connecticut</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9.3%</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2,050</a:t>
                      </a:r>
                    </a:p>
                  </a:txBody>
                  <a:tcPr marL="7144" marR="7144" marT="7144" marB="0" anchor="b">
                    <a:solidFill>
                      <a:schemeClr val="tx2">
                        <a:lumMod val="20000"/>
                        <a:lumOff val="80000"/>
                      </a:schemeClr>
                    </a:solidFill>
                  </a:tcPr>
                </a:tc>
                <a:extLst>
                  <a:ext uri="{0D108BD9-81ED-4DB2-BD59-A6C34878D82A}">
                    <a16:rowId xmlns:a16="http://schemas.microsoft.com/office/drawing/2014/main" val="968523303"/>
                  </a:ext>
                </a:extLst>
              </a:tr>
              <a:tr h="166645">
                <a:tc>
                  <a:txBody>
                    <a:bodyPr/>
                    <a:lstStyle/>
                    <a:p>
                      <a:pPr algn="l" fontAlgn="b"/>
                      <a:r>
                        <a:rPr lang="en-US" sz="800" b="1" i="0" u="none" strike="noStrike" dirty="0">
                          <a:solidFill>
                            <a:schemeClr val="tx2"/>
                          </a:solidFill>
                          <a:effectLst/>
                          <a:latin typeface="Calibri"/>
                        </a:rPr>
                        <a:t>   Utah</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9.1%</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2,026</a:t>
                      </a:r>
                    </a:p>
                  </a:txBody>
                  <a:tcPr marL="7144" marR="7144" marT="7144" marB="0" anchor="b">
                    <a:solidFill>
                      <a:schemeClr val="tx2">
                        <a:lumMod val="20000"/>
                        <a:lumOff val="80000"/>
                      </a:schemeClr>
                    </a:solidFill>
                  </a:tcPr>
                </a:tc>
                <a:extLst>
                  <a:ext uri="{0D108BD9-81ED-4DB2-BD59-A6C34878D82A}">
                    <a16:rowId xmlns:a16="http://schemas.microsoft.com/office/drawing/2014/main" val="3587458500"/>
                  </a:ext>
                </a:extLst>
              </a:tr>
              <a:tr h="166645">
                <a:tc>
                  <a:txBody>
                    <a:bodyPr/>
                    <a:lstStyle/>
                    <a:p>
                      <a:pPr algn="l" fontAlgn="b"/>
                      <a:r>
                        <a:rPr lang="en-US" sz="800" b="1" i="0" u="none" strike="noStrike" dirty="0">
                          <a:solidFill>
                            <a:schemeClr val="tx2"/>
                          </a:solidFill>
                          <a:effectLst/>
                          <a:latin typeface="Calibri"/>
                        </a:rPr>
                        <a:t>   Arizona</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8.7%</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4,603</a:t>
                      </a:r>
                    </a:p>
                  </a:txBody>
                  <a:tcPr marL="7144" marR="7144" marT="7144" marB="0" anchor="b">
                    <a:solidFill>
                      <a:schemeClr val="tx2">
                        <a:lumMod val="20000"/>
                        <a:lumOff val="80000"/>
                      </a:schemeClr>
                    </a:solidFill>
                  </a:tcPr>
                </a:tc>
                <a:extLst>
                  <a:ext uri="{0D108BD9-81ED-4DB2-BD59-A6C34878D82A}">
                    <a16:rowId xmlns:a16="http://schemas.microsoft.com/office/drawing/2014/main" val="2884592811"/>
                  </a:ext>
                </a:extLst>
              </a:tr>
              <a:tr h="166645">
                <a:tc>
                  <a:txBody>
                    <a:bodyPr/>
                    <a:lstStyle/>
                    <a:p>
                      <a:pPr algn="l" fontAlgn="b"/>
                      <a:r>
                        <a:rPr lang="en-US" sz="800" b="1" i="0" u="none" strike="noStrike" dirty="0">
                          <a:solidFill>
                            <a:schemeClr val="tx2"/>
                          </a:solidFill>
                          <a:effectLst/>
                          <a:latin typeface="Calibri"/>
                        </a:rPr>
                        <a:t>   Virginia</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8.1%</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4,768</a:t>
                      </a:r>
                    </a:p>
                  </a:txBody>
                  <a:tcPr marL="7144" marR="7144" marT="7144" marB="0" anchor="b">
                    <a:solidFill>
                      <a:schemeClr val="tx2">
                        <a:lumMod val="20000"/>
                        <a:lumOff val="80000"/>
                      </a:schemeClr>
                    </a:solidFill>
                  </a:tcPr>
                </a:tc>
                <a:extLst>
                  <a:ext uri="{0D108BD9-81ED-4DB2-BD59-A6C34878D82A}">
                    <a16:rowId xmlns:a16="http://schemas.microsoft.com/office/drawing/2014/main" val="296281492"/>
                  </a:ext>
                </a:extLst>
              </a:tr>
              <a:tr h="166645">
                <a:tc>
                  <a:txBody>
                    <a:bodyPr/>
                    <a:lstStyle/>
                    <a:p>
                      <a:pPr algn="l" fontAlgn="b"/>
                      <a:r>
                        <a:rPr lang="en-US" sz="800" b="1" i="0" u="none" strike="noStrike" dirty="0">
                          <a:solidFill>
                            <a:schemeClr val="tx2"/>
                          </a:solidFill>
                          <a:effectLst/>
                          <a:latin typeface="Calibri"/>
                        </a:rPr>
                        <a:t>   Rhode Island</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7.3%</a:t>
                      </a:r>
                      <a:endParaRPr lang="en-US" sz="800" b="1" i="0" u="none" strike="noStrike" dirty="0">
                        <a:solidFill>
                          <a:srgbClr val="000000"/>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panose="020F0502020204030204" pitchFamily="34" charset="0"/>
                        </a:rPr>
                        <a:t>495</a:t>
                      </a:r>
                    </a:p>
                  </a:txBody>
                  <a:tcPr marL="7144" marR="7144" marT="7144" marB="0" anchor="b">
                    <a:solidFill>
                      <a:schemeClr val="tx2">
                        <a:lumMod val="20000"/>
                        <a:lumOff val="80000"/>
                      </a:schemeClr>
                    </a:solidFill>
                  </a:tcPr>
                </a:tc>
                <a:extLst>
                  <a:ext uri="{0D108BD9-81ED-4DB2-BD59-A6C34878D82A}">
                    <a16:rowId xmlns:a16="http://schemas.microsoft.com/office/drawing/2014/main" val="250551601"/>
                  </a:ext>
                </a:extLst>
              </a:tr>
              <a:tr h="166645">
                <a:tc>
                  <a:txBody>
                    <a:bodyPr/>
                    <a:lstStyle/>
                    <a:p>
                      <a:pPr algn="l" fontAlgn="b"/>
                      <a:r>
                        <a:rPr lang="en-US" sz="800" b="1" i="0" u="none" strike="noStrike" dirty="0">
                          <a:solidFill>
                            <a:schemeClr val="tx2"/>
                          </a:solidFill>
                          <a:effectLst/>
                          <a:latin typeface="Calibri"/>
                        </a:rPr>
                        <a:t>   North Carolina</a:t>
                      </a:r>
                      <a:endParaRPr lang="en-US" sz="800" b="1" i="0" u="none" strike="noStrike" dirty="0">
                        <a:solidFill>
                          <a:schemeClr val="tx2"/>
                        </a:solidFill>
                        <a:effectLst/>
                        <a:latin typeface="Calibri" panose="020F0502020204030204" pitchFamily="34" charset="0"/>
                      </a:endParaRP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7.1%</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5,273</a:t>
                      </a:r>
                    </a:p>
                  </a:txBody>
                  <a:tcPr marL="7144" marR="7144" marT="7144" marB="0" anchor="b">
                    <a:solidFill>
                      <a:schemeClr val="tx2">
                        <a:lumMod val="20000"/>
                        <a:lumOff val="80000"/>
                      </a:schemeClr>
                    </a:solidFill>
                  </a:tcPr>
                </a:tc>
                <a:extLst>
                  <a:ext uri="{0D108BD9-81ED-4DB2-BD59-A6C34878D82A}">
                    <a16:rowId xmlns:a16="http://schemas.microsoft.com/office/drawing/2014/main" val="1352006417"/>
                  </a:ext>
                </a:extLst>
              </a:tr>
              <a:tr h="166645">
                <a:tc>
                  <a:txBody>
                    <a:bodyPr/>
                    <a:lstStyle/>
                    <a:p>
                      <a:pPr algn="l" fontAlgn="b"/>
                      <a:r>
                        <a:rPr lang="en-US" sz="800" b="1" i="0" u="none" strike="noStrike" dirty="0">
                          <a:solidFill>
                            <a:schemeClr val="tx2"/>
                          </a:solidFill>
                          <a:effectLst/>
                          <a:latin typeface="Calibri" panose="020F0502020204030204" pitchFamily="34" charset="0"/>
                        </a:rPr>
                        <a:t>   Texas</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7.0%</a:t>
                      </a:r>
                    </a:p>
                  </a:txBody>
                  <a:tcPr marL="7144" marR="7144" marT="7144" marB="0" anchor="b">
                    <a:solidFill>
                      <a:schemeClr val="tx2">
                        <a:lumMod val="20000"/>
                        <a:lumOff val="80000"/>
                      </a:schemeClr>
                    </a:solidFill>
                  </a:tcPr>
                </a:tc>
                <a:tc>
                  <a:txBody>
                    <a:bodyPr/>
                    <a:lstStyle/>
                    <a:p>
                      <a:pPr algn="ctr" fontAlgn="b"/>
                      <a:r>
                        <a:rPr lang="en-US" sz="800" b="1" i="0" u="none" strike="noStrike" dirty="0">
                          <a:solidFill>
                            <a:srgbClr val="000000"/>
                          </a:solidFill>
                          <a:effectLst/>
                          <a:latin typeface="Calibri"/>
                        </a:rPr>
                        <a:t>18,813</a:t>
                      </a:r>
                    </a:p>
                  </a:txBody>
                  <a:tcPr marL="7144" marR="7144" marT="7144" marB="0" anchor="b">
                    <a:solidFill>
                      <a:schemeClr val="tx2">
                        <a:lumMod val="20000"/>
                        <a:lumOff val="80000"/>
                      </a:schemeClr>
                    </a:solidFill>
                  </a:tcPr>
                </a:tc>
                <a:extLst>
                  <a:ext uri="{0D108BD9-81ED-4DB2-BD59-A6C34878D82A}">
                    <a16:rowId xmlns:a16="http://schemas.microsoft.com/office/drawing/2014/main" val="3403947240"/>
                  </a:ext>
                </a:extLst>
              </a:tr>
            </a:tbl>
          </a:graphicData>
        </a:graphic>
      </p:graphicFrame>
      <p:cxnSp>
        <p:nvCxnSpPr>
          <p:cNvPr id="2" name="Straight Connector 1">
            <a:extLst>
              <a:ext uri="{FF2B5EF4-FFF2-40B4-BE49-F238E27FC236}">
                <a16:creationId xmlns:a16="http://schemas.microsoft.com/office/drawing/2014/main" id="{6473098C-2B9C-4B04-01C6-4416F8645918}"/>
              </a:ext>
            </a:extLst>
          </p:cNvPr>
          <p:cNvCxnSpPr/>
          <p:nvPr/>
        </p:nvCxnSpPr>
        <p:spPr bwMode="auto">
          <a:xfrm>
            <a:off x="7758136" y="5281135"/>
            <a:ext cx="172941" cy="0"/>
          </a:xfrm>
          <a:prstGeom prst="line">
            <a:avLst/>
          </a:prstGeom>
          <a:solidFill>
            <a:schemeClr val="accent1"/>
          </a:solidFill>
          <a:ln w="28575" cap="flat" cmpd="sng" algn="ctr">
            <a:solidFill>
              <a:srgbClr val="5EF3FE"/>
            </a:solidFill>
            <a:prstDash val="solid"/>
            <a:round/>
            <a:headEnd type="none" w="med" len="med"/>
            <a:tailEnd type="none" w="med" len="med"/>
          </a:ln>
          <a:effectLst/>
        </p:spPr>
      </p:cxnSp>
      <p:cxnSp>
        <p:nvCxnSpPr>
          <p:cNvPr id="4" name="Straight Connector 3">
            <a:extLst>
              <a:ext uri="{FF2B5EF4-FFF2-40B4-BE49-F238E27FC236}">
                <a16:creationId xmlns:a16="http://schemas.microsoft.com/office/drawing/2014/main" id="{C0034B05-93A1-5014-018C-8822CDA87172}"/>
              </a:ext>
            </a:extLst>
          </p:cNvPr>
          <p:cNvCxnSpPr/>
          <p:nvPr/>
        </p:nvCxnSpPr>
        <p:spPr bwMode="auto">
          <a:xfrm>
            <a:off x="7758136" y="5407212"/>
            <a:ext cx="172941" cy="0"/>
          </a:xfrm>
          <a:prstGeom prst="line">
            <a:avLst/>
          </a:prstGeom>
          <a:solidFill>
            <a:schemeClr val="accent1"/>
          </a:solidFill>
          <a:ln w="28575" cap="flat" cmpd="sng" algn="ctr">
            <a:solidFill>
              <a:srgbClr val="5EF3FE"/>
            </a:solidFill>
            <a:prstDash val="sysDash"/>
            <a:round/>
            <a:headEnd type="none" w="med" len="med"/>
            <a:tailEnd type="none" w="med" len="med"/>
          </a:ln>
          <a:effectLst/>
        </p:spPr>
      </p:cxnSp>
      <p:sp>
        <p:nvSpPr>
          <p:cNvPr id="5" name="TextBox 4">
            <a:extLst>
              <a:ext uri="{FF2B5EF4-FFF2-40B4-BE49-F238E27FC236}">
                <a16:creationId xmlns:a16="http://schemas.microsoft.com/office/drawing/2014/main" id="{3298EB6E-17A2-EEFB-BF3D-3C6ADA5D9772}"/>
              </a:ext>
            </a:extLst>
          </p:cNvPr>
          <p:cNvSpPr txBox="1"/>
          <p:nvPr/>
        </p:nvSpPr>
        <p:spPr>
          <a:xfrm>
            <a:off x="7889335" y="5171912"/>
            <a:ext cx="620683" cy="230832"/>
          </a:xfrm>
          <a:prstGeom prst="rect">
            <a:avLst/>
          </a:prstGeom>
          <a:noFill/>
        </p:spPr>
        <p:txBody>
          <a:bodyPr wrap="none" rtlCol="0">
            <a:spAutoFit/>
          </a:bodyPr>
          <a:lstStyle/>
          <a:p>
            <a:pPr defTabSz="685800" eaLnBrk="1" fontAlgn="auto" hangingPunct="1">
              <a:spcBef>
                <a:spcPts val="0"/>
              </a:spcBef>
              <a:spcAft>
                <a:spcPts val="0"/>
              </a:spcAft>
              <a:defRPr/>
            </a:pPr>
            <a:r>
              <a:rPr lang="en-US" sz="900" i="0" dirty="0">
                <a:solidFill>
                  <a:srgbClr val="000000"/>
                </a:solidFill>
                <a:latin typeface="Calibri"/>
                <a:ea typeface="+mn-ea"/>
              </a:rPr>
              <a:t>ZEV state</a:t>
            </a:r>
          </a:p>
        </p:txBody>
      </p:sp>
      <p:sp>
        <p:nvSpPr>
          <p:cNvPr id="6" name="TextBox 5">
            <a:extLst>
              <a:ext uri="{FF2B5EF4-FFF2-40B4-BE49-F238E27FC236}">
                <a16:creationId xmlns:a16="http://schemas.microsoft.com/office/drawing/2014/main" id="{32E43BEE-D885-0D5C-6AEF-7E14DE38255A}"/>
              </a:ext>
            </a:extLst>
          </p:cNvPr>
          <p:cNvSpPr txBox="1"/>
          <p:nvPr/>
        </p:nvSpPr>
        <p:spPr>
          <a:xfrm>
            <a:off x="7886880" y="5297990"/>
            <a:ext cx="1015021" cy="230832"/>
          </a:xfrm>
          <a:prstGeom prst="rect">
            <a:avLst/>
          </a:prstGeom>
          <a:noFill/>
        </p:spPr>
        <p:txBody>
          <a:bodyPr wrap="none" rtlCol="0">
            <a:spAutoFit/>
          </a:bodyPr>
          <a:lstStyle/>
          <a:p>
            <a:pPr defTabSz="685800" eaLnBrk="1" fontAlgn="auto" hangingPunct="1">
              <a:spcBef>
                <a:spcPts val="0"/>
              </a:spcBef>
              <a:spcAft>
                <a:spcPts val="0"/>
              </a:spcAft>
              <a:defRPr/>
            </a:pPr>
            <a:r>
              <a:rPr lang="en-US" sz="900" i="0" dirty="0">
                <a:solidFill>
                  <a:srgbClr val="000000"/>
                </a:solidFill>
                <a:latin typeface="Calibri"/>
                <a:ea typeface="+mn-ea"/>
              </a:rPr>
              <a:t>Future* ZEV state</a:t>
            </a:r>
          </a:p>
        </p:txBody>
      </p:sp>
      <p:sp>
        <p:nvSpPr>
          <p:cNvPr id="10" name="TextBox 9">
            <a:extLst>
              <a:ext uri="{FF2B5EF4-FFF2-40B4-BE49-F238E27FC236}">
                <a16:creationId xmlns:a16="http://schemas.microsoft.com/office/drawing/2014/main" id="{5469E4D1-64B9-FFCD-4A36-D95CB0C95E29}"/>
              </a:ext>
            </a:extLst>
          </p:cNvPr>
          <p:cNvSpPr txBox="1"/>
          <p:nvPr/>
        </p:nvSpPr>
        <p:spPr>
          <a:xfrm>
            <a:off x="6198540" y="1350561"/>
            <a:ext cx="2918107" cy="553998"/>
          </a:xfrm>
          <a:prstGeom prst="rect">
            <a:avLst/>
          </a:prstGeom>
          <a:solidFill>
            <a:srgbClr val="C1D6FF"/>
          </a:solidFill>
          <a:ln>
            <a:solidFill>
              <a:srgbClr val="0040C0"/>
            </a:solidFill>
          </a:ln>
        </p:spPr>
        <p:txBody>
          <a:bodyPr wrap="none" lIns="68580" tIns="34290" rIns="68580" bIns="34290" rtlCol="0" anchor="t">
            <a:spAutoFit/>
          </a:bodyPr>
          <a:lstStyle/>
          <a:p>
            <a:pPr defTabSz="685800" eaLnBrk="1" fontAlgn="auto" hangingPunct="1">
              <a:spcBef>
                <a:spcPts val="0"/>
              </a:spcBef>
              <a:spcAft>
                <a:spcPts val="0"/>
              </a:spcAft>
              <a:defRPr/>
            </a:pPr>
            <a:r>
              <a:rPr lang="en-US" sz="1050" b="1" i="0" dirty="0">
                <a:solidFill>
                  <a:srgbClr val="000000"/>
                </a:solidFill>
                <a:latin typeface="Calibri"/>
                <a:ea typeface="+mn-ea"/>
              </a:rPr>
              <a:t>Nationwide avg new EV market share: 9.0%</a:t>
            </a:r>
          </a:p>
          <a:p>
            <a:pPr defTabSz="685800" eaLnBrk="1" fontAlgn="auto" hangingPunct="1">
              <a:spcBef>
                <a:spcPts val="0"/>
              </a:spcBef>
              <a:spcAft>
                <a:spcPts val="0"/>
              </a:spcAft>
              <a:defRPr/>
            </a:pPr>
            <a:r>
              <a:rPr lang="en-US" sz="1050" b="1" i="0" dirty="0">
                <a:solidFill>
                  <a:srgbClr val="000000"/>
                </a:solidFill>
                <a:latin typeface="Calibri"/>
                <a:ea typeface="+mn-ea"/>
              </a:rPr>
              <a:t>Number of states exceeding avg: 15</a:t>
            </a:r>
            <a:endParaRPr lang="en-US" sz="1050" b="1" i="0" dirty="0">
              <a:solidFill>
                <a:srgbClr val="000000"/>
              </a:solidFill>
              <a:latin typeface="Calibri"/>
              <a:ea typeface="+mn-ea"/>
              <a:cs typeface="Calibri"/>
            </a:endParaRPr>
          </a:p>
          <a:p>
            <a:pPr defTabSz="685800" eaLnBrk="1" fontAlgn="auto" hangingPunct="1">
              <a:spcBef>
                <a:spcPts val="0"/>
              </a:spcBef>
              <a:spcAft>
                <a:spcPts val="0"/>
              </a:spcAft>
              <a:defRPr/>
            </a:pPr>
            <a:r>
              <a:rPr lang="en-US" sz="1050" b="1" i="0" dirty="0">
                <a:solidFill>
                  <a:srgbClr val="000000"/>
                </a:solidFill>
                <a:latin typeface="Calibri"/>
                <a:ea typeface="+mn-ea"/>
              </a:rPr>
              <a:t>Number of states with counties exceeding avg: 39</a:t>
            </a:r>
            <a:endParaRPr lang="en-US" sz="1050" b="1" i="0" dirty="0">
              <a:solidFill>
                <a:srgbClr val="000000"/>
              </a:solidFill>
              <a:latin typeface="Calibri"/>
              <a:ea typeface="+mn-ea"/>
              <a:cs typeface="Calibri"/>
            </a:endParaRPr>
          </a:p>
        </p:txBody>
      </p:sp>
      <p:sp>
        <p:nvSpPr>
          <p:cNvPr id="9" name="TextBox 8">
            <a:extLst>
              <a:ext uri="{FF2B5EF4-FFF2-40B4-BE49-F238E27FC236}">
                <a16:creationId xmlns:a16="http://schemas.microsoft.com/office/drawing/2014/main" id="{5690F3EB-FD5F-6BC9-B6BB-D912F6584532}"/>
              </a:ext>
            </a:extLst>
          </p:cNvPr>
          <p:cNvSpPr txBox="1"/>
          <p:nvPr/>
        </p:nvSpPr>
        <p:spPr>
          <a:xfrm>
            <a:off x="5872843" y="5516336"/>
            <a:ext cx="2057400"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lvl="1" algn="ctr" defTabSz="685800">
              <a:spcBef>
                <a:spcPct val="50000"/>
              </a:spcBef>
            </a:pPr>
            <a:r>
              <a:rPr lang="en-US" sz="600">
                <a:solidFill>
                  <a:srgbClr val="000000"/>
                </a:solidFill>
                <a:ea typeface="+mn-ea"/>
              </a:rPr>
              <a:t>The viewpoints expressed in this presentation are those of EPRI and do not necessarily reflect the positions or perspectives of individual members or advisory organizations.</a:t>
            </a:r>
            <a:endParaRPr lang="en-US" sz="600" i="0">
              <a:solidFill>
                <a:srgbClr val="000000"/>
              </a:solidFill>
              <a:ea typeface="+mn-ea"/>
            </a:endParaRPr>
          </a:p>
        </p:txBody>
      </p:sp>
      <p:sp>
        <p:nvSpPr>
          <p:cNvPr id="11" name="TextBox 10">
            <a:extLst>
              <a:ext uri="{FF2B5EF4-FFF2-40B4-BE49-F238E27FC236}">
                <a16:creationId xmlns:a16="http://schemas.microsoft.com/office/drawing/2014/main" id="{8B21F23A-C204-5D51-01EC-11DAB9C8D331}"/>
              </a:ext>
            </a:extLst>
          </p:cNvPr>
          <p:cNvSpPr txBox="1"/>
          <p:nvPr/>
        </p:nvSpPr>
        <p:spPr>
          <a:xfrm>
            <a:off x="8162568" y="5516072"/>
            <a:ext cx="931403" cy="230832"/>
          </a:xfrm>
          <a:prstGeom prst="rect">
            <a:avLst/>
          </a:prstGeom>
          <a:solidFill>
            <a:schemeClr val="bg1"/>
          </a:solidFill>
          <a:ln>
            <a:noFill/>
          </a:ln>
        </p:spPr>
        <p:txBody>
          <a:bodyPr wrap="square" lIns="68580" tIns="34290" rIns="68580" bIns="34290" rtlCol="0" anchor="t">
            <a:spAutoFit/>
          </a:bodyPr>
          <a:lstStyle/>
          <a:p>
            <a:pPr defTabSz="685800" eaLnBrk="1" fontAlgn="auto" hangingPunct="1">
              <a:spcBef>
                <a:spcPts val="0"/>
              </a:spcBef>
              <a:spcAft>
                <a:spcPts val="0"/>
              </a:spcAft>
              <a:defRPr/>
            </a:pPr>
            <a:endParaRPr lang="en-US" sz="1050" b="1" i="0" dirty="0">
              <a:solidFill>
                <a:srgbClr val="000000"/>
              </a:solidFill>
              <a:latin typeface="Calibri"/>
              <a:ea typeface="+mn-ea"/>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709548E-C2C4-1624-9D7D-81C014FE46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88231" y="4185538"/>
            <a:ext cx="2138391" cy="1355466"/>
          </a:xfrm>
          <a:prstGeom prst="rect">
            <a:avLst/>
          </a:prstGeom>
          <a:ln>
            <a:solidFill>
              <a:schemeClr val="tx1"/>
            </a:solidFill>
          </a:ln>
        </p:spPr>
      </p:pic>
      <p:sp>
        <p:nvSpPr>
          <p:cNvPr id="2" name="Title 1">
            <a:extLst>
              <a:ext uri="{FF2B5EF4-FFF2-40B4-BE49-F238E27FC236}">
                <a16:creationId xmlns:a16="http://schemas.microsoft.com/office/drawing/2014/main" id="{7EDEDDE0-F939-2F4D-6DFA-01A3C7DE977B}"/>
              </a:ext>
            </a:extLst>
          </p:cNvPr>
          <p:cNvSpPr>
            <a:spLocks noGrp="1"/>
          </p:cNvSpPr>
          <p:nvPr>
            <p:ph type="title"/>
          </p:nvPr>
        </p:nvSpPr>
        <p:spPr>
          <a:xfrm>
            <a:off x="462606" y="2171350"/>
            <a:ext cx="5381603" cy="488843"/>
          </a:xfrm>
        </p:spPr>
        <p:txBody>
          <a:bodyPr>
            <a:normAutofit fontScale="90000"/>
          </a:bodyPr>
          <a:lstStyle/>
          <a:p>
            <a:pPr algn="ctr"/>
            <a:r>
              <a:rPr lang="en-US" sz="1350" dirty="0" err="1"/>
              <a:t>eRoadMAP</a:t>
            </a:r>
            <a:r>
              <a:rPr lang="en-US" sz="1350" dirty="0"/>
              <a:t>: </a:t>
            </a:r>
            <a:r>
              <a:rPr lang="en-US" sz="1800" dirty="0"/>
              <a:t>Interactive</a:t>
            </a:r>
            <a:r>
              <a:rPr lang="en-US" sz="1350" dirty="0"/>
              <a:t> Load Map to Hex8 Resolution (0.28 mi</a:t>
            </a:r>
            <a:r>
              <a:rPr lang="en-US" sz="1350" baseline="52000" dirty="0"/>
              <a:t>2</a:t>
            </a:r>
            <a:r>
              <a:rPr lang="en-US" sz="1350" dirty="0"/>
              <a:t>)</a:t>
            </a:r>
          </a:p>
        </p:txBody>
      </p:sp>
      <p:sp>
        <p:nvSpPr>
          <p:cNvPr id="3" name="Slide Number Placeholder 2">
            <a:extLst>
              <a:ext uri="{FF2B5EF4-FFF2-40B4-BE49-F238E27FC236}">
                <a16:creationId xmlns:a16="http://schemas.microsoft.com/office/drawing/2014/main" id="{59801366-C99F-3858-2405-97C42191C1C3}"/>
              </a:ext>
            </a:extLst>
          </p:cNvPr>
          <p:cNvSpPr>
            <a:spLocks noGrp="1"/>
          </p:cNvSpPr>
          <p:nvPr>
            <p:ph type="sldNum" sz="quarter" idx="10"/>
          </p:nvPr>
        </p:nvSpPr>
        <p:spPr/>
        <p:txBody>
          <a:bodyPr/>
          <a:lstStyle/>
          <a:p>
            <a:pPr algn="ctr" defTabSz="685800">
              <a:spcBef>
                <a:spcPct val="50000"/>
              </a:spcBef>
            </a:pPr>
            <a:fld id="{D0BFFA26-5A0E-9946-AACB-F15E627A5865}" type="slidenum">
              <a:rPr lang="en-US" sz="1200" i="0">
                <a:solidFill>
                  <a:srgbClr val="000000"/>
                </a:solidFill>
                <a:ea typeface="+mn-ea"/>
              </a:rPr>
              <a:pPr algn="ctr" defTabSz="685800">
                <a:spcBef>
                  <a:spcPct val="50000"/>
                </a:spcBef>
              </a:pPr>
              <a:t>12</a:t>
            </a:fld>
            <a:endParaRPr lang="en-US" sz="1200" i="0">
              <a:solidFill>
                <a:srgbClr val="000000"/>
              </a:solidFill>
              <a:ea typeface="+mn-ea"/>
            </a:endParaRPr>
          </a:p>
        </p:txBody>
      </p:sp>
      <p:pic>
        <p:nvPicPr>
          <p:cNvPr id="5" name="Picture 4">
            <a:extLst>
              <a:ext uri="{FF2B5EF4-FFF2-40B4-BE49-F238E27FC236}">
                <a16:creationId xmlns:a16="http://schemas.microsoft.com/office/drawing/2014/main" id="{E1E7D1A5-9FA8-D8E9-512E-720E2A98745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6079" y="2553258"/>
            <a:ext cx="5577242" cy="3033135"/>
          </a:xfrm>
          <a:prstGeom prst="rect">
            <a:avLst/>
          </a:prstGeom>
        </p:spPr>
      </p:pic>
      <p:pic>
        <p:nvPicPr>
          <p:cNvPr id="9" name="Picture 8">
            <a:extLst>
              <a:ext uri="{FF2B5EF4-FFF2-40B4-BE49-F238E27FC236}">
                <a16:creationId xmlns:a16="http://schemas.microsoft.com/office/drawing/2014/main" id="{B54E501B-CF77-4787-57ED-A750DDAAE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4913" y="4579930"/>
            <a:ext cx="1286359" cy="1253325"/>
          </a:xfrm>
          <a:prstGeom prst="rect">
            <a:avLst/>
          </a:prstGeom>
        </p:spPr>
      </p:pic>
      <p:sp>
        <p:nvSpPr>
          <p:cNvPr id="10" name="Trapezoid 9">
            <a:extLst>
              <a:ext uri="{FF2B5EF4-FFF2-40B4-BE49-F238E27FC236}">
                <a16:creationId xmlns:a16="http://schemas.microsoft.com/office/drawing/2014/main" id="{405130A2-D67D-6DE6-3A0B-3D724626025A}"/>
              </a:ext>
            </a:extLst>
          </p:cNvPr>
          <p:cNvSpPr/>
          <p:nvPr/>
        </p:nvSpPr>
        <p:spPr>
          <a:xfrm rot="16200000">
            <a:off x="6916501" y="5040138"/>
            <a:ext cx="1223915" cy="332907"/>
          </a:xfrm>
          <a:prstGeom prst="trapezoid">
            <a:avLst>
              <a:gd name="adj" fmla="val 172862"/>
            </a:avLst>
          </a:prstGeom>
          <a:solidFill>
            <a:schemeClr val="bg2">
              <a:lumMod val="9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US" sz="1200" i="0" dirty="0">
              <a:solidFill>
                <a:srgbClr val="FFFFFF"/>
              </a:solidFill>
              <a:latin typeface="Calibri"/>
            </a:endParaRPr>
          </a:p>
        </p:txBody>
      </p:sp>
      <p:pic>
        <p:nvPicPr>
          <p:cNvPr id="11" name="Picture 10">
            <a:extLst>
              <a:ext uri="{FF2B5EF4-FFF2-40B4-BE49-F238E27FC236}">
                <a16:creationId xmlns:a16="http://schemas.microsoft.com/office/drawing/2014/main" id="{5AD8564D-313B-8201-F574-2C5BF7626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713" y="1871145"/>
            <a:ext cx="1279478" cy="811596"/>
          </a:xfrm>
          <a:prstGeom prst="rect">
            <a:avLst/>
          </a:prstGeom>
          <a:ln>
            <a:solidFill>
              <a:schemeClr val="tx1"/>
            </a:solidFill>
          </a:ln>
        </p:spPr>
      </p:pic>
      <p:sp>
        <p:nvSpPr>
          <p:cNvPr id="12" name="TextBox 11">
            <a:extLst>
              <a:ext uri="{FF2B5EF4-FFF2-40B4-BE49-F238E27FC236}">
                <a16:creationId xmlns:a16="http://schemas.microsoft.com/office/drawing/2014/main" id="{19654AF4-B12C-0F98-4A03-23B7D8EB60B8}"/>
              </a:ext>
            </a:extLst>
          </p:cNvPr>
          <p:cNvSpPr txBox="1"/>
          <p:nvPr/>
        </p:nvSpPr>
        <p:spPr>
          <a:xfrm>
            <a:off x="6876900" y="2463675"/>
            <a:ext cx="528407" cy="276999"/>
          </a:xfrm>
          <a:prstGeom prst="rect">
            <a:avLst/>
          </a:prstGeom>
          <a:noFill/>
        </p:spPr>
        <p:txBody>
          <a:bodyPr wrap="square" rtlCol="0">
            <a:spAutoFit/>
          </a:bodyPr>
          <a:lstStyle/>
          <a:p>
            <a:pPr algn="ctr" defTabSz="685800">
              <a:spcBef>
                <a:spcPct val="50000"/>
              </a:spcBef>
            </a:pPr>
            <a:r>
              <a:rPr lang="en-US" sz="1200" i="0" dirty="0">
                <a:solidFill>
                  <a:srgbClr val="000000"/>
                </a:solidFill>
                <a:ea typeface="+mn-ea"/>
              </a:rPr>
              <a:t>2024</a:t>
            </a:r>
          </a:p>
        </p:txBody>
      </p:sp>
      <p:pic>
        <p:nvPicPr>
          <p:cNvPr id="13" name="Picture 12">
            <a:extLst>
              <a:ext uri="{FF2B5EF4-FFF2-40B4-BE49-F238E27FC236}">
                <a16:creationId xmlns:a16="http://schemas.microsoft.com/office/drawing/2014/main" id="{BE64B75A-41FC-DCEF-7AD6-DD64040E7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304" y="1863204"/>
            <a:ext cx="1281040" cy="811596"/>
          </a:xfrm>
          <a:prstGeom prst="rect">
            <a:avLst/>
          </a:prstGeom>
          <a:ln>
            <a:solidFill>
              <a:schemeClr val="tx1"/>
            </a:solidFill>
          </a:ln>
        </p:spPr>
      </p:pic>
      <p:sp>
        <p:nvSpPr>
          <p:cNvPr id="14" name="TextBox 13">
            <a:extLst>
              <a:ext uri="{FF2B5EF4-FFF2-40B4-BE49-F238E27FC236}">
                <a16:creationId xmlns:a16="http://schemas.microsoft.com/office/drawing/2014/main" id="{3E90B782-4BAB-53C6-7573-E404D60D34B8}"/>
              </a:ext>
            </a:extLst>
          </p:cNvPr>
          <p:cNvSpPr txBox="1"/>
          <p:nvPr/>
        </p:nvSpPr>
        <p:spPr>
          <a:xfrm>
            <a:off x="8290168" y="2442062"/>
            <a:ext cx="528407" cy="276999"/>
          </a:xfrm>
          <a:prstGeom prst="rect">
            <a:avLst/>
          </a:prstGeom>
          <a:noFill/>
        </p:spPr>
        <p:txBody>
          <a:bodyPr wrap="square" rtlCol="0">
            <a:spAutoFit/>
          </a:bodyPr>
          <a:lstStyle/>
          <a:p>
            <a:pPr algn="ctr" defTabSz="685800">
              <a:spcBef>
                <a:spcPct val="50000"/>
              </a:spcBef>
            </a:pPr>
            <a:r>
              <a:rPr lang="en-US" sz="1200" i="0" dirty="0">
                <a:solidFill>
                  <a:srgbClr val="000000"/>
                </a:solidFill>
                <a:ea typeface="+mn-ea"/>
              </a:rPr>
              <a:t>2026</a:t>
            </a:r>
          </a:p>
        </p:txBody>
      </p:sp>
      <p:pic>
        <p:nvPicPr>
          <p:cNvPr id="15" name="Picture 14">
            <a:extLst>
              <a:ext uri="{FF2B5EF4-FFF2-40B4-BE49-F238E27FC236}">
                <a16:creationId xmlns:a16="http://schemas.microsoft.com/office/drawing/2014/main" id="{BAD4785E-7883-10A3-7CC8-DEEF5A61BB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3713" y="2764222"/>
            <a:ext cx="1279478" cy="811025"/>
          </a:xfrm>
          <a:prstGeom prst="rect">
            <a:avLst/>
          </a:prstGeom>
          <a:ln>
            <a:solidFill>
              <a:schemeClr val="tx1"/>
            </a:solidFill>
          </a:ln>
        </p:spPr>
      </p:pic>
      <p:pic>
        <p:nvPicPr>
          <p:cNvPr id="16" name="Picture 15">
            <a:extLst>
              <a:ext uri="{FF2B5EF4-FFF2-40B4-BE49-F238E27FC236}">
                <a16:creationId xmlns:a16="http://schemas.microsoft.com/office/drawing/2014/main" id="{07827828-40EF-5436-19EC-DBB64F641D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3304" y="2763320"/>
            <a:ext cx="1280518" cy="811926"/>
          </a:xfrm>
          <a:prstGeom prst="rect">
            <a:avLst/>
          </a:prstGeom>
          <a:ln>
            <a:solidFill>
              <a:schemeClr val="tx1"/>
            </a:solidFill>
          </a:ln>
        </p:spPr>
      </p:pic>
      <p:sp>
        <p:nvSpPr>
          <p:cNvPr id="17" name="TextBox 16">
            <a:extLst>
              <a:ext uri="{FF2B5EF4-FFF2-40B4-BE49-F238E27FC236}">
                <a16:creationId xmlns:a16="http://schemas.microsoft.com/office/drawing/2014/main" id="{047E4A90-F565-348C-0E52-EC6BC5209617}"/>
              </a:ext>
            </a:extLst>
          </p:cNvPr>
          <p:cNvSpPr txBox="1"/>
          <p:nvPr/>
        </p:nvSpPr>
        <p:spPr>
          <a:xfrm>
            <a:off x="6876900" y="3342508"/>
            <a:ext cx="528407" cy="276999"/>
          </a:xfrm>
          <a:prstGeom prst="rect">
            <a:avLst/>
          </a:prstGeom>
          <a:noFill/>
        </p:spPr>
        <p:txBody>
          <a:bodyPr wrap="square" rtlCol="0">
            <a:spAutoFit/>
          </a:bodyPr>
          <a:lstStyle/>
          <a:p>
            <a:pPr algn="ctr" defTabSz="685800">
              <a:spcBef>
                <a:spcPct val="50000"/>
              </a:spcBef>
            </a:pPr>
            <a:r>
              <a:rPr lang="en-US" sz="1200" i="0" dirty="0">
                <a:solidFill>
                  <a:srgbClr val="000000"/>
                </a:solidFill>
                <a:ea typeface="+mn-ea"/>
              </a:rPr>
              <a:t>2028</a:t>
            </a:r>
          </a:p>
        </p:txBody>
      </p:sp>
      <p:sp>
        <p:nvSpPr>
          <p:cNvPr id="18" name="TextBox 17">
            <a:extLst>
              <a:ext uri="{FF2B5EF4-FFF2-40B4-BE49-F238E27FC236}">
                <a16:creationId xmlns:a16="http://schemas.microsoft.com/office/drawing/2014/main" id="{A9203C5E-3F39-73EB-EC70-EC3F901D55AA}"/>
              </a:ext>
            </a:extLst>
          </p:cNvPr>
          <p:cNvSpPr txBox="1"/>
          <p:nvPr/>
        </p:nvSpPr>
        <p:spPr>
          <a:xfrm>
            <a:off x="8226622" y="3328810"/>
            <a:ext cx="577254" cy="276999"/>
          </a:xfrm>
          <a:prstGeom prst="rect">
            <a:avLst/>
          </a:prstGeom>
          <a:noFill/>
        </p:spPr>
        <p:txBody>
          <a:bodyPr wrap="square" rtlCol="0">
            <a:spAutoFit/>
          </a:bodyPr>
          <a:lstStyle/>
          <a:p>
            <a:pPr algn="ctr" defTabSz="685800">
              <a:spcBef>
                <a:spcPct val="50000"/>
              </a:spcBef>
            </a:pPr>
            <a:r>
              <a:rPr lang="en-US" sz="1200" i="0" dirty="0">
                <a:solidFill>
                  <a:srgbClr val="000000"/>
                </a:solidFill>
                <a:ea typeface="+mn-ea"/>
              </a:rPr>
              <a:t>100%</a:t>
            </a:r>
          </a:p>
        </p:txBody>
      </p:sp>
      <p:sp>
        <p:nvSpPr>
          <p:cNvPr id="19" name="Title 1">
            <a:extLst>
              <a:ext uri="{FF2B5EF4-FFF2-40B4-BE49-F238E27FC236}">
                <a16:creationId xmlns:a16="http://schemas.microsoft.com/office/drawing/2014/main" id="{9C3158C9-1198-F6DA-9061-1A42DF47314A}"/>
              </a:ext>
            </a:extLst>
          </p:cNvPr>
          <p:cNvSpPr txBox="1">
            <a:spLocks/>
          </p:cNvSpPr>
          <p:nvPr/>
        </p:nvSpPr>
        <p:spPr>
          <a:xfrm>
            <a:off x="168662" y="1124438"/>
            <a:ext cx="6630204" cy="7143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685800"/>
            <a:r>
              <a:rPr lang="en-US" sz="1800" b="1" i="0" dirty="0">
                <a:solidFill>
                  <a:srgbClr val="000000"/>
                </a:solidFill>
                <a:latin typeface="Century Gothic"/>
              </a:rPr>
              <a:t>Where and when will loads appear on the grid?</a:t>
            </a:r>
            <a:endParaRPr lang="en-US" sz="1800" b="1" dirty="0">
              <a:solidFill>
                <a:srgbClr val="000000"/>
              </a:solidFill>
              <a:latin typeface="Century Gothic"/>
            </a:endParaRPr>
          </a:p>
        </p:txBody>
      </p:sp>
      <p:sp>
        <p:nvSpPr>
          <p:cNvPr id="20" name="Title 1">
            <a:extLst>
              <a:ext uri="{FF2B5EF4-FFF2-40B4-BE49-F238E27FC236}">
                <a16:creationId xmlns:a16="http://schemas.microsoft.com/office/drawing/2014/main" id="{496C62BB-4DA4-747D-B075-2CAD31923E4C}"/>
              </a:ext>
            </a:extLst>
          </p:cNvPr>
          <p:cNvSpPr txBox="1">
            <a:spLocks/>
          </p:cNvSpPr>
          <p:nvPr/>
        </p:nvSpPr>
        <p:spPr>
          <a:xfrm>
            <a:off x="168662" y="1015171"/>
            <a:ext cx="8117032" cy="427544"/>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685800"/>
            <a:r>
              <a:rPr lang="en-US" sz="3000" b="1" i="0" dirty="0">
                <a:solidFill>
                  <a:srgbClr val="000000"/>
                </a:solidFill>
                <a:latin typeface="Century Gothic"/>
              </a:rPr>
              <a:t>General </a:t>
            </a:r>
            <a:r>
              <a:rPr lang="en-US" sz="2925" b="1" i="0" dirty="0">
                <a:solidFill>
                  <a:srgbClr val="000000"/>
                </a:solidFill>
                <a:latin typeface="Century Gothic"/>
              </a:rPr>
              <a:t>Problem</a:t>
            </a:r>
            <a:r>
              <a:rPr lang="en-US" sz="3000" b="1" i="0" dirty="0">
                <a:solidFill>
                  <a:srgbClr val="000000"/>
                </a:solidFill>
                <a:latin typeface="Century Gothic"/>
              </a:rPr>
              <a:t> to be Addressed</a:t>
            </a:r>
          </a:p>
        </p:txBody>
      </p:sp>
      <p:sp>
        <p:nvSpPr>
          <p:cNvPr id="26" name="TextBox 25">
            <a:extLst>
              <a:ext uri="{FF2B5EF4-FFF2-40B4-BE49-F238E27FC236}">
                <a16:creationId xmlns:a16="http://schemas.microsoft.com/office/drawing/2014/main" id="{5FA6A37D-EB3B-5955-5B96-66FE4B1DAA0F}"/>
              </a:ext>
            </a:extLst>
          </p:cNvPr>
          <p:cNvSpPr txBox="1"/>
          <p:nvPr/>
        </p:nvSpPr>
        <p:spPr>
          <a:xfrm>
            <a:off x="6005810" y="3700359"/>
            <a:ext cx="3042557" cy="646331"/>
          </a:xfrm>
          <a:prstGeom prst="rect">
            <a:avLst/>
          </a:prstGeom>
          <a:noFill/>
        </p:spPr>
        <p:txBody>
          <a:bodyPr wrap="square">
            <a:spAutoFit/>
          </a:bodyPr>
          <a:lstStyle/>
          <a:p>
            <a:pPr defTabSz="685800" eaLnBrk="1" fontAlgn="auto" hangingPunct="1">
              <a:spcBef>
                <a:spcPts val="0"/>
              </a:spcBef>
              <a:spcAft>
                <a:spcPts val="0"/>
              </a:spcAft>
              <a:defRPr/>
            </a:pPr>
            <a:r>
              <a:rPr lang="en-US" sz="1200" b="1" i="0" dirty="0">
                <a:solidFill>
                  <a:srgbClr val="4D5050"/>
                </a:solidFill>
                <a:latin typeface="Century Gothic"/>
                <a:ea typeface="+mn-ea"/>
              </a:rPr>
              <a:t>Fleet activity aggregated to Hex8 Level</a:t>
            </a:r>
          </a:p>
          <a:p>
            <a:pPr algn="ctr" defTabSz="685800" eaLnBrk="1" fontAlgn="auto" hangingPunct="1">
              <a:spcBef>
                <a:spcPts val="0"/>
              </a:spcBef>
              <a:spcAft>
                <a:spcPts val="0"/>
              </a:spcAft>
              <a:defRPr/>
            </a:pPr>
            <a:r>
              <a:rPr lang="en-US" sz="1200" b="1" i="0" dirty="0">
                <a:solidFill>
                  <a:srgbClr val="4D5050"/>
                </a:solidFill>
                <a:latin typeface="Century Gothic"/>
                <a:ea typeface="+mn-ea"/>
              </a:rPr>
              <a:t>(protects proprietary fleet data)</a:t>
            </a:r>
          </a:p>
        </p:txBody>
      </p:sp>
      <p:sp>
        <p:nvSpPr>
          <p:cNvPr id="28" name="TextBox 27">
            <a:extLst>
              <a:ext uri="{FF2B5EF4-FFF2-40B4-BE49-F238E27FC236}">
                <a16:creationId xmlns:a16="http://schemas.microsoft.com/office/drawing/2014/main" id="{F1426410-C414-33CB-3E3F-1BF911DAAEC8}"/>
              </a:ext>
            </a:extLst>
          </p:cNvPr>
          <p:cNvSpPr txBox="1"/>
          <p:nvPr/>
        </p:nvSpPr>
        <p:spPr>
          <a:xfrm>
            <a:off x="6236137" y="1584176"/>
            <a:ext cx="2313122" cy="461665"/>
          </a:xfrm>
          <a:prstGeom prst="rect">
            <a:avLst/>
          </a:prstGeom>
          <a:noFill/>
        </p:spPr>
        <p:txBody>
          <a:bodyPr wrap="square">
            <a:spAutoFit/>
          </a:bodyPr>
          <a:lstStyle/>
          <a:p>
            <a:pPr algn="ctr" defTabSz="685800" eaLnBrk="1" fontAlgn="auto" hangingPunct="1">
              <a:spcBef>
                <a:spcPts val="0"/>
              </a:spcBef>
              <a:spcAft>
                <a:spcPts val="0"/>
              </a:spcAft>
              <a:defRPr/>
            </a:pPr>
            <a:r>
              <a:rPr lang="en-US" sz="1200" b="1" i="0" dirty="0">
                <a:solidFill>
                  <a:srgbClr val="4D5050"/>
                </a:solidFill>
                <a:latin typeface="Century Gothic"/>
                <a:ea typeface="+mn-ea"/>
              </a:rPr>
              <a:t>Fleet Electrification Over Time</a:t>
            </a:r>
            <a:endParaRPr lang="en-US" sz="1200" b="1" dirty="0">
              <a:solidFill>
                <a:srgbClr val="4D5050"/>
              </a:solidFill>
              <a:latin typeface="Century Gothic"/>
              <a:ea typeface="+mn-ea"/>
            </a:endParaRPr>
          </a:p>
        </p:txBody>
      </p:sp>
      <p:sp>
        <p:nvSpPr>
          <p:cNvPr id="6" name="TextBox 5">
            <a:extLst>
              <a:ext uri="{FF2B5EF4-FFF2-40B4-BE49-F238E27FC236}">
                <a16:creationId xmlns:a16="http://schemas.microsoft.com/office/drawing/2014/main" id="{AD5600E7-2200-54A5-087C-17E0C7ACE7E5}"/>
              </a:ext>
            </a:extLst>
          </p:cNvPr>
          <p:cNvSpPr txBox="1"/>
          <p:nvPr/>
        </p:nvSpPr>
        <p:spPr>
          <a:xfrm>
            <a:off x="1332930" y="1809577"/>
            <a:ext cx="2218409" cy="276999"/>
          </a:xfrm>
          <a:prstGeom prst="rect">
            <a:avLst/>
          </a:prstGeom>
          <a:solidFill>
            <a:schemeClr val="bg2">
              <a:lumMod val="20000"/>
              <a:lumOff val="80000"/>
            </a:schemeClr>
          </a:solidFill>
          <a:ln>
            <a:solidFill>
              <a:schemeClr val="accent1"/>
            </a:solidFill>
          </a:ln>
        </p:spPr>
        <p:txBody>
          <a:bodyPr wrap="square">
            <a:spAutoFit/>
          </a:bodyPr>
          <a:lstStyle/>
          <a:p>
            <a:pPr algn="ctr" defTabSz="685800">
              <a:spcBef>
                <a:spcPct val="50000"/>
              </a:spcBef>
            </a:pPr>
            <a:r>
              <a:rPr lang="en-US" sz="1200" i="0" dirty="0">
                <a:solidFill>
                  <a:srgbClr val="000000"/>
                </a:solidFill>
                <a:ea typeface="+mn-ea"/>
              </a:rPr>
              <a:t>https://eroadmap.epri.com/</a:t>
            </a:r>
          </a:p>
        </p:txBody>
      </p:sp>
    </p:spTree>
    <p:extLst>
      <p:ext uri="{BB962C8B-B14F-4D97-AF65-F5344CB8AC3E}">
        <p14:creationId xmlns:p14="http://schemas.microsoft.com/office/powerpoint/2010/main" val="3459800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FAF0-C00F-5F66-76C7-EC50CE072517}"/>
              </a:ext>
            </a:extLst>
          </p:cNvPr>
          <p:cNvSpPr>
            <a:spLocks noGrp="1"/>
          </p:cNvSpPr>
          <p:nvPr>
            <p:ph type="title"/>
          </p:nvPr>
        </p:nvSpPr>
        <p:spPr>
          <a:xfrm>
            <a:off x="274320" y="994172"/>
            <a:ext cx="8759321" cy="548640"/>
          </a:xfrm>
        </p:spPr>
        <p:txBody>
          <a:bodyPr/>
          <a:lstStyle/>
          <a:p>
            <a:r>
              <a:rPr lang="en-US" dirty="0"/>
              <a:t>Data Centers are Coming – Can They Be a Grid Resource?</a:t>
            </a:r>
          </a:p>
        </p:txBody>
      </p:sp>
      <p:pic>
        <p:nvPicPr>
          <p:cNvPr id="6" name="Picture 5" descr="A graph with a line and a blue line&#10;&#10;Description automatically generated with medium confidence">
            <a:extLst>
              <a:ext uri="{FF2B5EF4-FFF2-40B4-BE49-F238E27FC236}">
                <a16:creationId xmlns:a16="http://schemas.microsoft.com/office/drawing/2014/main" id="{1B84E452-A66E-EDD8-5529-F09D90590D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361889"/>
            <a:ext cx="8473327" cy="4075526"/>
          </a:xfrm>
          <a:prstGeom prst="rect">
            <a:avLst/>
          </a:prstGeom>
          <a:noFill/>
          <a:ln>
            <a:noFill/>
          </a:ln>
        </p:spPr>
      </p:pic>
      <p:sp>
        <p:nvSpPr>
          <p:cNvPr id="7" name="TextBox 6">
            <a:extLst>
              <a:ext uri="{FF2B5EF4-FFF2-40B4-BE49-F238E27FC236}">
                <a16:creationId xmlns:a16="http://schemas.microsoft.com/office/drawing/2014/main" id="{80DC16F4-DE3E-9FC8-05D4-134CC098EDD8}"/>
              </a:ext>
            </a:extLst>
          </p:cNvPr>
          <p:cNvSpPr txBox="1"/>
          <p:nvPr/>
        </p:nvSpPr>
        <p:spPr>
          <a:xfrm>
            <a:off x="1134836" y="5633357"/>
            <a:ext cx="2989473" cy="300082"/>
          </a:xfrm>
          <a:prstGeom prst="rect">
            <a:avLst/>
          </a:prstGeom>
          <a:noFill/>
        </p:spPr>
        <p:txBody>
          <a:bodyPr wrap="none" rtlCol="0">
            <a:spAutoFit/>
          </a:bodyPr>
          <a:lstStyle/>
          <a:p>
            <a:pPr defTabSz="685800">
              <a:spcBef>
                <a:spcPts val="0"/>
              </a:spcBef>
            </a:pPr>
            <a:r>
              <a:rPr lang="en-US" sz="1350" i="0" dirty="0">
                <a:solidFill>
                  <a:srgbClr val="000000"/>
                </a:solidFill>
                <a:latin typeface="Calibri"/>
                <a:ea typeface="+mn-ea"/>
              </a:rPr>
              <a:t>Preliminary analysis – EPRI Forthcoming</a:t>
            </a:r>
          </a:p>
        </p:txBody>
      </p:sp>
    </p:spTree>
    <p:extLst>
      <p:ext uri="{BB962C8B-B14F-4D97-AF65-F5344CB8AC3E}">
        <p14:creationId xmlns:p14="http://schemas.microsoft.com/office/powerpoint/2010/main" val="1261624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5BB91A-8C52-1473-F85A-2DFA1F94D829}"/>
              </a:ext>
            </a:extLst>
          </p:cNvPr>
          <p:cNvSpPr>
            <a:spLocks noGrp="1"/>
          </p:cNvSpPr>
          <p:nvPr>
            <p:ph type="title"/>
          </p:nvPr>
        </p:nvSpPr>
        <p:spPr/>
        <p:txBody>
          <a:bodyPr/>
          <a:lstStyle/>
          <a:p>
            <a:r>
              <a:rPr lang="en-US" dirty="0"/>
              <a:t>EPRI Load Forecasting Initiative</a:t>
            </a:r>
          </a:p>
        </p:txBody>
      </p:sp>
      <p:sp>
        <p:nvSpPr>
          <p:cNvPr id="13" name="Text Placeholder 12">
            <a:extLst>
              <a:ext uri="{FF2B5EF4-FFF2-40B4-BE49-F238E27FC236}">
                <a16:creationId xmlns:a16="http://schemas.microsoft.com/office/drawing/2014/main" id="{843E67AD-3470-9B5C-89F5-B619DA1C6E3B}"/>
              </a:ext>
            </a:extLst>
          </p:cNvPr>
          <p:cNvSpPr>
            <a:spLocks noGrp="1"/>
          </p:cNvSpPr>
          <p:nvPr>
            <p:ph type="body" sz="quarter" idx="10"/>
          </p:nvPr>
        </p:nvSpPr>
        <p:spPr>
          <a:xfrm>
            <a:off x="274320" y="5204519"/>
            <a:ext cx="8572500" cy="411480"/>
          </a:xfrm>
        </p:spPr>
        <p:txBody>
          <a:bodyPr>
            <a:normAutofit fontScale="70000" lnSpcReduction="20000"/>
          </a:bodyPr>
          <a:lstStyle/>
          <a:p>
            <a:r>
              <a:rPr lang="en-US" dirty="0"/>
              <a:t>Goal:  Address critical needs to improve load forecasts for both planning and operations</a:t>
            </a:r>
          </a:p>
        </p:txBody>
      </p:sp>
      <p:grpSp>
        <p:nvGrpSpPr>
          <p:cNvPr id="9" name="Group 8">
            <a:extLst>
              <a:ext uri="{FF2B5EF4-FFF2-40B4-BE49-F238E27FC236}">
                <a16:creationId xmlns:a16="http://schemas.microsoft.com/office/drawing/2014/main" id="{D312CFF6-4569-01AE-CEFF-10970A1AD46D}"/>
              </a:ext>
            </a:extLst>
          </p:cNvPr>
          <p:cNvGrpSpPr/>
          <p:nvPr/>
        </p:nvGrpSpPr>
        <p:grpSpPr>
          <a:xfrm>
            <a:off x="3258740" y="1948815"/>
            <a:ext cx="2513599" cy="3002767"/>
            <a:chOff x="4344986" y="1455420"/>
            <a:chExt cx="3351465" cy="4003689"/>
          </a:xfrm>
        </p:grpSpPr>
        <p:sp>
          <p:nvSpPr>
            <p:cNvPr id="32" name="Rectangle 31">
              <a:extLst>
                <a:ext uri="{FF2B5EF4-FFF2-40B4-BE49-F238E27FC236}">
                  <a16:creationId xmlns:a16="http://schemas.microsoft.com/office/drawing/2014/main" id="{726CE687-30DB-4043-8D57-7D5A0271DF8A}"/>
                </a:ext>
              </a:extLst>
            </p:cNvPr>
            <p:cNvSpPr/>
            <p:nvPr/>
          </p:nvSpPr>
          <p:spPr>
            <a:xfrm>
              <a:off x="4344988" y="1470660"/>
              <a:ext cx="3351463" cy="39319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35" name="Right Triangle 34">
              <a:extLst>
                <a:ext uri="{FF2B5EF4-FFF2-40B4-BE49-F238E27FC236}">
                  <a16:creationId xmlns:a16="http://schemas.microsoft.com/office/drawing/2014/main" id="{E7F0AE15-3703-7E43-BFA9-595769A29A79}"/>
                </a:ext>
              </a:extLst>
            </p:cNvPr>
            <p:cNvSpPr/>
            <p:nvPr/>
          </p:nvSpPr>
          <p:spPr>
            <a:xfrm rot="10800000">
              <a:off x="4344986" y="1455420"/>
              <a:ext cx="3351463" cy="198882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38" name="Oval 37">
              <a:extLst>
                <a:ext uri="{FF2B5EF4-FFF2-40B4-BE49-F238E27FC236}">
                  <a16:creationId xmlns:a16="http://schemas.microsoft.com/office/drawing/2014/main" id="{1BEEC09F-5485-5B49-837C-1781C103BE3B}"/>
                </a:ext>
              </a:extLst>
            </p:cNvPr>
            <p:cNvSpPr/>
            <p:nvPr/>
          </p:nvSpPr>
          <p:spPr>
            <a:xfrm>
              <a:off x="5190137" y="1775460"/>
              <a:ext cx="1661160" cy="1661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75" name="TextBox 74">
              <a:extLst>
                <a:ext uri="{FF2B5EF4-FFF2-40B4-BE49-F238E27FC236}">
                  <a16:creationId xmlns:a16="http://schemas.microsoft.com/office/drawing/2014/main" id="{801EFAA1-F29A-A242-887B-CB08C79A0A01}"/>
                </a:ext>
              </a:extLst>
            </p:cNvPr>
            <p:cNvSpPr txBox="1"/>
            <p:nvPr/>
          </p:nvSpPr>
          <p:spPr>
            <a:xfrm>
              <a:off x="4419079" y="3750949"/>
              <a:ext cx="3200400" cy="1708160"/>
            </a:xfrm>
            <a:prstGeom prst="rect">
              <a:avLst/>
            </a:prstGeom>
            <a:noFill/>
          </p:spPr>
          <p:txBody>
            <a:bodyPr wrap="square" rtlCol="0">
              <a:spAutoFit/>
            </a:bodyPr>
            <a:lstStyle/>
            <a:p>
              <a:pPr algn="ctr" defTabSz="685800">
                <a:spcBef>
                  <a:spcPct val="50000"/>
                </a:spcBef>
              </a:pPr>
              <a:r>
                <a:rPr lang="en-US" sz="1500" b="1" i="0" dirty="0">
                  <a:solidFill>
                    <a:srgbClr val="FFFFFF"/>
                  </a:solidFill>
                  <a:latin typeface="Century Gothic"/>
                  <a:ea typeface="Lato Light" panose="020F0502020204030203" pitchFamily="34" charset="0"/>
                  <a:cs typeface="Poppins SemiBold" pitchFamily="2" charset="77"/>
                </a:rPr>
                <a:t>Long-Term Forecasting</a:t>
              </a:r>
              <a:br>
                <a:rPr lang="en-US" sz="1500" b="1" i="0" dirty="0">
                  <a:solidFill>
                    <a:srgbClr val="FFFFFF"/>
                  </a:solidFill>
                  <a:latin typeface="Century Gothic"/>
                  <a:ea typeface="Lato Light" panose="020F0502020204030203" pitchFamily="34" charset="0"/>
                  <a:cs typeface="Poppins SemiBold" pitchFamily="2" charset="77"/>
                </a:rPr>
              </a:br>
              <a:r>
                <a:rPr lang="en-US" sz="1500" b="1" i="0" dirty="0">
                  <a:solidFill>
                    <a:srgbClr val="FFFFFF"/>
                  </a:solidFill>
                  <a:latin typeface="Century Gothic"/>
                  <a:ea typeface="Lato Light" panose="020F0502020204030203" pitchFamily="34" charset="0"/>
                  <a:cs typeface="Poppins SemiBold" pitchFamily="2" charset="77"/>
                </a:rPr>
                <a:t>(Planning)</a:t>
              </a:r>
            </a:p>
            <a:p>
              <a:pPr algn="ctr" defTabSz="685800">
                <a:spcBef>
                  <a:spcPct val="50000"/>
                </a:spcBef>
              </a:pPr>
              <a:r>
                <a:rPr lang="en-US" sz="1350" i="0" dirty="0">
                  <a:solidFill>
                    <a:srgbClr val="FFFFFF"/>
                  </a:solidFill>
                  <a:latin typeface="Calibri"/>
                  <a:ea typeface="Lato Light" panose="020F0502020204030203" pitchFamily="34" charset="0"/>
                  <a:cs typeface="Lato Light" panose="020F0502020204030203" pitchFamily="34" charset="0"/>
                </a:rPr>
                <a:t>Develop methodologies and </a:t>
              </a:r>
              <a:br>
                <a:rPr lang="en-US" sz="1350" i="0" dirty="0">
                  <a:solidFill>
                    <a:srgbClr val="FFFFFF"/>
                  </a:solidFill>
                  <a:latin typeface="Calibri"/>
                  <a:ea typeface="Lato Light" panose="020F0502020204030203" pitchFamily="34" charset="0"/>
                  <a:cs typeface="Lato Light" panose="020F0502020204030203" pitchFamily="34" charset="0"/>
                </a:rPr>
              </a:br>
              <a:r>
                <a:rPr lang="en-US" sz="1350" i="0" dirty="0">
                  <a:solidFill>
                    <a:srgbClr val="FFFFFF"/>
                  </a:solidFill>
                  <a:latin typeface="Calibri"/>
                  <a:ea typeface="Lato Light" panose="020F0502020204030203" pitchFamily="34" charset="0"/>
                  <a:cs typeface="Lato Light" panose="020F0502020204030203" pitchFamily="34" charset="0"/>
                </a:rPr>
                <a:t>guidance to incorporate new load drivers</a:t>
              </a:r>
              <a:endParaRPr lang="en-US" sz="1350" b="1" i="0" dirty="0">
                <a:solidFill>
                  <a:srgbClr val="FFFFFF"/>
                </a:solidFill>
                <a:latin typeface="Century Gothic"/>
                <a:ea typeface="Lato Light" panose="020F0502020204030203" pitchFamily="34" charset="0"/>
                <a:cs typeface="Poppins SemiBold" pitchFamily="2" charset="77"/>
              </a:endParaRPr>
            </a:p>
          </p:txBody>
        </p:sp>
        <p:pic>
          <p:nvPicPr>
            <p:cNvPr id="7" name="Graphic 6" descr="Renewable Energy with solid fill">
              <a:extLst>
                <a:ext uri="{FF2B5EF4-FFF2-40B4-BE49-F238E27FC236}">
                  <a16:creationId xmlns:a16="http://schemas.microsoft.com/office/drawing/2014/main" id="{39AC3588-A9F5-9B02-AD45-3B2E7DF887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2079" y="2148840"/>
              <a:ext cx="914400" cy="914400"/>
            </a:xfrm>
            <a:prstGeom prst="rect">
              <a:avLst/>
            </a:prstGeom>
          </p:spPr>
        </p:pic>
      </p:grpSp>
      <p:grpSp>
        <p:nvGrpSpPr>
          <p:cNvPr id="10" name="Group 9">
            <a:extLst>
              <a:ext uri="{FF2B5EF4-FFF2-40B4-BE49-F238E27FC236}">
                <a16:creationId xmlns:a16="http://schemas.microsoft.com/office/drawing/2014/main" id="{33DD2420-3685-4831-866A-A188EA5E08B4}"/>
              </a:ext>
            </a:extLst>
          </p:cNvPr>
          <p:cNvGrpSpPr/>
          <p:nvPr/>
        </p:nvGrpSpPr>
        <p:grpSpPr>
          <a:xfrm>
            <a:off x="5979080" y="1948815"/>
            <a:ext cx="2513599" cy="3004199"/>
            <a:chOff x="7972106" y="1455420"/>
            <a:chExt cx="3351465" cy="4005599"/>
          </a:xfrm>
        </p:grpSpPr>
        <p:sp>
          <p:nvSpPr>
            <p:cNvPr id="33" name="Rectangle 32">
              <a:extLst>
                <a:ext uri="{FF2B5EF4-FFF2-40B4-BE49-F238E27FC236}">
                  <a16:creationId xmlns:a16="http://schemas.microsoft.com/office/drawing/2014/main" id="{B0EF1FC3-2B0D-7C42-8C16-66216CD75FA7}"/>
                </a:ext>
              </a:extLst>
            </p:cNvPr>
            <p:cNvSpPr/>
            <p:nvPr/>
          </p:nvSpPr>
          <p:spPr>
            <a:xfrm>
              <a:off x="7972108" y="1470660"/>
              <a:ext cx="3351463" cy="393192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36" name="Right Triangle 35">
              <a:extLst>
                <a:ext uri="{FF2B5EF4-FFF2-40B4-BE49-F238E27FC236}">
                  <a16:creationId xmlns:a16="http://schemas.microsoft.com/office/drawing/2014/main" id="{2B2188FE-6D8E-E34B-B406-C2DD0BBD7EA8}"/>
                </a:ext>
              </a:extLst>
            </p:cNvPr>
            <p:cNvSpPr/>
            <p:nvPr/>
          </p:nvSpPr>
          <p:spPr>
            <a:xfrm rot="10800000">
              <a:off x="7972106" y="1455420"/>
              <a:ext cx="3351463" cy="198882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39" name="Oval 38">
              <a:extLst>
                <a:ext uri="{FF2B5EF4-FFF2-40B4-BE49-F238E27FC236}">
                  <a16:creationId xmlns:a16="http://schemas.microsoft.com/office/drawing/2014/main" id="{2E967D20-EE69-6A4D-8884-8039F74BFF30}"/>
                </a:ext>
              </a:extLst>
            </p:cNvPr>
            <p:cNvSpPr/>
            <p:nvPr/>
          </p:nvSpPr>
          <p:spPr>
            <a:xfrm>
              <a:off x="8802017" y="1775460"/>
              <a:ext cx="1661160" cy="1661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77" name="TextBox 76">
              <a:extLst>
                <a:ext uri="{FF2B5EF4-FFF2-40B4-BE49-F238E27FC236}">
                  <a16:creationId xmlns:a16="http://schemas.microsoft.com/office/drawing/2014/main" id="{C77BD056-743D-5449-A459-98177066F213}"/>
                </a:ext>
              </a:extLst>
            </p:cNvPr>
            <p:cNvSpPr txBox="1"/>
            <p:nvPr/>
          </p:nvSpPr>
          <p:spPr>
            <a:xfrm>
              <a:off x="8047637" y="3752859"/>
              <a:ext cx="3200400" cy="1708160"/>
            </a:xfrm>
            <a:prstGeom prst="rect">
              <a:avLst/>
            </a:prstGeom>
            <a:noFill/>
          </p:spPr>
          <p:txBody>
            <a:bodyPr wrap="square" rtlCol="0">
              <a:spAutoFit/>
            </a:bodyPr>
            <a:lstStyle/>
            <a:p>
              <a:pPr algn="ctr" defTabSz="685800">
                <a:spcBef>
                  <a:spcPct val="50000"/>
                </a:spcBef>
              </a:pPr>
              <a:r>
                <a:rPr lang="en-US" sz="1500" b="1" i="0" dirty="0">
                  <a:solidFill>
                    <a:srgbClr val="FFFFFF"/>
                  </a:solidFill>
                  <a:latin typeface="Century Gothic"/>
                  <a:ea typeface="Lato Light" panose="020F0502020204030203" pitchFamily="34" charset="0"/>
                  <a:cs typeface="Poppins SemiBold" pitchFamily="2" charset="77"/>
                </a:rPr>
                <a:t>Short-Term Forecasting</a:t>
              </a:r>
              <a:br>
                <a:rPr lang="en-US" sz="1500" b="1" i="0" dirty="0">
                  <a:solidFill>
                    <a:srgbClr val="FFFFFF"/>
                  </a:solidFill>
                  <a:latin typeface="Century Gothic"/>
                  <a:ea typeface="Lato Light" panose="020F0502020204030203" pitchFamily="34" charset="0"/>
                  <a:cs typeface="Poppins SemiBold" pitchFamily="2" charset="77"/>
                </a:rPr>
              </a:br>
              <a:r>
                <a:rPr lang="en-US" sz="1500" b="1" i="0" dirty="0">
                  <a:solidFill>
                    <a:srgbClr val="FFFFFF"/>
                  </a:solidFill>
                  <a:latin typeface="Century Gothic"/>
                  <a:ea typeface="Lato Light" panose="020F0502020204030203" pitchFamily="34" charset="0"/>
                  <a:cs typeface="Poppins SemiBold" pitchFamily="2" charset="77"/>
                </a:rPr>
                <a:t>(Operations)</a:t>
              </a:r>
            </a:p>
            <a:p>
              <a:pPr algn="ctr" defTabSz="685800">
                <a:spcBef>
                  <a:spcPct val="50000"/>
                </a:spcBef>
              </a:pPr>
              <a:r>
                <a:rPr lang="en-US" sz="1350" i="0" dirty="0">
                  <a:solidFill>
                    <a:srgbClr val="FFFFFF"/>
                  </a:solidFill>
                  <a:latin typeface="Calibri"/>
                  <a:ea typeface="Lato Light" panose="020F0502020204030203" pitchFamily="34" charset="0"/>
                  <a:cs typeface="Lato Light" panose="020F0502020204030203" pitchFamily="34" charset="0"/>
                </a:rPr>
                <a:t>Develop methodologies and guidance to mitigate changes in forecast accuracy</a:t>
              </a:r>
              <a:endParaRPr lang="en-US" sz="1350" b="1" i="0" dirty="0">
                <a:solidFill>
                  <a:srgbClr val="FFFFFF"/>
                </a:solidFill>
                <a:latin typeface="Century Gothic"/>
                <a:ea typeface="Lato Light" panose="020F0502020204030203" pitchFamily="34" charset="0"/>
                <a:cs typeface="Poppins SemiBold" pitchFamily="2" charset="77"/>
              </a:endParaRPr>
            </a:p>
          </p:txBody>
        </p:sp>
        <p:pic>
          <p:nvPicPr>
            <p:cNvPr id="11" name="Graphic 10" descr="Battery charging with solid fill">
              <a:extLst>
                <a:ext uri="{FF2B5EF4-FFF2-40B4-BE49-F238E27FC236}">
                  <a16:creationId xmlns:a16="http://schemas.microsoft.com/office/drawing/2014/main" id="{C0A676FC-B1A3-A879-5B8D-188CEA88AB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522" y="2225345"/>
              <a:ext cx="776630" cy="776630"/>
            </a:xfrm>
            <a:prstGeom prst="rect">
              <a:avLst/>
            </a:prstGeom>
          </p:spPr>
        </p:pic>
      </p:grpSp>
      <p:grpSp>
        <p:nvGrpSpPr>
          <p:cNvPr id="6" name="Group 5">
            <a:extLst>
              <a:ext uri="{FF2B5EF4-FFF2-40B4-BE49-F238E27FC236}">
                <a16:creationId xmlns:a16="http://schemas.microsoft.com/office/drawing/2014/main" id="{599E7A5A-B4EB-0B31-D848-C0ACEEDC4C6B}"/>
              </a:ext>
            </a:extLst>
          </p:cNvPr>
          <p:cNvGrpSpPr/>
          <p:nvPr/>
        </p:nvGrpSpPr>
        <p:grpSpPr>
          <a:xfrm>
            <a:off x="549830" y="1948815"/>
            <a:ext cx="2513599" cy="2978252"/>
            <a:chOff x="733106" y="1455420"/>
            <a:chExt cx="3351465" cy="3971003"/>
          </a:xfrm>
        </p:grpSpPr>
        <p:sp>
          <p:nvSpPr>
            <p:cNvPr id="2" name="Rectangle 1">
              <a:extLst>
                <a:ext uri="{FF2B5EF4-FFF2-40B4-BE49-F238E27FC236}">
                  <a16:creationId xmlns:a16="http://schemas.microsoft.com/office/drawing/2014/main" id="{775DB31A-7CCC-7F45-80ED-52399914258C}"/>
                </a:ext>
              </a:extLst>
            </p:cNvPr>
            <p:cNvSpPr/>
            <p:nvPr/>
          </p:nvSpPr>
          <p:spPr>
            <a:xfrm>
              <a:off x="733108" y="1470660"/>
              <a:ext cx="3351463" cy="39319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3" name="Right Triangle 2">
              <a:extLst>
                <a:ext uri="{FF2B5EF4-FFF2-40B4-BE49-F238E27FC236}">
                  <a16:creationId xmlns:a16="http://schemas.microsoft.com/office/drawing/2014/main" id="{8D468825-40C4-2146-AEB7-018C79D90C01}"/>
                </a:ext>
              </a:extLst>
            </p:cNvPr>
            <p:cNvSpPr/>
            <p:nvPr/>
          </p:nvSpPr>
          <p:spPr>
            <a:xfrm rot="10800000">
              <a:off x="733106" y="1455420"/>
              <a:ext cx="3351463" cy="198882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5" name="Oval 4">
              <a:extLst>
                <a:ext uri="{FF2B5EF4-FFF2-40B4-BE49-F238E27FC236}">
                  <a16:creationId xmlns:a16="http://schemas.microsoft.com/office/drawing/2014/main" id="{D3A43B19-07CF-F340-BB05-68A497CD6D4B}"/>
                </a:ext>
              </a:extLst>
            </p:cNvPr>
            <p:cNvSpPr/>
            <p:nvPr/>
          </p:nvSpPr>
          <p:spPr>
            <a:xfrm>
              <a:off x="1578257" y="1775460"/>
              <a:ext cx="1661160" cy="1661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ct val="50000"/>
                </a:spcBef>
              </a:pPr>
              <a:endParaRPr lang="en-SV" sz="600" i="0">
                <a:solidFill>
                  <a:srgbClr val="FFFFFF"/>
                </a:solidFill>
                <a:latin typeface="Calibri"/>
              </a:endParaRPr>
            </a:p>
          </p:txBody>
        </p:sp>
        <p:sp>
          <p:nvSpPr>
            <p:cNvPr id="73" name="TextBox 72">
              <a:extLst>
                <a:ext uri="{FF2B5EF4-FFF2-40B4-BE49-F238E27FC236}">
                  <a16:creationId xmlns:a16="http://schemas.microsoft.com/office/drawing/2014/main" id="{38A321CD-456B-1549-82C9-8D3BDCC68DF2}"/>
                </a:ext>
              </a:extLst>
            </p:cNvPr>
            <p:cNvSpPr txBox="1"/>
            <p:nvPr/>
          </p:nvSpPr>
          <p:spPr>
            <a:xfrm>
              <a:off x="808637" y="3749040"/>
              <a:ext cx="3200400" cy="1677383"/>
            </a:xfrm>
            <a:prstGeom prst="rect">
              <a:avLst/>
            </a:prstGeom>
            <a:noFill/>
          </p:spPr>
          <p:txBody>
            <a:bodyPr wrap="square" rtlCol="0">
              <a:spAutoFit/>
            </a:bodyPr>
            <a:lstStyle/>
            <a:p>
              <a:pPr algn="ctr" defTabSz="685800">
                <a:spcBef>
                  <a:spcPct val="50000"/>
                </a:spcBef>
              </a:pPr>
              <a:r>
                <a:rPr lang="en-US" sz="1500" b="1" i="0" dirty="0">
                  <a:solidFill>
                    <a:srgbClr val="FFFFFF"/>
                  </a:solidFill>
                  <a:latin typeface="Century Gothic"/>
                  <a:ea typeface="Lato Light" panose="020F0502020204030203" pitchFamily="34" charset="0"/>
                  <a:cs typeface="Poppins SemiBold" pitchFamily="2" charset="77"/>
                </a:rPr>
                <a:t>Industry Coordination</a:t>
              </a:r>
            </a:p>
            <a:p>
              <a:pPr algn="ctr" defTabSz="685800">
                <a:spcBef>
                  <a:spcPts val="0"/>
                </a:spcBef>
              </a:pPr>
              <a:endParaRPr lang="en-US" sz="1350" i="0" dirty="0">
                <a:solidFill>
                  <a:srgbClr val="FFFFFF"/>
                </a:solidFill>
                <a:latin typeface="Calibri"/>
                <a:ea typeface="Lato Light" panose="020F0502020204030203" pitchFamily="34" charset="0"/>
                <a:cs typeface="Lato Light" panose="020F0502020204030203" pitchFamily="34" charset="0"/>
              </a:endParaRPr>
            </a:p>
            <a:p>
              <a:pPr algn="ctr" defTabSz="685800">
                <a:spcBef>
                  <a:spcPct val="50000"/>
                </a:spcBef>
              </a:pPr>
              <a:r>
                <a:rPr lang="en-US" sz="1350" i="0" dirty="0">
                  <a:solidFill>
                    <a:srgbClr val="FFFFFF"/>
                  </a:solidFill>
                  <a:latin typeface="Calibri"/>
                  <a:ea typeface="Lato Light" panose="020F0502020204030203" pitchFamily="34" charset="0"/>
                  <a:cs typeface="Lato Light" panose="020F0502020204030203" pitchFamily="34" charset="0"/>
                </a:rPr>
                <a:t>Enable knowledge-sharing and </a:t>
              </a:r>
              <a:br>
                <a:rPr lang="en-US" sz="1350" i="0" dirty="0">
                  <a:solidFill>
                    <a:srgbClr val="FFFFFF"/>
                  </a:solidFill>
                  <a:latin typeface="Calibri"/>
                  <a:ea typeface="Lato Light" panose="020F0502020204030203" pitchFamily="34" charset="0"/>
                  <a:cs typeface="Lato Light" panose="020F0502020204030203" pitchFamily="34" charset="0"/>
                </a:rPr>
              </a:br>
              <a:r>
                <a:rPr lang="en-US" sz="1350" i="0" dirty="0">
                  <a:solidFill>
                    <a:srgbClr val="FFFFFF"/>
                  </a:solidFill>
                  <a:latin typeface="Calibri"/>
                  <a:ea typeface="Lato Light" panose="020F0502020204030203" pitchFamily="34" charset="0"/>
                  <a:cs typeface="Lato Light" panose="020F0502020204030203" pitchFamily="34" charset="0"/>
                </a:rPr>
                <a:t>collaboration among utilities, ISOs/RTOs, etc.</a:t>
              </a:r>
              <a:endParaRPr lang="en-US" sz="1350" b="1" i="0" dirty="0">
                <a:solidFill>
                  <a:srgbClr val="FFFFFF"/>
                </a:solidFill>
                <a:latin typeface="Century Gothic"/>
                <a:ea typeface="Lato Light" panose="020F0502020204030203" pitchFamily="34" charset="0"/>
                <a:cs typeface="Poppins SemiBold" pitchFamily="2" charset="77"/>
              </a:endParaRPr>
            </a:p>
          </p:txBody>
        </p:sp>
        <p:pic>
          <p:nvPicPr>
            <p:cNvPr id="8" name="Graphic 7" descr="Handshake with solid fill">
              <a:extLst>
                <a:ext uri="{FF2B5EF4-FFF2-40B4-BE49-F238E27FC236}">
                  <a16:creationId xmlns:a16="http://schemas.microsoft.com/office/drawing/2014/main" id="{8DC2ABFA-13C3-17B2-534C-994A958238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4017" y="2156460"/>
              <a:ext cx="914400" cy="914400"/>
            </a:xfrm>
            <a:prstGeom prst="rect">
              <a:avLst/>
            </a:prstGeom>
          </p:spPr>
        </p:pic>
      </p:grpSp>
      <p:sp>
        <p:nvSpPr>
          <p:cNvPr id="12" name="TextBox 11">
            <a:extLst>
              <a:ext uri="{FF2B5EF4-FFF2-40B4-BE49-F238E27FC236}">
                <a16:creationId xmlns:a16="http://schemas.microsoft.com/office/drawing/2014/main" id="{45B0D6D7-F9EC-A399-F33C-0F110F51E028}"/>
              </a:ext>
            </a:extLst>
          </p:cNvPr>
          <p:cNvSpPr txBox="1"/>
          <p:nvPr/>
        </p:nvSpPr>
        <p:spPr>
          <a:xfrm>
            <a:off x="3314309" y="5641212"/>
            <a:ext cx="2451312" cy="253916"/>
          </a:xfrm>
          <a:prstGeom prst="rect">
            <a:avLst/>
          </a:prstGeom>
          <a:noFill/>
        </p:spPr>
        <p:txBody>
          <a:bodyPr wrap="none" rtlCol="0">
            <a:spAutoFit/>
          </a:bodyPr>
          <a:lstStyle/>
          <a:p>
            <a:pPr defTabSz="685800">
              <a:spcBef>
                <a:spcPts val="0"/>
              </a:spcBef>
            </a:pPr>
            <a:r>
              <a:rPr lang="en-US" sz="1050" b="1" dirty="0">
                <a:solidFill>
                  <a:srgbClr val="000000"/>
                </a:solidFill>
                <a:latin typeface="Calibri"/>
                <a:ea typeface="+mn-ea"/>
              </a:rPr>
              <a:t>Contact: </a:t>
            </a:r>
            <a:r>
              <a:rPr lang="en-US" sz="1050" dirty="0">
                <a:solidFill>
                  <a:srgbClr val="000000"/>
                </a:solidFill>
                <a:latin typeface="Calibri"/>
                <a:ea typeface="+mn-ea"/>
              </a:rPr>
              <a:t>David Larson, dlarson@epri.com</a:t>
            </a:r>
          </a:p>
        </p:txBody>
      </p:sp>
    </p:spTree>
    <p:extLst>
      <p:ext uri="{BB962C8B-B14F-4D97-AF65-F5344CB8AC3E}">
        <p14:creationId xmlns:p14="http://schemas.microsoft.com/office/powerpoint/2010/main" val="312444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106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1524000"/>
            <a:ext cx="8382000" cy="3200400"/>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2024 Summer Reliability Assessment Preview</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Status and Preliminary Findings (Updated May 7, 2024)</a:t>
            </a:r>
            <a:endParaRPr kumimoji="0" lang="en-US" sz="44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John Moura, Director, Reliability Assessment and Performance Analysis</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Board of Trustees Technical Session</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May 8, 2024</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AFD6FB-AD6D-FA86-BC32-1E3B486073A7}"/>
              </a:ext>
            </a:extLst>
          </p:cNvPr>
          <p:cNvSpPr>
            <a:spLocks noGrp="1"/>
          </p:cNvSpPr>
          <p:nvPr>
            <p:ph sz="half" idx="10"/>
          </p:nvPr>
        </p:nvSpPr>
        <p:spPr>
          <a:xfrm>
            <a:off x="346074" y="1325562"/>
            <a:ext cx="8416926" cy="4846638"/>
          </a:xfrm>
        </p:spPr>
        <p:txBody>
          <a:bodyPr/>
          <a:lstStyle/>
          <a:p>
            <a:r>
              <a:rPr lang="en-US" dirty="0"/>
              <a:t>All areas have adequate resources for normal summer demand</a:t>
            </a:r>
          </a:p>
          <a:p>
            <a:pPr lvl="1"/>
            <a:r>
              <a:rPr lang="en-US" dirty="0"/>
              <a:t>Aided by new wind, solar, and battery resources and delaying generator retirements in areas with adequacy issues</a:t>
            </a:r>
          </a:p>
          <a:p>
            <a:pPr lvl="1"/>
            <a:r>
              <a:rPr lang="en-US" dirty="0"/>
              <a:t>Growth in demand-side management programs are an added resource</a:t>
            </a:r>
          </a:p>
          <a:p>
            <a:r>
              <a:rPr lang="en-US" dirty="0"/>
              <a:t>System operators in parts of North America can expect challenges with supply sufficiency during extreme temperatures</a:t>
            </a:r>
          </a:p>
          <a:p>
            <a:pPr lvl="1"/>
            <a:r>
              <a:rPr lang="en-US" dirty="0"/>
              <a:t>Areas with high solar PV can have energy risks during evening periods</a:t>
            </a:r>
          </a:p>
          <a:p>
            <a:r>
              <a:rPr lang="en-US" dirty="0"/>
              <a:t>Strong demand growth is contributing to resource and transmission adequacy concerns in several areas</a:t>
            </a:r>
          </a:p>
          <a:p>
            <a:r>
              <a:rPr lang="en-US" dirty="0"/>
              <a:t>Resource and transmission projects that can help prepare for summer should be monitored for supply chain issues</a:t>
            </a:r>
          </a:p>
        </p:txBody>
      </p:sp>
      <p:sp>
        <p:nvSpPr>
          <p:cNvPr id="3" name="Title 2">
            <a:extLst>
              <a:ext uri="{FF2B5EF4-FFF2-40B4-BE49-F238E27FC236}">
                <a16:creationId xmlns:a16="http://schemas.microsoft.com/office/drawing/2014/main" id="{40F0BEDB-50F6-7667-2432-CF4787B32101}"/>
              </a:ext>
            </a:extLst>
          </p:cNvPr>
          <p:cNvSpPr>
            <a:spLocks noGrp="1"/>
          </p:cNvSpPr>
          <p:nvPr>
            <p:ph type="title"/>
          </p:nvPr>
        </p:nvSpPr>
        <p:spPr>
          <a:xfrm>
            <a:off x="2895601" y="152400"/>
            <a:ext cx="6019799" cy="655638"/>
          </a:xfrm>
        </p:spPr>
        <p:txBody>
          <a:bodyPr/>
          <a:lstStyle/>
          <a:p>
            <a:r>
              <a:rPr lang="en-US" dirty="0"/>
              <a:t>Key Takeaways</a:t>
            </a:r>
          </a:p>
        </p:txBody>
      </p:sp>
    </p:spTree>
    <p:extLst>
      <p:ext uri="{BB962C8B-B14F-4D97-AF65-F5344CB8AC3E}">
        <p14:creationId xmlns:p14="http://schemas.microsoft.com/office/powerpoint/2010/main" val="361876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1F81F7-9F53-E1F7-69B3-9DF88DB41092}"/>
              </a:ext>
            </a:extLst>
          </p:cNvPr>
          <p:cNvPicPr>
            <a:picLocks noChangeAspect="1"/>
          </p:cNvPicPr>
          <p:nvPr/>
        </p:nvPicPr>
        <p:blipFill>
          <a:blip r:embed="rId3"/>
          <a:stretch>
            <a:fillRect/>
          </a:stretch>
        </p:blipFill>
        <p:spPr>
          <a:xfrm>
            <a:off x="6097524" y="1286750"/>
            <a:ext cx="2894076" cy="2331720"/>
          </a:xfrm>
          <a:prstGeom prst="rect">
            <a:avLst/>
          </a:prstGeom>
        </p:spPr>
      </p:pic>
      <p:sp>
        <p:nvSpPr>
          <p:cNvPr id="2" name="Content Placeholder 1"/>
          <p:cNvSpPr>
            <a:spLocks noGrp="1"/>
          </p:cNvSpPr>
          <p:nvPr>
            <p:ph sz="half" idx="10"/>
          </p:nvPr>
        </p:nvSpPr>
        <p:spPr>
          <a:xfrm>
            <a:off x="152400" y="1219200"/>
            <a:ext cx="5715000" cy="1905000"/>
          </a:xfrm>
        </p:spPr>
        <p:txBody>
          <a:bodyPr/>
          <a:lstStyle/>
          <a:p>
            <a:r>
              <a:rPr lang="en-US" dirty="0"/>
              <a:t>Above average temperatures expected across North America</a:t>
            </a:r>
          </a:p>
          <a:p>
            <a:r>
              <a:rPr lang="en-US" dirty="0"/>
              <a:t>Drought conditions across Canada and in the U.S. Southwest can contribute to high temperatures and impact generation</a:t>
            </a:r>
          </a:p>
        </p:txBody>
      </p:sp>
      <p:sp>
        <p:nvSpPr>
          <p:cNvPr id="3" name="Title 2"/>
          <p:cNvSpPr>
            <a:spLocks noGrp="1"/>
          </p:cNvSpPr>
          <p:nvPr>
            <p:ph type="title"/>
          </p:nvPr>
        </p:nvSpPr>
        <p:spPr/>
        <p:txBody>
          <a:bodyPr/>
          <a:lstStyle/>
          <a:p>
            <a:r>
              <a:rPr lang="en-US" dirty="0"/>
              <a:t>Summer Temperature and Drought Outlook</a:t>
            </a:r>
          </a:p>
        </p:txBody>
      </p:sp>
      <p:sp>
        <p:nvSpPr>
          <p:cNvPr id="6" name="Rectangle 5"/>
          <p:cNvSpPr/>
          <p:nvPr/>
        </p:nvSpPr>
        <p:spPr>
          <a:xfrm>
            <a:off x="1066800" y="6081241"/>
            <a:ext cx="6324581"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panose="020B0604030504040204" pitchFamily="34" charset="0"/>
                <a:ea typeface="Times New Roman" panose="02020603050405020304" pitchFamily="18" charset="0"/>
                <a:cs typeface="+mn-cs"/>
              </a:rPr>
              <a:t>3-Month Temperature Outlook (U.S. National Weather Service, Environment and Climate Change Canada) and April North American Drought Monitor (NADM)</a:t>
            </a:r>
          </a:p>
        </p:txBody>
      </p:sp>
      <p:pic>
        <p:nvPicPr>
          <p:cNvPr id="8" name="Picture 7"/>
          <p:cNvPicPr>
            <a:picLocks noChangeAspect="1"/>
          </p:cNvPicPr>
          <p:nvPr/>
        </p:nvPicPr>
        <p:blipFill>
          <a:blip r:embed="rId4"/>
          <a:stretch>
            <a:fillRect/>
          </a:stretch>
        </p:blipFill>
        <p:spPr>
          <a:xfrm>
            <a:off x="6781800" y="3618470"/>
            <a:ext cx="2119153" cy="1334530"/>
          </a:xfrm>
          <a:prstGeom prst="rect">
            <a:avLst/>
          </a:prstGeom>
        </p:spPr>
      </p:pic>
      <p:pic>
        <p:nvPicPr>
          <p:cNvPr id="5" name="Picture 4">
            <a:extLst>
              <a:ext uri="{FF2B5EF4-FFF2-40B4-BE49-F238E27FC236}">
                <a16:creationId xmlns:a16="http://schemas.microsoft.com/office/drawing/2014/main" id="{0FDE337E-7D8C-C330-1FDC-8F0217EF557D}"/>
              </a:ext>
            </a:extLst>
          </p:cNvPr>
          <p:cNvPicPr>
            <a:picLocks noChangeAspect="1"/>
          </p:cNvPicPr>
          <p:nvPr/>
        </p:nvPicPr>
        <p:blipFill>
          <a:blip r:embed="rId5"/>
          <a:stretch>
            <a:fillRect/>
          </a:stretch>
        </p:blipFill>
        <p:spPr>
          <a:xfrm>
            <a:off x="0" y="3352800"/>
            <a:ext cx="3604668" cy="2788920"/>
          </a:xfrm>
          <a:prstGeom prst="rect">
            <a:avLst/>
          </a:prstGeom>
        </p:spPr>
      </p:pic>
      <p:pic>
        <p:nvPicPr>
          <p:cNvPr id="12" name="Picture 11">
            <a:extLst>
              <a:ext uri="{FF2B5EF4-FFF2-40B4-BE49-F238E27FC236}">
                <a16:creationId xmlns:a16="http://schemas.microsoft.com/office/drawing/2014/main" id="{4BC05113-F966-80C7-4DD2-3B84F7E6F4B1}"/>
              </a:ext>
            </a:extLst>
          </p:cNvPr>
          <p:cNvPicPr>
            <a:picLocks noChangeAspect="1"/>
          </p:cNvPicPr>
          <p:nvPr/>
        </p:nvPicPr>
        <p:blipFill>
          <a:blip r:embed="rId6"/>
          <a:stretch>
            <a:fillRect/>
          </a:stretch>
        </p:blipFill>
        <p:spPr>
          <a:xfrm>
            <a:off x="3753888" y="3389376"/>
            <a:ext cx="2804740" cy="2715768"/>
          </a:xfrm>
          <a:prstGeom prst="rect">
            <a:avLst/>
          </a:prstGeom>
        </p:spPr>
      </p:pic>
    </p:spTree>
    <p:extLst>
      <p:ext uri="{BB962C8B-B14F-4D97-AF65-F5344CB8AC3E}">
        <p14:creationId xmlns:p14="http://schemas.microsoft.com/office/powerpoint/2010/main" val="1482888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05A59-6B14-7483-AB7E-6026B4ED518B}"/>
              </a:ext>
            </a:extLst>
          </p:cNvPr>
          <p:cNvPicPr>
            <a:picLocks noChangeAspect="1"/>
          </p:cNvPicPr>
          <p:nvPr/>
        </p:nvPicPr>
        <p:blipFill>
          <a:blip r:embed="rId3"/>
          <a:stretch>
            <a:fillRect/>
          </a:stretch>
        </p:blipFill>
        <p:spPr>
          <a:xfrm>
            <a:off x="456843" y="2209800"/>
            <a:ext cx="8230313" cy="3956647"/>
          </a:xfrm>
          <a:prstGeom prst="rect">
            <a:avLst/>
          </a:prstGeom>
        </p:spPr>
      </p:pic>
      <p:sp>
        <p:nvSpPr>
          <p:cNvPr id="3" name="Title 2"/>
          <p:cNvSpPr>
            <a:spLocks noGrp="1"/>
          </p:cNvSpPr>
          <p:nvPr>
            <p:ph type="title"/>
          </p:nvPr>
        </p:nvSpPr>
        <p:spPr/>
        <p:txBody>
          <a:bodyPr/>
          <a:lstStyle/>
          <a:p>
            <a:r>
              <a:rPr lang="en-US" dirty="0"/>
              <a:t>Summer Peak Demand Forecast Changes |Year-to-Year</a:t>
            </a:r>
          </a:p>
        </p:txBody>
      </p:sp>
      <p:sp>
        <p:nvSpPr>
          <p:cNvPr id="2" name="Content Placeholder 1"/>
          <p:cNvSpPr>
            <a:spLocks noGrp="1"/>
          </p:cNvSpPr>
          <p:nvPr>
            <p:ph sz="half" idx="10"/>
          </p:nvPr>
        </p:nvSpPr>
        <p:spPr>
          <a:xfrm>
            <a:off x="34778" y="1166992"/>
            <a:ext cx="8956822" cy="868322"/>
          </a:xfrm>
        </p:spPr>
        <p:txBody>
          <a:bodyPr/>
          <a:lstStyle/>
          <a:p>
            <a:r>
              <a:rPr lang="en-US" dirty="0"/>
              <a:t>Higher peak demand forecasts in more areas than past summers</a:t>
            </a:r>
          </a:p>
          <a:p>
            <a:r>
              <a:rPr lang="en-US" dirty="0"/>
              <a:t>Clear growth trend despite some yearly variation in forecasts</a:t>
            </a:r>
          </a:p>
        </p:txBody>
      </p:sp>
      <p:sp>
        <p:nvSpPr>
          <p:cNvPr id="5" name="TextBox 4">
            <a:extLst>
              <a:ext uri="{FF2B5EF4-FFF2-40B4-BE49-F238E27FC236}">
                <a16:creationId xmlns:a16="http://schemas.microsoft.com/office/drawing/2014/main" id="{04F28D73-33F9-86C4-1CD1-7FE01C142858}"/>
              </a:ext>
            </a:extLst>
          </p:cNvPr>
          <p:cNvSpPr txBox="1"/>
          <p:nvPr/>
        </p:nvSpPr>
        <p:spPr>
          <a:xfrm>
            <a:off x="4492171" y="2188029"/>
            <a:ext cx="2438400" cy="707886"/>
          </a:xfrm>
          <a:prstGeom prst="rect">
            <a:avLst/>
          </a:prstGeom>
          <a:solidFill>
            <a:srgbClr val="FFFF00"/>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t>Consecutive years with strong growth</a:t>
            </a:r>
          </a:p>
        </p:txBody>
      </p:sp>
      <p:cxnSp>
        <p:nvCxnSpPr>
          <p:cNvPr id="14" name="Straight Arrow Connector 13">
            <a:extLst>
              <a:ext uri="{FF2B5EF4-FFF2-40B4-BE49-F238E27FC236}">
                <a16:creationId xmlns:a16="http://schemas.microsoft.com/office/drawing/2014/main" id="{A94FB44F-8634-AE82-DD62-65651D2A81DF}"/>
              </a:ext>
            </a:extLst>
          </p:cNvPr>
          <p:cNvCxnSpPr>
            <a:cxnSpLocks/>
          </p:cNvCxnSpPr>
          <p:nvPr/>
        </p:nvCxnSpPr>
        <p:spPr bwMode="auto">
          <a:xfrm>
            <a:off x="6930571" y="2541972"/>
            <a:ext cx="232229" cy="7746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443F3856-4117-68BC-8413-47BB6A29A617}"/>
              </a:ext>
            </a:extLst>
          </p:cNvPr>
          <p:cNvCxnSpPr>
            <a:cxnSpLocks/>
          </p:cNvCxnSpPr>
          <p:nvPr/>
        </p:nvCxnSpPr>
        <p:spPr bwMode="auto">
          <a:xfrm>
            <a:off x="6930571" y="2541972"/>
            <a:ext cx="918029" cy="1250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4" name="TextBox 23">
            <a:extLst>
              <a:ext uri="{FF2B5EF4-FFF2-40B4-BE49-F238E27FC236}">
                <a16:creationId xmlns:a16="http://schemas.microsoft.com/office/drawing/2014/main" id="{DF550BFC-647A-888F-8EEC-47C681931135}"/>
              </a:ext>
            </a:extLst>
          </p:cNvPr>
          <p:cNvSpPr txBox="1"/>
          <p:nvPr/>
        </p:nvSpPr>
        <p:spPr>
          <a:xfrm>
            <a:off x="3200400" y="4459794"/>
            <a:ext cx="3657600" cy="707886"/>
          </a:xfrm>
          <a:prstGeom prst="rect">
            <a:avLst/>
          </a:prstGeom>
          <a:solidFill>
            <a:schemeClr val="accent4"/>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t>Strong growth forecast from last summer is moderated this year</a:t>
            </a:r>
          </a:p>
        </p:txBody>
      </p:sp>
      <p:cxnSp>
        <p:nvCxnSpPr>
          <p:cNvPr id="30" name="Straight Arrow Connector 29">
            <a:extLst>
              <a:ext uri="{FF2B5EF4-FFF2-40B4-BE49-F238E27FC236}">
                <a16:creationId xmlns:a16="http://schemas.microsoft.com/office/drawing/2014/main" id="{683A259E-F9BA-8E59-ED13-6AE0915BCBB5}"/>
              </a:ext>
            </a:extLst>
          </p:cNvPr>
          <p:cNvCxnSpPr>
            <a:cxnSpLocks/>
            <a:stCxn id="24" idx="1"/>
          </p:cNvCxnSpPr>
          <p:nvPr/>
        </p:nvCxnSpPr>
        <p:spPr bwMode="auto">
          <a:xfrm flipH="1">
            <a:off x="1752600" y="4813737"/>
            <a:ext cx="14478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6B431566-C98E-833A-F631-9AB68114CC93}"/>
              </a:ext>
            </a:extLst>
          </p:cNvPr>
          <p:cNvCxnSpPr>
            <a:cxnSpLocks/>
            <a:stCxn id="24" idx="1"/>
          </p:cNvCxnSpPr>
          <p:nvPr/>
        </p:nvCxnSpPr>
        <p:spPr bwMode="auto">
          <a:xfrm flipH="1" flipV="1">
            <a:off x="2438400" y="4343400"/>
            <a:ext cx="762000" cy="4703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3339A219-BB51-01DC-EB49-66B1642F57EE}"/>
              </a:ext>
            </a:extLst>
          </p:cNvPr>
          <p:cNvCxnSpPr/>
          <p:nvPr/>
        </p:nvCxnSpPr>
        <p:spPr bwMode="auto">
          <a:xfrm>
            <a:off x="6930571" y="2541972"/>
            <a:ext cx="460829" cy="4298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2225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9088" y="2133600"/>
            <a:ext cx="8596312" cy="723900"/>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Introduction and Opening Remarks</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NERC Antitrust Compliance Guidelines</a:t>
            </a:r>
          </a:p>
        </p:txBody>
      </p:sp>
    </p:spTree>
    <p:extLst>
      <p:ext uri="{BB962C8B-B14F-4D97-AF65-F5344CB8AC3E}">
        <p14:creationId xmlns:p14="http://schemas.microsoft.com/office/powerpoint/2010/main" val="3015030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C0FFBE-407C-B54B-5E12-B96F53A09E0C}"/>
              </a:ext>
            </a:extLst>
          </p:cNvPr>
          <p:cNvSpPr>
            <a:spLocks noGrp="1"/>
          </p:cNvSpPr>
          <p:nvPr>
            <p:ph sz="half" idx="10"/>
          </p:nvPr>
        </p:nvSpPr>
        <p:spPr>
          <a:xfrm>
            <a:off x="346073" y="1143000"/>
            <a:ext cx="8545369" cy="922640"/>
          </a:xfrm>
        </p:spPr>
        <p:txBody>
          <a:bodyPr/>
          <a:lstStyle/>
          <a:p>
            <a:r>
              <a:rPr lang="en-US" dirty="0"/>
              <a:t>New resources and Demand Response (DR) have increased available capacity in risk areas from last summer</a:t>
            </a:r>
          </a:p>
        </p:txBody>
      </p:sp>
      <p:sp>
        <p:nvSpPr>
          <p:cNvPr id="3" name="Title 2">
            <a:extLst>
              <a:ext uri="{FF2B5EF4-FFF2-40B4-BE49-F238E27FC236}">
                <a16:creationId xmlns:a16="http://schemas.microsoft.com/office/drawing/2014/main" id="{14498038-6193-C05F-1A10-75B22F2B8BB7}"/>
              </a:ext>
            </a:extLst>
          </p:cNvPr>
          <p:cNvSpPr>
            <a:spLocks noGrp="1"/>
          </p:cNvSpPr>
          <p:nvPr>
            <p:ph type="title"/>
          </p:nvPr>
        </p:nvSpPr>
        <p:spPr/>
        <p:txBody>
          <a:bodyPr/>
          <a:lstStyle/>
          <a:p>
            <a:r>
              <a:rPr lang="en-US" dirty="0"/>
              <a:t>Reserve Margin Changes</a:t>
            </a:r>
          </a:p>
        </p:txBody>
      </p:sp>
      <p:sp>
        <p:nvSpPr>
          <p:cNvPr id="8" name="TextBox 7">
            <a:extLst>
              <a:ext uri="{FF2B5EF4-FFF2-40B4-BE49-F238E27FC236}">
                <a16:creationId xmlns:a16="http://schemas.microsoft.com/office/drawing/2014/main" id="{931E7491-D85D-3EC0-73F5-EB06651F1E96}"/>
              </a:ext>
            </a:extLst>
          </p:cNvPr>
          <p:cNvSpPr txBox="1"/>
          <p:nvPr/>
        </p:nvSpPr>
        <p:spPr>
          <a:xfrm>
            <a:off x="814174" y="6276201"/>
            <a:ext cx="7363252" cy="276999"/>
          </a:xfrm>
          <a:prstGeom prst="rect">
            <a:avLst/>
          </a:prstGeom>
          <a:noFill/>
        </p:spPr>
        <p:txBody>
          <a:bodyPr wrap="square">
            <a:spAutoFit/>
          </a:bodyPr>
          <a:lstStyle/>
          <a:p>
            <a:pPr marL="0" marR="0" lvl="0" indent="0" algn="ctr" defTabSz="914400" rtl="0" eaLnBrk="0" fontAlgn="base" latinLnBrk="0" hangingPunct="0">
              <a:lnSpc>
                <a:spcPct val="10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panose="020B0604030504040204" pitchFamily="34" charset="0"/>
                <a:ea typeface="Calibri" panose="020F0502020204030204" pitchFamily="34" charset="0"/>
                <a:cs typeface="Times New Roman" panose="02020603050405020304" pitchFamily="18" charset="0"/>
              </a:rPr>
              <a:t>Summer 2023 and Summer 2024 Anticipated Reserve Margins Year-to-Year Change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4E8AC22-1D8D-93E4-8640-DFE859B80576}"/>
              </a:ext>
            </a:extLst>
          </p:cNvPr>
          <p:cNvSpPr txBox="1"/>
          <p:nvPr/>
        </p:nvSpPr>
        <p:spPr>
          <a:xfrm>
            <a:off x="1077376" y="1987568"/>
            <a:ext cx="1600200" cy="954107"/>
          </a:xfrm>
          <a:prstGeom prst="rect">
            <a:avLst/>
          </a:prstGeom>
          <a:solidFill>
            <a:srgbClr val="FFFF00"/>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ＭＳ Ｐゴシック" pitchFamily="84" charset="-128"/>
                <a:cs typeface="+mn-cs"/>
              </a:rPr>
              <a:t>SPP:</a:t>
            </a:r>
            <a:r>
              <a:rPr kumimoji="0" lang="en-US" sz="14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 Wind additions and new committed capacity</a:t>
            </a:r>
          </a:p>
        </p:txBody>
      </p:sp>
      <p:sp>
        <p:nvSpPr>
          <p:cNvPr id="5" name="TextBox 4">
            <a:extLst>
              <a:ext uri="{FF2B5EF4-FFF2-40B4-BE49-F238E27FC236}">
                <a16:creationId xmlns:a16="http://schemas.microsoft.com/office/drawing/2014/main" id="{E166BB98-481B-4C05-4E6F-C6A3B3BC3AE2}"/>
              </a:ext>
            </a:extLst>
          </p:cNvPr>
          <p:cNvSpPr txBox="1"/>
          <p:nvPr/>
        </p:nvSpPr>
        <p:spPr>
          <a:xfrm>
            <a:off x="2878792" y="1994926"/>
            <a:ext cx="1600200" cy="954107"/>
          </a:xfrm>
          <a:prstGeom prst="rect">
            <a:avLst/>
          </a:prstGeom>
          <a:solidFill>
            <a:srgbClr val="FFFF00"/>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ＭＳ Ｐゴシック" pitchFamily="84" charset="-128"/>
                <a:cs typeface="+mn-cs"/>
              </a:rPr>
              <a:t>Ontario:</a:t>
            </a:r>
            <a:r>
              <a:rPr kumimoji="0" lang="en-US" sz="14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 Nuclear unit availability, firm imports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ＭＳ Ｐゴシック" pitchFamily="84" charset="-128"/>
              <a:cs typeface="+mn-cs"/>
            </a:endParaRPr>
          </a:p>
        </p:txBody>
      </p:sp>
      <p:sp>
        <p:nvSpPr>
          <p:cNvPr id="7" name="TextBox 6">
            <a:extLst>
              <a:ext uri="{FF2B5EF4-FFF2-40B4-BE49-F238E27FC236}">
                <a16:creationId xmlns:a16="http://schemas.microsoft.com/office/drawing/2014/main" id="{D9C2EF94-6605-5113-D023-52087576E10F}"/>
              </a:ext>
            </a:extLst>
          </p:cNvPr>
          <p:cNvSpPr txBox="1"/>
          <p:nvPr/>
        </p:nvSpPr>
        <p:spPr>
          <a:xfrm>
            <a:off x="4680209" y="1993936"/>
            <a:ext cx="1600200" cy="954107"/>
          </a:xfrm>
          <a:prstGeom prst="rect">
            <a:avLst/>
          </a:prstGeom>
          <a:solidFill>
            <a:srgbClr val="FFFF00"/>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ＭＳ Ｐゴシック" pitchFamily="84" charset="-128"/>
                <a:cs typeface="+mn-cs"/>
              </a:rPr>
              <a:t>SERC Central:</a:t>
            </a:r>
            <a:r>
              <a:rPr kumimoji="0" lang="en-US" sz="14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 firm imports, natural gas and solar additions</a:t>
            </a:r>
          </a:p>
        </p:txBody>
      </p:sp>
      <p:sp>
        <p:nvSpPr>
          <p:cNvPr id="9" name="TextBox 8">
            <a:extLst>
              <a:ext uri="{FF2B5EF4-FFF2-40B4-BE49-F238E27FC236}">
                <a16:creationId xmlns:a16="http://schemas.microsoft.com/office/drawing/2014/main" id="{B7ECA6EB-1BCD-F8B3-E38A-F7412EE751A5}"/>
              </a:ext>
            </a:extLst>
          </p:cNvPr>
          <p:cNvSpPr txBox="1"/>
          <p:nvPr/>
        </p:nvSpPr>
        <p:spPr>
          <a:xfrm>
            <a:off x="6481625" y="1993936"/>
            <a:ext cx="1600200" cy="954107"/>
          </a:xfrm>
          <a:prstGeom prst="rect">
            <a:avLst/>
          </a:prstGeom>
          <a:solidFill>
            <a:srgbClr val="FFFF00"/>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ＭＳ Ｐゴシック" pitchFamily="84" charset="-128"/>
                <a:cs typeface="+mn-cs"/>
              </a:rPr>
              <a:t>U.S. West: </a:t>
            </a:r>
            <a:r>
              <a:rPr kumimoji="0" lang="en-US" sz="14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t>Solar and battery additions, hydro outlook (CA) </a:t>
            </a:r>
            <a:endParaRPr kumimoji="0" lang="en-US" sz="1400" b="0" i="1" u="none" strike="noStrike" kern="1200" cap="none" spc="0" normalizeH="0" baseline="0" noProof="0" dirty="0">
              <a:ln>
                <a:noFill/>
              </a:ln>
              <a:solidFill>
                <a:srgbClr val="000000"/>
              </a:solidFill>
              <a:effectLst/>
              <a:uLnTx/>
              <a:uFillTx/>
              <a:latin typeface="Calibri"/>
              <a:ea typeface="ＭＳ Ｐゴシック" pitchFamily="84" charset="-128"/>
              <a:cs typeface="+mn-cs"/>
            </a:endParaRPr>
          </a:p>
        </p:txBody>
      </p:sp>
      <p:pic>
        <p:nvPicPr>
          <p:cNvPr id="11" name="Picture 10">
            <a:extLst>
              <a:ext uri="{FF2B5EF4-FFF2-40B4-BE49-F238E27FC236}">
                <a16:creationId xmlns:a16="http://schemas.microsoft.com/office/drawing/2014/main" id="{6AF6E2CA-595B-FF7A-42DC-D3FABCEAEDBA}"/>
              </a:ext>
            </a:extLst>
          </p:cNvPr>
          <p:cNvPicPr>
            <a:picLocks noChangeAspect="1"/>
          </p:cNvPicPr>
          <p:nvPr/>
        </p:nvPicPr>
        <p:blipFill>
          <a:blip r:embed="rId2"/>
          <a:stretch>
            <a:fillRect/>
          </a:stretch>
        </p:blipFill>
        <p:spPr>
          <a:xfrm>
            <a:off x="200796" y="2941675"/>
            <a:ext cx="8590008" cy="3377477"/>
          </a:xfrm>
          <a:prstGeom prst="rect">
            <a:avLst/>
          </a:prstGeom>
        </p:spPr>
      </p:pic>
    </p:spTree>
    <p:extLst>
      <p:ext uri="{BB962C8B-B14F-4D97-AF65-F5344CB8AC3E}">
        <p14:creationId xmlns:p14="http://schemas.microsoft.com/office/powerpoint/2010/main" val="1527848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E714E1-2C9A-74F8-83E4-487F79186460}"/>
              </a:ext>
            </a:extLst>
          </p:cNvPr>
          <p:cNvSpPr>
            <a:spLocks noGrp="1"/>
          </p:cNvSpPr>
          <p:nvPr>
            <p:ph sz="half" idx="10"/>
          </p:nvPr>
        </p:nvSpPr>
        <p:spPr>
          <a:xfrm>
            <a:off x="76199" y="1096962"/>
            <a:ext cx="4217111" cy="5151438"/>
          </a:xfrm>
        </p:spPr>
        <p:txBody>
          <a:bodyPr/>
          <a:lstStyle/>
          <a:p>
            <a:pPr marL="0" indent="0">
              <a:buNone/>
            </a:pPr>
            <a:r>
              <a:rPr lang="en-US" sz="2800" b="1" i="1" dirty="0"/>
              <a:t>Supply shortages anticipated during extreme summer conditions</a:t>
            </a:r>
            <a:r>
              <a:rPr lang="en-US" sz="2800" dirty="0"/>
              <a:t> </a:t>
            </a:r>
            <a:endParaRPr lang="en-US" dirty="0"/>
          </a:p>
          <a:p>
            <a:r>
              <a:rPr lang="en-US" dirty="0"/>
              <a:t>Capacity and Energy Risk Assessment inputs:</a:t>
            </a:r>
          </a:p>
          <a:p>
            <a:pPr lvl="1"/>
            <a:r>
              <a:rPr lang="en-US" dirty="0"/>
              <a:t>On-peak reserve margins </a:t>
            </a:r>
          </a:p>
          <a:p>
            <a:pPr lvl="1"/>
            <a:r>
              <a:rPr lang="en-US" dirty="0"/>
              <a:t>Operational risk analysis</a:t>
            </a:r>
          </a:p>
          <a:p>
            <a:pPr lvl="1"/>
            <a:r>
              <a:rPr lang="en-US" dirty="0"/>
              <a:t>Probabilistic energy metrics</a:t>
            </a:r>
          </a:p>
          <a:p>
            <a:r>
              <a:rPr lang="en-US" dirty="0"/>
              <a:t>Assessed extreme conditions include 90/10 demand, historical high generator outages, and low wind and solar scenarios</a:t>
            </a:r>
          </a:p>
        </p:txBody>
      </p:sp>
      <p:sp>
        <p:nvSpPr>
          <p:cNvPr id="3" name="Title 2">
            <a:extLst>
              <a:ext uri="{FF2B5EF4-FFF2-40B4-BE49-F238E27FC236}">
                <a16:creationId xmlns:a16="http://schemas.microsoft.com/office/drawing/2014/main" id="{E9A3FA62-047A-A88A-E6AD-3AC74E63139A}"/>
              </a:ext>
            </a:extLst>
          </p:cNvPr>
          <p:cNvSpPr>
            <a:spLocks noGrp="1"/>
          </p:cNvSpPr>
          <p:nvPr>
            <p:ph type="title"/>
          </p:nvPr>
        </p:nvSpPr>
        <p:spPr/>
        <p:txBody>
          <a:bodyPr/>
          <a:lstStyle/>
          <a:p>
            <a:r>
              <a:rPr lang="en-US" dirty="0"/>
              <a:t>2024 Summer Reliability Assessment Highlights</a:t>
            </a:r>
          </a:p>
        </p:txBody>
      </p:sp>
      <p:sp>
        <p:nvSpPr>
          <p:cNvPr id="6" name="TextBox 5">
            <a:extLst>
              <a:ext uri="{FF2B5EF4-FFF2-40B4-BE49-F238E27FC236}">
                <a16:creationId xmlns:a16="http://schemas.microsoft.com/office/drawing/2014/main" id="{A54A087F-8386-B4DC-BE65-D0F2D7309176}"/>
              </a:ext>
            </a:extLst>
          </p:cNvPr>
          <p:cNvSpPr txBox="1"/>
          <p:nvPr/>
        </p:nvSpPr>
        <p:spPr>
          <a:xfrm>
            <a:off x="4343400" y="4525962"/>
            <a:ext cx="4572000" cy="307777"/>
          </a:xfrm>
          <a:prstGeom prst="rect">
            <a:avLst/>
          </a:prstGeom>
          <a:noFill/>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2024 Summer Reliability Risk Map</a:t>
            </a:r>
            <a:endParaRPr kumimoji="0" lang="en-US"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C8869E69-DAE6-5ACA-79FA-AA6A0020E318}"/>
              </a:ext>
            </a:extLst>
          </p:cNvPr>
          <p:cNvGraphicFramePr>
            <a:graphicFrameLocks noGrp="1"/>
          </p:cNvGraphicFramePr>
          <p:nvPr/>
        </p:nvGraphicFramePr>
        <p:xfrm>
          <a:off x="4085521" y="5004066"/>
          <a:ext cx="4994570" cy="822325"/>
        </p:xfrm>
        <a:graphic>
          <a:graphicData uri="http://schemas.openxmlformats.org/drawingml/2006/table">
            <a:tbl>
              <a:tblPr firstRow="1" firstCol="1" bandRow="1"/>
              <a:tblGrid>
                <a:gridCol w="882919">
                  <a:extLst>
                    <a:ext uri="{9D8B030D-6E8A-4147-A177-3AD203B41FA5}">
                      <a16:colId xmlns:a16="http://schemas.microsoft.com/office/drawing/2014/main" val="3543758672"/>
                    </a:ext>
                  </a:extLst>
                </a:gridCol>
                <a:gridCol w="4111651">
                  <a:extLst>
                    <a:ext uri="{9D8B030D-6E8A-4147-A177-3AD203B41FA5}">
                      <a16:colId xmlns:a16="http://schemas.microsoft.com/office/drawing/2014/main" val="1694665611"/>
                    </a:ext>
                  </a:extLst>
                </a:gridCol>
              </a:tblGrid>
              <a:tr h="203200">
                <a:tc gridSpan="2">
                  <a:txBody>
                    <a:bodyPr/>
                    <a:lstStyle/>
                    <a:p>
                      <a:pPr marL="0" marR="0" algn="ctr">
                        <a:spcBef>
                          <a:spcPts val="0"/>
                        </a:spcBef>
                        <a:spcAft>
                          <a:spcPts val="0"/>
                        </a:spcAft>
                      </a:pPr>
                      <a:r>
                        <a:rPr lang="en-US" sz="1100" b="1">
                          <a:solidFill>
                            <a:srgbClr val="FFFFFF"/>
                          </a:solidFill>
                          <a:effectLst/>
                          <a:latin typeface="Tahoma" panose="020B0604030504040204" pitchFamily="34" charset="0"/>
                          <a:ea typeface="Times New Roman" panose="02020603050405020304" pitchFamily="18" charset="0"/>
                          <a:cs typeface="Times New Roman" panose="02020603050405020304" pitchFamily="18" charset="0"/>
                        </a:rPr>
                        <a:t>Seasonal Risk Assessment Summary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4C81"/>
                    </a:solidFill>
                  </a:tcPr>
                </a:tc>
                <a:tc hMerge="1">
                  <a:txBody>
                    <a:bodyPr/>
                    <a:lstStyle/>
                    <a:p>
                      <a:endParaRPr lang="en-US"/>
                    </a:p>
                  </a:txBody>
                  <a:tcPr/>
                </a:tc>
                <a:extLst>
                  <a:ext uri="{0D108BD9-81ED-4DB2-BD59-A6C34878D82A}">
                    <a16:rowId xmlns:a16="http://schemas.microsoft.com/office/drawing/2014/main" val="2632478676"/>
                  </a:ext>
                </a:extLst>
              </a:tr>
              <a:tr h="203200">
                <a:tc>
                  <a:txBody>
                    <a:bodyPr/>
                    <a:lstStyle/>
                    <a:p>
                      <a:pPr marL="0" marR="0" algn="ctr">
                        <a:spcBef>
                          <a:spcPts val="0"/>
                        </a:spcBef>
                        <a:spcAft>
                          <a:spcPts val="0"/>
                        </a:spcAft>
                      </a:pPr>
                      <a:r>
                        <a:rPr lang="en-US" sz="1100" b="1">
                          <a:solidFill>
                            <a:srgbClr val="FFFFFF"/>
                          </a:solidFill>
                          <a:effectLst/>
                          <a:latin typeface="Tahoma" panose="020B0604030504040204" pitchFamily="34" charset="0"/>
                          <a:ea typeface="Times New Roman" panose="02020603050405020304" pitchFamily="18" charset="0"/>
                          <a:cs typeface="Times New Roman" panose="02020603050405020304" pitchFamily="18" charset="0"/>
                        </a:rPr>
                        <a:t>High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just">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Potential for insufficient operating reserves in normal peak conditions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682415"/>
                  </a:ext>
                </a:extLst>
              </a:tr>
              <a:tr h="203200">
                <a:tc>
                  <a:txBody>
                    <a:bodyPr/>
                    <a:lstStyle/>
                    <a:p>
                      <a:pPr marL="0" marR="0" algn="ctr">
                        <a:spcBef>
                          <a:spcPts val="0"/>
                        </a:spcBef>
                        <a:spcAft>
                          <a:spcPts val="0"/>
                        </a:spcAft>
                      </a:pPr>
                      <a:r>
                        <a:rPr lang="en-US" sz="1100" b="1" dirty="0">
                          <a:solidFill>
                            <a:srgbClr val="FFFFFF"/>
                          </a:solidFill>
                          <a:effectLst/>
                          <a:latin typeface="Tahoma" panose="020B0604030504040204" pitchFamily="34" charset="0"/>
                          <a:ea typeface="Times New Roman" panose="02020603050405020304" pitchFamily="18" charset="0"/>
                          <a:cs typeface="Times New Roman" panose="02020603050405020304" pitchFamily="18" charset="0"/>
                        </a:rPr>
                        <a:t>Elevated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960D"/>
                    </a:solidFill>
                  </a:tcPr>
                </a:tc>
                <a:tc>
                  <a:txBody>
                    <a:bodyPr/>
                    <a:lstStyle/>
                    <a:p>
                      <a:pPr marL="0" marR="0" algn="just">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Potential for insufficient operating reserves in extreme conditions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952035"/>
                  </a:ext>
                </a:extLst>
              </a:tr>
              <a:tr h="212725">
                <a:tc>
                  <a:txBody>
                    <a:bodyPr/>
                    <a:lstStyle/>
                    <a:p>
                      <a:pPr marL="0" marR="0" algn="ctr">
                        <a:spcBef>
                          <a:spcPts val="0"/>
                        </a:spcBef>
                        <a:spcAft>
                          <a:spcPts val="0"/>
                        </a:spcAft>
                      </a:pPr>
                      <a:r>
                        <a:rPr lang="en-US" sz="1100" b="1" dirty="0">
                          <a:solidFill>
                            <a:srgbClr val="FFFFFF"/>
                          </a:solidFill>
                          <a:effectLst/>
                          <a:latin typeface="Tahoma" panose="020B0604030504040204" pitchFamily="34" charset="0"/>
                          <a:ea typeface="Times New Roman" panose="02020603050405020304" pitchFamily="18" charset="0"/>
                          <a:cs typeface="Times New Roman" panose="02020603050405020304" pitchFamily="18" charset="0"/>
                        </a:rPr>
                        <a:t>Normal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just">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Sufficient operating reserves expected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08581"/>
                  </a:ext>
                </a:extLst>
              </a:tr>
            </a:tbl>
          </a:graphicData>
        </a:graphic>
      </p:graphicFrame>
      <p:sp>
        <p:nvSpPr>
          <p:cNvPr id="10" name="Rectangle 9">
            <a:extLst>
              <a:ext uri="{FF2B5EF4-FFF2-40B4-BE49-F238E27FC236}">
                <a16:creationId xmlns:a16="http://schemas.microsoft.com/office/drawing/2014/main" id="{852964F6-FE80-9355-F1DA-8589530A8CC4}"/>
              </a:ext>
            </a:extLst>
          </p:cNvPr>
          <p:cNvSpPr/>
          <p:nvPr/>
        </p:nvSpPr>
        <p:spPr bwMode="auto">
          <a:xfrm>
            <a:off x="6934200" y="3992562"/>
            <a:ext cx="1931111" cy="61257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pic>
        <p:nvPicPr>
          <p:cNvPr id="9" name="Picture 8">
            <a:extLst>
              <a:ext uri="{FF2B5EF4-FFF2-40B4-BE49-F238E27FC236}">
                <a16:creationId xmlns:a16="http://schemas.microsoft.com/office/drawing/2014/main" id="{2238AC12-577B-6DC7-77A2-B327E222D811}"/>
              </a:ext>
            </a:extLst>
          </p:cNvPr>
          <p:cNvPicPr>
            <a:picLocks noChangeAspect="1"/>
          </p:cNvPicPr>
          <p:nvPr/>
        </p:nvPicPr>
        <p:blipFill>
          <a:blip r:embed="rId2"/>
          <a:stretch>
            <a:fillRect/>
          </a:stretch>
        </p:blipFill>
        <p:spPr>
          <a:xfrm>
            <a:off x="4251727" y="1094843"/>
            <a:ext cx="5273273" cy="3487214"/>
          </a:xfrm>
          <a:prstGeom prst="rect">
            <a:avLst/>
          </a:prstGeom>
        </p:spPr>
      </p:pic>
    </p:spTree>
    <p:extLst>
      <p:ext uri="{BB962C8B-B14F-4D97-AF65-F5344CB8AC3E}">
        <p14:creationId xmlns:p14="http://schemas.microsoft.com/office/powerpoint/2010/main" val="933275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1A502-A01C-9D05-F9BC-257DA74B5F8D}"/>
              </a:ext>
            </a:extLst>
          </p:cNvPr>
          <p:cNvSpPr>
            <a:spLocks noGrp="1"/>
          </p:cNvSpPr>
          <p:nvPr>
            <p:ph sz="half" idx="10"/>
          </p:nvPr>
        </p:nvSpPr>
        <p:spPr>
          <a:xfrm>
            <a:off x="346074" y="1173162"/>
            <a:ext cx="8416926" cy="1112838"/>
          </a:xfrm>
        </p:spPr>
        <p:txBody>
          <a:bodyPr/>
          <a:lstStyle/>
          <a:p>
            <a:r>
              <a:rPr lang="en-US" dirty="0"/>
              <a:t>All-hours probabilistic analysis and deterministic scenarios identify energy risks</a:t>
            </a:r>
          </a:p>
        </p:txBody>
      </p:sp>
      <p:sp>
        <p:nvSpPr>
          <p:cNvPr id="3" name="Title 2">
            <a:extLst>
              <a:ext uri="{FF2B5EF4-FFF2-40B4-BE49-F238E27FC236}">
                <a16:creationId xmlns:a16="http://schemas.microsoft.com/office/drawing/2014/main" id="{AEDDF456-48AC-8A0A-F6B7-C40500B3B8F7}"/>
              </a:ext>
            </a:extLst>
          </p:cNvPr>
          <p:cNvSpPr>
            <a:spLocks noGrp="1"/>
          </p:cNvSpPr>
          <p:nvPr>
            <p:ph type="title"/>
          </p:nvPr>
        </p:nvSpPr>
        <p:spPr/>
        <p:txBody>
          <a:bodyPr/>
          <a:lstStyle/>
          <a:p>
            <a:r>
              <a:rPr lang="en-US" dirty="0"/>
              <a:t>Energy Risks</a:t>
            </a:r>
          </a:p>
        </p:txBody>
      </p:sp>
      <p:pic>
        <p:nvPicPr>
          <p:cNvPr id="4" name="Picture 3">
            <a:extLst>
              <a:ext uri="{FF2B5EF4-FFF2-40B4-BE49-F238E27FC236}">
                <a16:creationId xmlns:a16="http://schemas.microsoft.com/office/drawing/2014/main" id="{A4DB6338-CC24-87F0-6E0D-3A7130181E0F}"/>
              </a:ext>
            </a:extLst>
          </p:cNvPr>
          <p:cNvPicPr>
            <a:picLocks noChangeAspect="1"/>
          </p:cNvPicPr>
          <p:nvPr/>
        </p:nvPicPr>
        <p:blipFill>
          <a:blip r:embed="rId2"/>
          <a:stretch>
            <a:fillRect/>
          </a:stretch>
        </p:blipFill>
        <p:spPr>
          <a:xfrm>
            <a:off x="990600" y="2174962"/>
            <a:ext cx="6870023" cy="4149638"/>
          </a:xfrm>
          <a:prstGeom prst="rect">
            <a:avLst/>
          </a:prstGeom>
        </p:spPr>
      </p:pic>
      <p:sp>
        <p:nvSpPr>
          <p:cNvPr id="5" name="TextBox 4">
            <a:extLst>
              <a:ext uri="{FF2B5EF4-FFF2-40B4-BE49-F238E27FC236}">
                <a16:creationId xmlns:a16="http://schemas.microsoft.com/office/drawing/2014/main" id="{7950DAC3-618F-2B76-F564-A1C90AA65DED}"/>
              </a:ext>
            </a:extLst>
          </p:cNvPr>
          <p:cNvSpPr txBox="1"/>
          <p:nvPr/>
        </p:nvSpPr>
        <p:spPr>
          <a:xfrm>
            <a:off x="954515" y="6248400"/>
            <a:ext cx="7234971" cy="738664"/>
          </a:xfrm>
          <a:prstGeom prst="rect">
            <a:avLst/>
          </a:prstGeom>
          <a:noFill/>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ERCOT Probabilities of Energy Emergencies for Projected Peak Day (Summer 2024)</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Chart Source: ERCOT</a:t>
            </a: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4040802-404C-C05B-ADBB-321AF6A50753}"/>
              </a:ext>
            </a:extLst>
          </p:cNvPr>
          <p:cNvSpPr txBox="1"/>
          <p:nvPr/>
        </p:nvSpPr>
        <p:spPr>
          <a:xfrm>
            <a:off x="1618235" y="4724400"/>
            <a:ext cx="4648200" cy="307777"/>
          </a:xfrm>
          <a:prstGeom prst="rect">
            <a:avLst/>
          </a:prstGeom>
          <a:solidFill>
            <a:schemeClr val="accent1">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ＭＳ Ｐゴシック" pitchFamily="84" charset="-128"/>
                <a:cs typeface="+mn-cs"/>
              </a:rPr>
              <a:t>Low risk up to and including time of peak demand (5 p.m.)</a:t>
            </a:r>
          </a:p>
        </p:txBody>
      </p:sp>
      <p:sp>
        <p:nvSpPr>
          <p:cNvPr id="7" name="Left Brace 6">
            <a:extLst>
              <a:ext uri="{FF2B5EF4-FFF2-40B4-BE49-F238E27FC236}">
                <a16:creationId xmlns:a16="http://schemas.microsoft.com/office/drawing/2014/main" id="{A1E31681-57B6-4E6E-2376-BA53097D0379}"/>
              </a:ext>
            </a:extLst>
          </p:cNvPr>
          <p:cNvSpPr/>
          <p:nvPr/>
        </p:nvSpPr>
        <p:spPr bwMode="auto">
          <a:xfrm>
            <a:off x="6096000" y="2971800"/>
            <a:ext cx="304800" cy="21336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8" name="TextBox 7">
            <a:extLst>
              <a:ext uri="{FF2B5EF4-FFF2-40B4-BE49-F238E27FC236}">
                <a16:creationId xmlns:a16="http://schemas.microsoft.com/office/drawing/2014/main" id="{88E1902C-83EB-2020-FE93-8E6246494AB0}"/>
              </a:ext>
            </a:extLst>
          </p:cNvPr>
          <p:cNvSpPr txBox="1"/>
          <p:nvPr/>
        </p:nvSpPr>
        <p:spPr>
          <a:xfrm>
            <a:off x="1981200" y="3692050"/>
            <a:ext cx="4114800" cy="707886"/>
          </a:xfrm>
          <a:prstGeom prst="rect">
            <a:avLst/>
          </a:prstGeom>
          <a:solidFill>
            <a:srgbClr val="FFFF00"/>
          </a:solidFill>
          <a:ln>
            <a:solidFill>
              <a:schemeClr val="tx2"/>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Risk of EEAs in evening as solar generation ramps down</a:t>
            </a:r>
          </a:p>
        </p:txBody>
      </p:sp>
    </p:spTree>
    <p:extLst>
      <p:ext uri="{BB962C8B-B14F-4D97-AF65-F5344CB8AC3E}">
        <p14:creationId xmlns:p14="http://schemas.microsoft.com/office/powerpoint/2010/main" val="1905346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304800" y="1219200"/>
            <a:ext cx="8610600" cy="4846638"/>
          </a:xfrm>
        </p:spPr>
        <p:txBody>
          <a:bodyPr/>
          <a:lstStyle/>
          <a:p>
            <a:pPr lvl="0"/>
            <a:r>
              <a:rPr lang="en-US" dirty="0"/>
              <a:t>Reliability Coordinators, Balancing Authorities, and Transmission Operators in elevated risk areas review operating plans and protocols for resolving supply shortfalls</a:t>
            </a:r>
          </a:p>
          <a:p>
            <a:pPr lvl="1"/>
            <a:r>
              <a:rPr lang="en-US" dirty="0"/>
              <a:t>Employ conservative outage coordination procedures</a:t>
            </a:r>
          </a:p>
          <a:p>
            <a:pPr lvl="1"/>
            <a:r>
              <a:rPr lang="en-US" dirty="0"/>
              <a:t>Engage state or provincial regulators and policymakers to prepare for efficient implementation of demand side management mechanisms</a:t>
            </a:r>
          </a:p>
          <a:p>
            <a:pPr lvl="0"/>
            <a:r>
              <a:rPr lang="en-US" dirty="0"/>
              <a:t>Generator Owners with solar PV resources implement recommendations in NERC’s </a:t>
            </a:r>
            <a:r>
              <a:rPr lang="en-US" i="1" dirty="0"/>
              <a:t>Inverter-Based Resource Performance Issues Alert</a:t>
            </a:r>
            <a:r>
              <a:rPr lang="en-US" dirty="0"/>
              <a:t> (Level 2) </a:t>
            </a:r>
          </a:p>
          <a:p>
            <a:r>
              <a:rPr lang="en-US" dirty="0"/>
              <a:t>State regulators and industry should have protocols in place at the start of summer for managing emergent requests for generator air-quality </a:t>
            </a:r>
            <a:r>
              <a:rPr lang="en-US"/>
              <a:t>waivers during </a:t>
            </a:r>
            <a:r>
              <a:rPr lang="en-US" dirty="0"/>
              <a:t>periods of high demand</a:t>
            </a:r>
          </a:p>
        </p:txBody>
      </p:sp>
      <p:sp>
        <p:nvSpPr>
          <p:cNvPr id="3" name="Title 2"/>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2135467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358F6-A3D6-A22A-16FC-C21CA748F0C3}"/>
              </a:ext>
            </a:extLst>
          </p:cNvPr>
          <p:cNvSpPr>
            <a:spLocks noGrp="1"/>
          </p:cNvSpPr>
          <p:nvPr>
            <p:ph sz="half" idx="10"/>
          </p:nvPr>
        </p:nvSpPr>
        <p:spPr>
          <a:xfrm>
            <a:off x="346075" y="3611563"/>
            <a:ext cx="8416925" cy="2713037"/>
          </a:xfrm>
        </p:spPr>
        <p:txBody>
          <a:bodyPr/>
          <a:lstStyle/>
          <a:p>
            <a:pPr lvl="0"/>
            <a:r>
              <a:rPr lang="en-US" dirty="0"/>
              <a:t>Communication Plan</a:t>
            </a:r>
          </a:p>
          <a:p>
            <a:pPr lvl="1"/>
            <a:r>
              <a:rPr lang="en-US" dirty="0"/>
              <a:t>Media Webinar and Interviews</a:t>
            </a:r>
          </a:p>
          <a:p>
            <a:pPr lvl="1"/>
            <a:r>
              <a:rPr lang="en-US" dirty="0"/>
              <a:t>Announcement / Video / Social Media </a:t>
            </a:r>
          </a:p>
          <a:p>
            <a:pPr lvl="0"/>
            <a:r>
              <a:rPr lang="en-US" dirty="0"/>
              <a:t>Outreach and Engagement</a:t>
            </a:r>
          </a:p>
          <a:p>
            <a:pPr lvl="1"/>
            <a:r>
              <a:rPr lang="en-US" dirty="0"/>
              <a:t>State/Provincial – NASEO, NARUC, Regional Entity regulator outreach</a:t>
            </a:r>
          </a:p>
          <a:p>
            <a:pPr lvl="1"/>
            <a:r>
              <a:rPr lang="en-US" dirty="0"/>
              <a:t>Federal – FERC, DOE, Legislative </a:t>
            </a:r>
          </a:p>
          <a:p>
            <a:pPr lvl="1"/>
            <a:r>
              <a:rPr lang="en-US"/>
              <a:t>Industry – </a:t>
            </a:r>
            <a:r>
              <a:rPr lang="en-US" dirty="0"/>
              <a:t>Webinar, RSTC, and Regional Entity technical committees</a:t>
            </a:r>
          </a:p>
        </p:txBody>
      </p:sp>
      <p:sp>
        <p:nvSpPr>
          <p:cNvPr id="3" name="Title 2"/>
          <p:cNvSpPr>
            <a:spLocks noGrp="1"/>
          </p:cNvSpPr>
          <p:nvPr>
            <p:ph type="title"/>
          </p:nvPr>
        </p:nvSpPr>
        <p:spPr>
          <a:xfrm>
            <a:off x="2895601" y="152400"/>
            <a:ext cx="6019799" cy="655638"/>
          </a:xfrm>
        </p:spPr>
        <p:txBody>
          <a:bodyPr/>
          <a:lstStyle/>
          <a:p>
            <a:r>
              <a:rPr lang="en-US" dirty="0"/>
              <a:t>SRA Schedule</a:t>
            </a:r>
          </a:p>
        </p:txBody>
      </p:sp>
      <p:graphicFrame>
        <p:nvGraphicFramePr>
          <p:cNvPr id="5" name="Table 4"/>
          <p:cNvGraphicFramePr>
            <a:graphicFrameLocks noGrp="1"/>
          </p:cNvGraphicFramePr>
          <p:nvPr/>
        </p:nvGraphicFramePr>
        <p:xfrm>
          <a:off x="533400" y="1371598"/>
          <a:ext cx="7924800" cy="2165913"/>
        </p:xfrm>
        <a:graphic>
          <a:graphicData uri="http://schemas.openxmlformats.org/drawingml/2006/table">
            <a:tbl>
              <a:tblPr firstRow="1" firstCol="1" lastRow="1" lastCol="1" bandRow="1" bandCol="1"/>
              <a:tblGrid>
                <a:gridCol w="1303203">
                  <a:extLst>
                    <a:ext uri="{9D8B030D-6E8A-4147-A177-3AD203B41FA5}">
                      <a16:colId xmlns:a16="http://schemas.microsoft.com/office/drawing/2014/main" val="20000"/>
                    </a:ext>
                  </a:extLst>
                </a:gridCol>
                <a:gridCol w="6621597">
                  <a:extLst>
                    <a:ext uri="{9D8B030D-6E8A-4147-A177-3AD203B41FA5}">
                      <a16:colId xmlns:a16="http://schemas.microsoft.com/office/drawing/2014/main" val="20001"/>
                    </a:ext>
                  </a:extLst>
                </a:gridCol>
              </a:tblGrid>
              <a:tr h="470378">
                <a:tc>
                  <a:txBody>
                    <a:bodyPr/>
                    <a:lstStyle/>
                    <a:p>
                      <a:pPr marL="0" marR="0" algn="ctr">
                        <a:spcBef>
                          <a:spcPts val="285"/>
                        </a:spcBef>
                        <a:spcAft>
                          <a:spcPts val="0"/>
                        </a:spcAft>
                      </a:pPr>
                      <a:r>
                        <a:rPr lang="en-US" sz="2000" b="1" spc="-5"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04C81"/>
                    </a:solidFill>
                  </a:tcPr>
                </a:tc>
                <a:tc>
                  <a:txBody>
                    <a:bodyPr/>
                    <a:lstStyle/>
                    <a:p>
                      <a:pPr marL="0" marR="0" algn="ctr">
                        <a:spcBef>
                          <a:spcPts val="285"/>
                        </a:spcBef>
                        <a:spcAft>
                          <a:spcPts val="0"/>
                        </a:spcAft>
                      </a:pPr>
                      <a:r>
                        <a:rPr lang="en-US" sz="2000" b="1" spc="-5"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Milestone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04C81"/>
                    </a:solidFill>
                  </a:tcPr>
                </a:tc>
                <a:extLst>
                  <a:ext uri="{0D108BD9-81ED-4DB2-BD59-A6C34878D82A}">
                    <a16:rowId xmlns:a16="http://schemas.microsoft.com/office/drawing/2014/main" val="10000"/>
                  </a:ext>
                </a:extLst>
              </a:tr>
              <a:tr h="339107">
                <a:tc>
                  <a:txBody>
                    <a:bodyPr/>
                    <a:lstStyle/>
                    <a:p>
                      <a:pPr marL="61595" marR="0">
                        <a:spcBef>
                          <a:spcPts val="155"/>
                        </a:spcBef>
                        <a:spcAft>
                          <a:spcPts val="0"/>
                        </a:spcAft>
                      </a:pPr>
                      <a:r>
                        <a:rPr lang="en-US" sz="1800" b="1" kern="1200" spc="-1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April</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marL="61595" marR="0" algn="l" defTabSz="914400" rtl="0" eaLnBrk="1" latinLnBrk="0" hangingPunct="1">
                        <a:spcBef>
                          <a:spcPts val="155"/>
                        </a:spcBef>
                        <a:spcAft>
                          <a:spcPts val="0"/>
                        </a:spcAft>
                      </a:pPr>
                      <a:r>
                        <a:rPr lang="en-US" sz="1800" kern="1200" spc="-5"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Draft report provided to the RSTC for review and comments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61002693"/>
                  </a:ext>
                </a:extLst>
              </a:tr>
              <a:tr h="339107">
                <a:tc>
                  <a:txBody>
                    <a:bodyPr/>
                    <a:lstStyle/>
                    <a:p>
                      <a:pPr marL="61595" marR="0">
                        <a:spcBef>
                          <a:spcPts val="155"/>
                        </a:spcBef>
                        <a:spcAft>
                          <a:spcPts val="0"/>
                        </a:spcAft>
                      </a:pPr>
                      <a:r>
                        <a:rPr lang="en-US" sz="1800" b="1" kern="1200" spc="-1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Early May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61595" marR="0">
                        <a:spcBef>
                          <a:spcPts val="155"/>
                        </a:spcBef>
                        <a:spcAft>
                          <a:spcPts val="0"/>
                        </a:spcAft>
                      </a:pPr>
                      <a:r>
                        <a:rPr lang="en-US" sz="1800" kern="1200" spc="-5"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Final</a:t>
                      </a:r>
                      <a:r>
                        <a:rPr lang="en-US" sz="1800" spc="-5" dirty="0">
                          <a:effectLst/>
                          <a:latin typeface="Calibri" panose="020F0502020204030204" pitchFamily="34" charset="0"/>
                          <a:ea typeface="Calibri" panose="020F0502020204030204" pitchFamily="34" charset="0"/>
                          <a:cs typeface="Times New Roman" panose="02020603050405020304" pitchFamily="18" charset="0"/>
                        </a:rPr>
                        <a:t> report</a:t>
                      </a:r>
                      <a:r>
                        <a:rPr lang="en-US" sz="18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effectLst/>
                          <a:latin typeface="Calibri" panose="020F0502020204030204" pitchFamily="34" charset="0"/>
                          <a:ea typeface="Calibri" panose="020F0502020204030204" pitchFamily="34" charset="0"/>
                          <a:cs typeface="Times New Roman" panose="02020603050405020304" pitchFamily="18" charset="0"/>
                        </a:rPr>
                        <a:t>sent</a:t>
                      </a:r>
                      <a:r>
                        <a:rPr lang="en-US" sz="1800" spc="-20" dirty="0">
                          <a:effectLst/>
                          <a:latin typeface="Calibri" panose="020F0502020204030204" pitchFamily="34" charset="0"/>
                          <a:ea typeface="Calibri" panose="020F0502020204030204" pitchFamily="34" charset="0"/>
                          <a:cs typeface="Times New Roman" panose="02020603050405020304" pitchFamily="18" charset="0"/>
                        </a:rPr>
                        <a:t> </a:t>
                      </a:r>
                      <a:r>
                        <a:rPr lang="en-US" sz="1800" spc="-10" dirty="0">
                          <a:effectLst/>
                          <a:latin typeface="Calibri" panose="020F0502020204030204" pitchFamily="34" charset="0"/>
                          <a:ea typeface="Calibri" panose="020F0502020204030204" pitchFamily="34" charset="0"/>
                          <a:cs typeface="Times New Roman" panose="02020603050405020304" pitchFamily="18" charset="0"/>
                        </a:rPr>
                        <a:t>to</a:t>
                      </a:r>
                      <a:r>
                        <a:rPr lang="en-US" sz="1800" spc="-35" dirty="0">
                          <a:effectLst/>
                          <a:latin typeface="Calibri" panose="020F0502020204030204" pitchFamily="34" charset="0"/>
                          <a:ea typeface="Calibri" panose="020F0502020204030204" pitchFamily="34" charset="0"/>
                          <a:cs typeface="Times New Roman" panose="02020603050405020304" pitchFamily="18" charset="0"/>
                        </a:rPr>
                        <a:t> NERC Leadership for approval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339107">
                <a:tc>
                  <a:txBody>
                    <a:bodyPr/>
                    <a:lstStyle/>
                    <a:p>
                      <a:pPr marL="61595" marR="0">
                        <a:spcBef>
                          <a:spcPts val="155"/>
                        </a:spcBef>
                        <a:spcAft>
                          <a:spcPts val="0"/>
                        </a:spcAft>
                      </a:pPr>
                      <a:r>
                        <a:rPr lang="en-US" sz="1800" b="1" kern="1200" spc="-1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May 10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marL="61595" marR="0">
                        <a:spcBef>
                          <a:spcPts val="155"/>
                        </a:spcBef>
                        <a:spcAft>
                          <a:spcPts val="0"/>
                        </a:spcAft>
                      </a:pPr>
                      <a:r>
                        <a:rPr lang="en-US" sz="1800" kern="1200" spc="-5"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Report sent to NERC Board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01644304"/>
                  </a:ext>
                </a:extLst>
              </a:tr>
              <a:tr h="339107">
                <a:tc>
                  <a:txBody>
                    <a:bodyPr/>
                    <a:lstStyle/>
                    <a:p>
                      <a:pPr marL="61595" marR="0" algn="l" defTabSz="914400" rtl="0" eaLnBrk="1" latinLnBrk="0" hangingPunct="1">
                        <a:spcBef>
                          <a:spcPts val="110"/>
                        </a:spcBef>
                        <a:spcAft>
                          <a:spcPts val="0"/>
                        </a:spcAft>
                      </a:pPr>
                      <a:r>
                        <a:rPr lang="en-US" sz="1800" b="1" kern="1200" spc="-5"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May 14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marL="61595" marR="0" algn="l" defTabSz="914400" rtl="0" eaLnBrk="1" latinLnBrk="0" hangingPunct="1">
                        <a:spcBef>
                          <a:spcPts val="155"/>
                        </a:spcBef>
                        <a:spcAft>
                          <a:spcPts val="0"/>
                        </a:spcAft>
                      </a:pPr>
                      <a:r>
                        <a:rPr lang="en-US" sz="1800" kern="1200" spc="-5"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Report sent to ERO Executive Committee and MRC</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339107">
                <a:tc>
                  <a:txBody>
                    <a:bodyPr/>
                    <a:lstStyle/>
                    <a:p>
                      <a:pPr marL="61595" marR="0">
                        <a:spcBef>
                          <a:spcPts val="110"/>
                        </a:spcBef>
                        <a:spcAft>
                          <a:spcPts val="0"/>
                        </a:spcAft>
                      </a:pPr>
                      <a:r>
                        <a:rPr lang="en-US" sz="1800" b="1" spc="-10" dirty="0">
                          <a:effectLst/>
                          <a:latin typeface="Calibri" panose="020F0502020204030204" pitchFamily="34" charset="0"/>
                          <a:ea typeface="Calibri" panose="020F0502020204030204" pitchFamily="34" charset="0"/>
                          <a:cs typeface="Times New Roman" panose="02020603050405020304" pitchFamily="18" charset="0"/>
                        </a:rPr>
                        <a:t>May 15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marL="61595" marR="0">
                        <a:spcBef>
                          <a:spcPts val="110"/>
                        </a:spcBef>
                        <a:spcAft>
                          <a:spcPts val="0"/>
                        </a:spcAft>
                      </a:pPr>
                      <a:r>
                        <a:rPr lang="en-US" sz="1800" spc="-5" dirty="0">
                          <a:effectLst/>
                          <a:latin typeface="Calibri" panose="020F0502020204030204" pitchFamily="34" charset="0"/>
                          <a:ea typeface="Calibri" panose="020F0502020204030204" pitchFamily="34" charset="0"/>
                          <a:cs typeface="Times New Roman" panose="02020603050405020304" pitchFamily="18" charset="0"/>
                        </a:rPr>
                        <a:t>Report</a:t>
                      </a:r>
                      <a:r>
                        <a:rPr lang="en-US" sz="1800" spc="-80" dirty="0">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effectLst/>
                          <a:latin typeface="Calibri" panose="020F0502020204030204" pitchFamily="34" charset="0"/>
                          <a:ea typeface="Calibri" panose="020F0502020204030204" pitchFamily="34" charset="0"/>
                          <a:cs typeface="Times New Roman" panose="02020603050405020304" pitchFamily="18" charset="0"/>
                        </a:rPr>
                        <a:t>Release and Industry Webinar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0584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19200"/>
            <a:ext cx="5029200" cy="5029200"/>
          </a:xfrm>
          <a:prstGeom prst="rect">
            <a:avLst/>
          </a:prstGeom>
        </p:spPr>
      </p:pic>
      <p:sp>
        <p:nvSpPr>
          <p:cNvPr id="17411" name="Rectangle 4"/>
          <p:cNvSpPr>
            <a:spLocks noChangeArrowheads="1"/>
          </p:cNvSpPr>
          <p:nvPr/>
        </p:nvSpPr>
        <p:spPr bwMode="auto">
          <a:xfrm>
            <a:off x="0" y="29718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25000" noProof="0" dirty="0">
              <a:ln>
                <a:noFill/>
              </a:ln>
              <a:solidFill>
                <a:srgbClr val="000000"/>
              </a:solidFill>
              <a:effectLst/>
              <a:uLnTx/>
              <a:uFillTx/>
              <a:latin typeface="Arial" charset="0"/>
              <a:ea typeface="ＭＳ Ｐゴシック" pitchFamily="84" charset="-128"/>
              <a:cs typeface="+mn-cs"/>
            </a:endParaRPr>
          </a:p>
        </p:txBody>
      </p:sp>
      <p:sp>
        <p:nvSpPr>
          <p:cNvPr id="17413" name="Text Box 5"/>
          <p:cNvSpPr txBox="1">
            <a:spLocks noChangeArrowheads="1"/>
          </p:cNvSpPr>
          <p:nvPr/>
        </p:nvSpPr>
        <p:spPr bwMode="auto">
          <a:xfrm>
            <a:off x="-1295400" y="3187700"/>
            <a:ext cx="8705850" cy="64135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solidFill>
                    <a:srgbClr val="808080">
                      <a:alpha val="52000"/>
                    </a:srgbClr>
                  </a:solidFill>
                </a:ln>
                <a:solidFill>
                  <a:srgbClr val="000000"/>
                </a:solidFill>
                <a:effectLst/>
                <a:uLnTx/>
                <a:uFillTx/>
                <a:latin typeface="Tahoma" pitchFamily="34" charset="0"/>
                <a:ea typeface="ＭＳ Ｐゴシック"/>
                <a:cs typeface="+mn-cs"/>
              </a:rPr>
              <a:t>Questions and Answers</a:t>
            </a:r>
            <a:endParaRPr kumimoji="0" lang="en-US" sz="1400" b="1" i="0" u="none" strike="noStrike" kern="1200" cap="none" spc="0" normalizeH="0" baseline="0" noProof="0" dirty="0">
              <a:ln>
                <a:solidFill>
                  <a:srgbClr val="808080">
                    <a:alpha val="52000"/>
                  </a:srgbClr>
                </a:solidFill>
              </a:ln>
              <a:solidFill>
                <a:srgbClr val="000000"/>
              </a:solidFill>
              <a:effectLst/>
              <a:uLnTx/>
              <a:uFillTx/>
              <a:latin typeface="Verdana" pitchFamily="34" charset="0"/>
              <a:ea typeface="ＭＳ Ｐゴシック"/>
              <a:cs typeface="+mn-cs"/>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152399" y="934038"/>
            <a:ext cx="4972503" cy="5695362"/>
          </a:xfrm>
        </p:spPr>
        <p:txBody>
          <a:bodyPr/>
          <a:lstStyle/>
          <a:p>
            <a:pPr marL="0" indent="0">
              <a:buNone/>
            </a:pPr>
            <a:r>
              <a:rPr lang="en-US" sz="2000" b="1" dirty="0"/>
              <a:t>MISO: </a:t>
            </a:r>
            <a:r>
              <a:rPr lang="en-US" sz="2000" dirty="0"/>
              <a:t>Shortfall risk at high demand and low wind output</a:t>
            </a:r>
            <a:endParaRPr lang="en-US" dirty="0"/>
          </a:p>
          <a:p>
            <a:pPr marL="0" indent="0">
              <a:buNone/>
            </a:pPr>
            <a:r>
              <a:rPr lang="en-US" sz="2000" b="1" dirty="0"/>
              <a:t>MRO-SaskPower</a:t>
            </a:r>
            <a:r>
              <a:rPr lang="en-US" sz="2000" dirty="0"/>
              <a:t>: High generator outages can cause reserve shortages at peak demand</a:t>
            </a:r>
          </a:p>
          <a:p>
            <a:pPr marL="0" indent="0">
              <a:buNone/>
            </a:pPr>
            <a:r>
              <a:rPr lang="en-US" sz="2000" b="1" dirty="0"/>
              <a:t>NPCC-New England:</a:t>
            </a:r>
            <a:r>
              <a:rPr lang="en-US" sz="2000" dirty="0"/>
              <a:t> Generator retirements have reduced available capacity making the area more reliant on external transfers</a:t>
            </a:r>
          </a:p>
          <a:p>
            <a:pPr marL="0" indent="0">
              <a:buNone/>
            </a:pPr>
            <a:r>
              <a:rPr lang="en-US" sz="2000" b="1" dirty="0"/>
              <a:t>Texas RE-ERCOT: </a:t>
            </a:r>
            <a:r>
              <a:rPr lang="en-US" sz="2000" dirty="0"/>
              <a:t>Strong growth in load and solar resources is increasing energy risks and straining parts of the transmission network</a:t>
            </a:r>
            <a:endParaRPr lang="en-US" sz="2000" b="1" dirty="0"/>
          </a:p>
          <a:p>
            <a:pPr marL="0" indent="0">
              <a:buNone/>
            </a:pPr>
            <a:r>
              <a:rPr lang="en-US" sz="2000" b="1" dirty="0"/>
              <a:t>WECC-British Columbia: </a:t>
            </a:r>
            <a:r>
              <a:rPr lang="en-US" sz="2000" dirty="0"/>
              <a:t>Demand growth is and the effects of long-term drought on hydro generation threaten area reserves</a:t>
            </a:r>
          </a:p>
          <a:p>
            <a:pPr marL="0" indent="0">
              <a:buNone/>
            </a:pPr>
            <a:r>
              <a:rPr lang="en-US" sz="2000" b="1" dirty="0"/>
              <a:t>WECC-California/Mexico: </a:t>
            </a:r>
            <a:r>
              <a:rPr lang="en-US" sz="2000" dirty="0"/>
              <a:t>Wide-area heat events that threaten imports continue to pose energy risks (new and planned resources are improving the outlook)</a:t>
            </a:r>
          </a:p>
        </p:txBody>
      </p:sp>
      <p:sp>
        <p:nvSpPr>
          <p:cNvPr id="3" name="Title 2"/>
          <p:cNvSpPr>
            <a:spLocks noGrp="1"/>
          </p:cNvSpPr>
          <p:nvPr>
            <p:ph type="title"/>
          </p:nvPr>
        </p:nvSpPr>
        <p:spPr/>
        <p:txBody>
          <a:bodyPr/>
          <a:lstStyle/>
          <a:p>
            <a:r>
              <a:rPr lang="en-US" dirty="0"/>
              <a:t>Summer Risk Assessment</a:t>
            </a:r>
          </a:p>
        </p:txBody>
      </p:sp>
      <p:graphicFrame>
        <p:nvGraphicFramePr>
          <p:cNvPr id="13" name="Table 12"/>
          <p:cNvGraphicFramePr>
            <a:graphicFrameLocks noGrp="1"/>
          </p:cNvGraphicFramePr>
          <p:nvPr/>
        </p:nvGraphicFramePr>
        <p:xfrm>
          <a:off x="5639252" y="3727576"/>
          <a:ext cx="2933700" cy="692024"/>
        </p:xfrm>
        <a:graphic>
          <a:graphicData uri="http://schemas.openxmlformats.org/drawingml/2006/table">
            <a:tbl>
              <a:tblPr firstRow="1" firstCol="1" bandRow="1"/>
              <a:tblGrid>
                <a:gridCol w="955700">
                  <a:extLst>
                    <a:ext uri="{9D8B030D-6E8A-4147-A177-3AD203B41FA5}">
                      <a16:colId xmlns:a16="http://schemas.microsoft.com/office/drawing/2014/main" val="2830808875"/>
                    </a:ext>
                  </a:extLst>
                </a:gridCol>
                <a:gridCol w="1978000">
                  <a:extLst>
                    <a:ext uri="{9D8B030D-6E8A-4147-A177-3AD203B41FA5}">
                      <a16:colId xmlns:a16="http://schemas.microsoft.com/office/drawing/2014/main" val="1640721997"/>
                    </a:ext>
                  </a:extLst>
                </a:gridCol>
              </a:tblGrid>
              <a:tr h="0">
                <a:tc gridSpan="2">
                  <a:txBody>
                    <a:bodyPr/>
                    <a:lstStyle/>
                    <a:p>
                      <a:pPr marL="0" marR="0" algn="ctr">
                        <a:lnSpc>
                          <a:spcPct val="107000"/>
                        </a:lnSpc>
                        <a:spcBef>
                          <a:spcPts val="0"/>
                        </a:spcBef>
                        <a:spcAft>
                          <a:spcPts val="0"/>
                        </a:spcAft>
                      </a:pPr>
                      <a:r>
                        <a:rPr lang="en-US" sz="1100" b="1">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Seasonal Risk Assessment Summary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hMerge="1">
                  <a:txBody>
                    <a:bodyPr/>
                    <a:lstStyle/>
                    <a:p>
                      <a:endParaRPr lang="en-US"/>
                    </a:p>
                  </a:txBody>
                  <a:tcPr/>
                </a:tc>
                <a:extLst>
                  <a:ext uri="{0D108BD9-81ED-4DB2-BD59-A6C34878D82A}">
                    <a16:rowId xmlns:a16="http://schemas.microsoft.com/office/drawing/2014/main" val="3852650587"/>
                  </a:ext>
                </a:extLst>
              </a:tr>
              <a:tr h="0">
                <a:tc>
                  <a:txBody>
                    <a:bodyPr/>
                    <a:lstStyle/>
                    <a:p>
                      <a:pPr marL="0" marR="0" algn="ctr">
                        <a:lnSpc>
                          <a:spcPct val="107000"/>
                        </a:lnSpc>
                        <a:spcBef>
                          <a:spcPts val="0"/>
                        </a:spcBef>
                        <a:spcAft>
                          <a:spcPts val="0"/>
                        </a:spcAft>
                      </a:pPr>
                      <a:r>
                        <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Elevated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Insufficient Operating Reserves in Extreme Conditions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557911"/>
                  </a:ext>
                </a:extLst>
              </a:tr>
              <a:tr h="0">
                <a:tc>
                  <a:txBody>
                    <a:bodyPr/>
                    <a:lstStyle/>
                    <a:p>
                      <a:pPr marL="0" marR="0" algn="ctr">
                        <a:lnSpc>
                          <a:spcPct val="107000"/>
                        </a:lnSpc>
                        <a:spcBef>
                          <a:spcPts val="0"/>
                        </a:spcBef>
                        <a:spcAft>
                          <a:spcPts val="0"/>
                        </a:spcAft>
                      </a:pPr>
                      <a:r>
                        <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Normal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Sufficient Operating Reserves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8215592"/>
                  </a:ext>
                </a:extLst>
              </a:tr>
            </a:tbl>
          </a:graphicData>
        </a:graphic>
      </p:graphicFrame>
      <p:sp>
        <p:nvSpPr>
          <p:cNvPr id="4" name="TextBox 3"/>
          <p:cNvSpPr txBox="1"/>
          <p:nvPr/>
        </p:nvSpPr>
        <p:spPr>
          <a:xfrm>
            <a:off x="5124902" y="4763869"/>
            <a:ext cx="379049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Extreme summer conditions include 90/10 demand scenarios, historical high generator outage rates, and low variable energy resource scenarios</a:t>
            </a:r>
          </a:p>
        </p:txBody>
      </p:sp>
      <p:sp>
        <p:nvSpPr>
          <p:cNvPr id="8" name="Content Placeholder 1"/>
          <p:cNvSpPr txBox="1">
            <a:spLocks/>
          </p:cNvSpPr>
          <p:nvPr/>
        </p:nvSpPr>
        <p:spPr>
          <a:xfrm>
            <a:off x="5105400" y="5329591"/>
            <a:ext cx="4038600" cy="1165342"/>
          </a:xfrm>
          <a:prstGeom prst="rect">
            <a:avLst/>
          </a:prstGeom>
        </p:spPr>
        <p:txBody>
          <a:bodyPr/>
          <a:lstStyle>
            <a:lvl1pPr marL="228600" indent="-228600" algn="l" rtl="0" eaLnBrk="1" fontAlgn="base" hangingPunct="1">
              <a:spcBef>
                <a:spcPct val="20000"/>
              </a:spcBef>
              <a:spcAft>
                <a:spcPct val="0"/>
              </a:spcAft>
              <a:buClr>
                <a:srgbClr val="19396E"/>
              </a:buClr>
              <a:buSzPct val="100000"/>
              <a:buChar char="•"/>
              <a:defRPr sz="2400" baseline="0">
                <a:solidFill>
                  <a:schemeClr val="accent6"/>
                </a:solidFill>
                <a:latin typeface="Calibri" pitchFamily="34" charset="0"/>
                <a:ea typeface="+mn-ea"/>
                <a:cs typeface="+mn-cs"/>
              </a:defRPr>
            </a:lvl1pPr>
            <a:lvl2pPr marL="457200" indent="-228600" algn="l" rtl="0" eaLnBrk="1" fontAlgn="base" hangingPunct="1">
              <a:spcBef>
                <a:spcPct val="20000"/>
              </a:spcBef>
              <a:spcAft>
                <a:spcPct val="0"/>
              </a:spcAft>
              <a:buClr>
                <a:srgbClr val="5D85A9"/>
              </a:buClr>
              <a:buFont typeface="Wingdings" charset="2"/>
              <a:buChar char="§"/>
              <a:defRPr sz="2000">
                <a:solidFill>
                  <a:schemeClr val="accent6"/>
                </a:solidFill>
                <a:latin typeface="Calibri" pitchFamily="34" charset="0"/>
                <a:ea typeface="+mn-ea"/>
              </a:defRPr>
            </a:lvl2pPr>
            <a:lvl3pPr marL="685800" indent="-228600" algn="l" rtl="0" eaLnBrk="1" fontAlgn="base" hangingPunct="1">
              <a:spcBef>
                <a:spcPct val="20000"/>
              </a:spcBef>
              <a:spcAft>
                <a:spcPct val="0"/>
              </a:spcAft>
              <a:buClr>
                <a:srgbClr val="19396E"/>
              </a:buClr>
              <a:buFont typeface="Courier New"/>
              <a:buChar char="o"/>
              <a:defRPr sz="1800">
                <a:solidFill>
                  <a:schemeClr val="accent6"/>
                </a:solidFill>
                <a:latin typeface="Calibri" pitchFamily="34" charset="0"/>
                <a:ea typeface="+mn-ea"/>
              </a:defRPr>
            </a:lvl3pPr>
            <a:lvl4pPr marL="914400" indent="-228600" algn="l" rtl="0" eaLnBrk="1" fontAlgn="base" hangingPunct="1">
              <a:spcBef>
                <a:spcPct val="20000"/>
              </a:spcBef>
              <a:spcAft>
                <a:spcPct val="0"/>
              </a:spcAft>
              <a:buClr>
                <a:srgbClr val="19396E"/>
              </a:buClr>
              <a:buChar char="–"/>
              <a:defRPr sz="1600">
                <a:solidFill>
                  <a:schemeClr val="accent6"/>
                </a:solidFill>
                <a:latin typeface="Calibri" pitchFamily="34" charset="0"/>
                <a:ea typeface="+mn-ea"/>
              </a:defRPr>
            </a:lvl4pPr>
            <a:lvl5pPr marL="2057400" indent="-228600" algn="l" rtl="0" eaLnBrk="1" fontAlgn="base" hangingPunct="1">
              <a:spcBef>
                <a:spcPct val="20000"/>
              </a:spcBef>
              <a:spcAft>
                <a:spcPct val="0"/>
              </a:spcAft>
              <a:buClr>
                <a:srgbClr val="19396E"/>
              </a:buClr>
              <a:buFont typeface="Wingdings" charset="2"/>
              <a:buChar char="§"/>
              <a:defRPr sz="1600">
                <a:solidFill>
                  <a:schemeClr val="accent4"/>
                </a:solidFill>
                <a:latin typeface="Calibri" pitchFamily="34" charset="0"/>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
                <a:srgbClr val="19396E"/>
              </a:buClr>
              <a:buSzPct val="100000"/>
              <a:buFontTx/>
              <a:buNone/>
              <a:tabLst/>
              <a:defRPr/>
            </a:pPr>
            <a:r>
              <a:rPr kumimoji="0" lang="en-US" sz="2000" b="1" i="0" u="none" strike="noStrike" kern="0" cap="none" spc="0" normalizeH="0" baseline="0" noProof="0" dirty="0">
                <a:ln>
                  <a:noFill/>
                </a:ln>
                <a:solidFill>
                  <a:srgbClr val="000000"/>
                </a:solidFill>
                <a:effectLst/>
                <a:uLnTx/>
                <a:uFillTx/>
                <a:latin typeface="Calibri" pitchFamily="34" charset="0"/>
                <a:ea typeface="ＭＳ Ｐゴシック"/>
                <a:cs typeface="+mn-cs"/>
              </a:rPr>
              <a:t>WECC-Southwest:</a:t>
            </a:r>
            <a:r>
              <a:rPr kumimoji="0" lang="en-US" sz="2000" b="0" i="0" u="none" strike="noStrike" kern="0" cap="none" spc="0" normalizeH="0" baseline="0" noProof="0" dirty="0">
                <a:ln>
                  <a:noFill/>
                </a:ln>
                <a:solidFill>
                  <a:srgbClr val="000000"/>
                </a:solidFill>
                <a:effectLst/>
                <a:uLnTx/>
                <a:uFillTx/>
                <a:latin typeface="Calibri" pitchFamily="34" charset="0"/>
                <a:ea typeface="ＭＳ Ｐゴシック"/>
                <a:cs typeface="+mn-cs"/>
              </a:rPr>
              <a:t> Demand growth and drought conditions can strain electricity supplies in extreme heat</a:t>
            </a:r>
          </a:p>
        </p:txBody>
      </p:sp>
      <p:sp>
        <p:nvSpPr>
          <p:cNvPr id="5" name="TextBox 4"/>
          <p:cNvSpPr txBox="1"/>
          <p:nvPr/>
        </p:nvSpPr>
        <p:spPr>
          <a:xfrm>
            <a:off x="7135954" y="1203934"/>
            <a:ext cx="1855646"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Updated May 7, 2024</a:t>
            </a:r>
          </a:p>
        </p:txBody>
      </p:sp>
      <p:sp>
        <p:nvSpPr>
          <p:cNvPr id="12" name="Rectangle 11">
            <a:extLst>
              <a:ext uri="{FF2B5EF4-FFF2-40B4-BE49-F238E27FC236}">
                <a16:creationId xmlns:a16="http://schemas.microsoft.com/office/drawing/2014/main" id="{C7D9A160-7539-8BF7-5416-1C9B3A8FE57E}"/>
              </a:ext>
            </a:extLst>
          </p:cNvPr>
          <p:cNvSpPr/>
          <p:nvPr/>
        </p:nvSpPr>
        <p:spPr bwMode="auto">
          <a:xfrm>
            <a:off x="7637208" y="3170904"/>
            <a:ext cx="609600" cy="3077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pic>
        <p:nvPicPr>
          <p:cNvPr id="6" name="Picture 5">
            <a:extLst>
              <a:ext uri="{FF2B5EF4-FFF2-40B4-BE49-F238E27FC236}">
                <a16:creationId xmlns:a16="http://schemas.microsoft.com/office/drawing/2014/main" id="{1FC6FB81-C7B7-0658-4DCC-567E4D95357A}"/>
              </a:ext>
            </a:extLst>
          </p:cNvPr>
          <p:cNvPicPr>
            <a:picLocks noChangeAspect="1"/>
          </p:cNvPicPr>
          <p:nvPr/>
        </p:nvPicPr>
        <p:blipFill>
          <a:blip r:embed="rId3"/>
          <a:stretch>
            <a:fillRect/>
          </a:stretch>
        </p:blipFill>
        <p:spPr>
          <a:xfrm>
            <a:off x="5124902" y="1345762"/>
            <a:ext cx="3606034" cy="2381814"/>
          </a:xfrm>
          <a:prstGeom prst="rect">
            <a:avLst/>
          </a:prstGeom>
        </p:spPr>
      </p:pic>
    </p:spTree>
    <p:extLst>
      <p:ext uri="{BB962C8B-B14F-4D97-AF65-F5344CB8AC3E}">
        <p14:creationId xmlns:p14="http://schemas.microsoft.com/office/powerpoint/2010/main" val="668155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1524000"/>
            <a:ext cx="8382000" cy="3124200"/>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2024 State of Reliability</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Preliminary Key Items</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44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defTabSz="685800" eaLnBrk="1" hangingPunct="1">
              <a:lnSpc>
                <a:spcPct val="110000"/>
              </a:lnSpc>
              <a:defRPr/>
            </a:pPr>
            <a:endParaRPr lang="en-US" sz="1600" i="0" kern="0" dirty="0">
              <a:solidFill>
                <a:srgbClr val="FFFFFF"/>
              </a:solidFill>
              <a:latin typeface="Tahoma" pitchFamily="84" charset="0"/>
            </a:endParaRPr>
          </a:p>
          <a:p>
            <a:pPr defTabSz="685800" eaLnBrk="1" hangingPunct="1">
              <a:lnSpc>
                <a:spcPct val="110000"/>
              </a:lnSpc>
              <a:defRPr/>
            </a:pPr>
            <a:r>
              <a:rPr lang="en-US" sz="1600" i="0" kern="0" dirty="0">
                <a:solidFill>
                  <a:srgbClr val="FFFFFF"/>
                </a:solidFill>
                <a:latin typeface="Tahoma" pitchFamily="84" charset="0"/>
              </a:rPr>
              <a:t>Jack Norris, Engineer II</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NERC Quarterly Technical Session</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May 8, 2024</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p:txBody>
      </p:sp>
    </p:spTree>
    <p:extLst>
      <p:ext uri="{BB962C8B-B14F-4D97-AF65-F5344CB8AC3E}">
        <p14:creationId xmlns:p14="http://schemas.microsoft.com/office/powerpoint/2010/main" val="1376506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p:txBody>
          <a:bodyPr/>
          <a:lstStyle/>
          <a:p>
            <a:pPr>
              <a:spcBef>
                <a:spcPts val="900"/>
              </a:spcBef>
            </a:pPr>
            <a:r>
              <a:rPr lang="en-US" sz="2400" dirty="0"/>
              <a:t>Provide objective, credible, and concise information to policy makers, industry leaders, and the NERC Board of Trustees on issues affecting the reliability and resilience of the North American bulk power system (BPS)</a:t>
            </a:r>
          </a:p>
          <a:p>
            <a:pPr lvl="1">
              <a:spcBef>
                <a:spcPts val="900"/>
              </a:spcBef>
            </a:pPr>
            <a:r>
              <a:rPr lang="en-US" sz="2000" dirty="0"/>
              <a:t>Identify system performance trends and emerging reliability risks</a:t>
            </a:r>
          </a:p>
          <a:p>
            <a:pPr lvl="1">
              <a:spcBef>
                <a:spcPts val="900"/>
              </a:spcBef>
            </a:pPr>
            <a:r>
              <a:rPr lang="en-US" sz="2000" dirty="0"/>
              <a:t>Determine the relative health of the interconnected system</a:t>
            </a:r>
          </a:p>
          <a:p>
            <a:pPr lvl="1">
              <a:spcBef>
                <a:spcPts val="900"/>
              </a:spcBef>
            </a:pPr>
            <a:r>
              <a:rPr lang="en-US" sz="2000" dirty="0"/>
              <a:t>Measure the success of mitigation activities deployed</a:t>
            </a:r>
          </a:p>
          <a:p>
            <a:pPr>
              <a:spcBef>
                <a:spcPts val="900"/>
              </a:spcBef>
            </a:pPr>
            <a:r>
              <a:rPr lang="en-US" sz="2400" dirty="0"/>
              <a:t>Evaluates the 2023 Operating Year and Historical Trends</a:t>
            </a:r>
          </a:p>
          <a:p>
            <a:pPr marL="171450" lvl="1" indent="0">
              <a:spcBef>
                <a:spcPts val="900"/>
              </a:spcBef>
              <a:buNone/>
            </a:pPr>
            <a:endParaRPr lang="en-US" dirty="0"/>
          </a:p>
          <a:p>
            <a:pPr lvl="1">
              <a:spcBef>
                <a:spcPts val="900"/>
              </a:spcBef>
            </a:pPr>
            <a:endParaRPr lang="en-US" dirty="0"/>
          </a:p>
          <a:p>
            <a:pPr lvl="1">
              <a:spcBef>
                <a:spcPts val="900"/>
              </a:spcBef>
            </a:pPr>
            <a:endParaRPr lang="en-US" dirty="0"/>
          </a:p>
          <a:p>
            <a:pPr>
              <a:spcBef>
                <a:spcPts val="900"/>
              </a:spcBef>
            </a:pPr>
            <a:endParaRPr lang="en-US" dirty="0"/>
          </a:p>
          <a:p>
            <a:pPr marL="0" indent="0">
              <a:spcBef>
                <a:spcPts val="900"/>
              </a:spcBef>
              <a:buNone/>
            </a:pPr>
            <a:endParaRPr lang="en-US" dirty="0"/>
          </a:p>
        </p:txBody>
      </p:sp>
      <p:sp>
        <p:nvSpPr>
          <p:cNvPr id="3" name="Title 2"/>
          <p:cNvSpPr>
            <a:spLocks noGrp="1"/>
          </p:cNvSpPr>
          <p:nvPr>
            <p:ph type="title"/>
          </p:nvPr>
        </p:nvSpPr>
        <p:spPr/>
        <p:txBody>
          <a:bodyPr/>
          <a:lstStyle/>
          <a:p>
            <a:r>
              <a:rPr lang="en-US" sz="2400" dirty="0"/>
              <a:t>The State of Reliability: Objective</a:t>
            </a:r>
          </a:p>
        </p:txBody>
      </p:sp>
      <p:sp>
        <p:nvSpPr>
          <p:cNvPr id="5" name="AutoShape 4" descr="Image result for puzzle pieces partnership"/>
          <p:cNvSpPr>
            <a:spLocks noChangeAspect="1" noChangeArrowheads="1"/>
          </p:cNvSpPr>
          <p:nvPr/>
        </p:nvSpPr>
        <p:spPr bwMode="auto">
          <a:xfrm>
            <a:off x="1190625"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800253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9C1DD-E78D-83BC-6627-AD43D1C8ECF1}"/>
              </a:ext>
            </a:extLst>
          </p:cNvPr>
          <p:cNvSpPr>
            <a:spLocks noGrp="1"/>
          </p:cNvSpPr>
          <p:nvPr>
            <p:ph sz="half" idx="10"/>
          </p:nvPr>
        </p:nvSpPr>
        <p:spPr/>
        <p:txBody>
          <a:bodyPr/>
          <a:lstStyle/>
          <a:p>
            <a:r>
              <a:rPr lang="en-US" sz="2400" dirty="0"/>
              <a:t>Severe, yet Routine, Weather Events Confirm Overall Resilience of BPS</a:t>
            </a:r>
          </a:p>
          <a:p>
            <a:r>
              <a:rPr lang="en-US" sz="2400" dirty="0">
                <a:solidFill>
                  <a:schemeClr val="tx1"/>
                </a:solidFill>
              </a:rPr>
              <a:t>Performance of Inverter-Based Resources (IBRs) Continues to Impact the BPS</a:t>
            </a:r>
          </a:p>
          <a:p>
            <a:r>
              <a:rPr lang="en-US" sz="2400" dirty="0"/>
              <a:t>Generation Forced Outage Rates Continue to Increase</a:t>
            </a:r>
          </a:p>
          <a:p>
            <a:r>
              <a:rPr lang="en-US" sz="2400" dirty="0"/>
              <a:t>Texas Interconnection Reliability Performance Improves while Facing New Challenges</a:t>
            </a:r>
          </a:p>
        </p:txBody>
      </p:sp>
      <p:sp>
        <p:nvSpPr>
          <p:cNvPr id="3" name="Title 2">
            <a:extLst>
              <a:ext uri="{FF2B5EF4-FFF2-40B4-BE49-F238E27FC236}">
                <a16:creationId xmlns:a16="http://schemas.microsoft.com/office/drawing/2014/main" id="{CC0B7899-B09C-1686-1C8E-1D1B800A3EF8}"/>
              </a:ext>
            </a:extLst>
          </p:cNvPr>
          <p:cNvSpPr>
            <a:spLocks noGrp="1"/>
          </p:cNvSpPr>
          <p:nvPr>
            <p:ph type="title"/>
          </p:nvPr>
        </p:nvSpPr>
        <p:spPr/>
        <p:txBody>
          <a:bodyPr/>
          <a:lstStyle/>
          <a:p>
            <a:r>
              <a:rPr lang="en-US" dirty="0"/>
              <a:t>Preliminary Key Findings</a:t>
            </a:r>
          </a:p>
        </p:txBody>
      </p:sp>
    </p:spTree>
    <p:extLst>
      <p:ext uri="{BB962C8B-B14F-4D97-AF65-F5344CB8AC3E}">
        <p14:creationId xmlns:p14="http://schemas.microsoft.com/office/powerpoint/2010/main" val="198693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0436850-F4FE-A51C-77AE-6BB79C47C7E2}"/>
              </a:ext>
            </a:extLst>
          </p:cNvPr>
          <p:cNvSpPr>
            <a:spLocks noGrp="1"/>
          </p:cNvSpPr>
          <p:nvPr>
            <p:ph type="subTitle" sz="quarter" idx="1"/>
          </p:nvPr>
        </p:nvSpPr>
        <p:spPr/>
        <p:txBody>
          <a:bodyPr/>
          <a:lstStyle/>
          <a:p>
            <a:r>
              <a:rPr lang="en-US" dirty="0"/>
              <a:t>Tom Wilson, Ph.D.</a:t>
            </a:r>
          </a:p>
          <a:p>
            <a:r>
              <a:rPr lang="en-US" sz="1200" i="1" dirty="0"/>
              <a:t>Principal Technical Executive, Energy Systems and Climate Analysis</a:t>
            </a:r>
          </a:p>
          <a:p>
            <a:endParaRPr lang="en-US" sz="1200" i="1" dirty="0"/>
          </a:p>
          <a:p>
            <a:r>
              <a:rPr lang="en-US" dirty="0"/>
              <a:t>NERC Quarterly Technical Session, Washington, DC</a:t>
            </a:r>
          </a:p>
          <a:p>
            <a:r>
              <a:rPr lang="en-US" dirty="0"/>
              <a:t>May 8, 2024</a:t>
            </a:r>
          </a:p>
        </p:txBody>
      </p:sp>
      <p:sp>
        <p:nvSpPr>
          <p:cNvPr id="4" name="Title 3">
            <a:extLst>
              <a:ext uri="{FF2B5EF4-FFF2-40B4-BE49-F238E27FC236}">
                <a16:creationId xmlns:a16="http://schemas.microsoft.com/office/drawing/2014/main" id="{D6BB039E-ABE3-F3A7-66E2-FF0800CA09AC}"/>
              </a:ext>
            </a:extLst>
          </p:cNvPr>
          <p:cNvSpPr>
            <a:spLocks noGrp="1"/>
          </p:cNvSpPr>
          <p:nvPr>
            <p:ph type="ctrTitle" sz="quarter"/>
          </p:nvPr>
        </p:nvSpPr>
        <p:spPr/>
        <p:txBody>
          <a:bodyPr/>
          <a:lstStyle/>
          <a:p>
            <a:r>
              <a:rPr lang="en-US" dirty="0"/>
              <a:t>Electricity Load Projections for the Energy Transition</a:t>
            </a:r>
          </a:p>
        </p:txBody>
      </p:sp>
    </p:spTree>
    <p:extLst>
      <p:ext uri="{BB962C8B-B14F-4D97-AF65-F5344CB8AC3E}">
        <p14:creationId xmlns:p14="http://schemas.microsoft.com/office/powerpoint/2010/main" val="574396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08369B-E1A7-191C-42C9-1A8DB7E9F29C}"/>
              </a:ext>
            </a:extLst>
          </p:cNvPr>
          <p:cNvSpPr>
            <a:spLocks noGrp="1"/>
          </p:cNvSpPr>
          <p:nvPr>
            <p:ph sz="half" idx="10"/>
          </p:nvPr>
        </p:nvSpPr>
        <p:spPr>
          <a:xfrm>
            <a:off x="346074" y="1851421"/>
            <a:ext cx="3631568" cy="3634979"/>
          </a:xfrm>
        </p:spPr>
        <p:txBody>
          <a:bodyPr/>
          <a:lstStyle/>
          <a:p>
            <a:pPr marL="228600">
              <a:spcBef>
                <a:spcPts val="600"/>
              </a:spcBef>
            </a:pPr>
            <a:r>
              <a:rPr lang="en-US" sz="2400" dirty="0"/>
              <a:t>28 Billion+ Dollar Weather Events in U.S.</a:t>
            </a:r>
          </a:p>
          <a:p>
            <a:pPr marL="228600">
              <a:spcBef>
                <a:spcPts val="600"/>
              </a:spcBef>
            </a:pPr>
            <a:r>
              <a:rPr lang="en-US" sz="2400" dirty="0"/>
              <a:t>Canadian Wildfires</a:t>
            </a:r>
          </a:p>
          <a:p>
            <a:pPr marL="228600">
              <a:spcBef>
                <a:spcPts val="600"/>
              </a:spcBef>
            </a:pPr>
            <a:r>
              <a:rPr lang="en-US" sz="2400" dirty="0"/>
              <a:t>No Events Analysis Disturbance Events at Category 3 or higher</a:t>
            </a:r>
          </a:p>
          <a:p>
            <a:pPr marL="228600">
              <a:spcBef>
                <a:spcPts val="600"/>
              </a:spcBef>
            </a:pPr>
            <a:r>
              <a:rPr lang="en-US" sz="2400" dirty="0"/>
              <a:t>No load unserved due to Level 3 Energy Emergency Alerts</a:t>
            </a:r>
          </a:p>
          <a:p>
            <a:endParaRPr lang="en-US" sz="2100" dirty="0"/>
          </a:p>
        </p:txBody>
      </p:sp>
      <p:sp>
        <p:nvSpPr>
          <p:cNvPr id="3" name="Title 2">
            <a:extLst>
              <a:ext uri="{FF2B5EF4-FFF2-40B4-BE49-F238E27FC236}">
                <a16:creationId xmlns:a16="http://schemas.microsoft.com/office/drawing/2014/main" id="{41209869-A3F9-EC65-957B-C92AB59D1053}"/>
              </a:ext>
            </a:extLst>
          </p:cNvPr>
          <p:cNvSpPr>
            <a:spLocks noGrp="1"/>
          </p:cNvSpPr>
          <p:nvPr>
            <p:ph type="title"/>
          </p:nvPr>
        </p:nvSpPr>
        <p:spPr/>
        <p:txBody>
          <a:bodyPr/>
          <a:lstStyle/>
          <a:p>
            <a:r>
              <a:rPr lang="en-US" dirty="0"/>
              <a:t>Severe, yet Routine, Weather Events Confirm Overall Resilience of BPS</a:t>
            </a:r>
          </a:p>
        </p:txBody>
      </p:sp>
      <p:pic>
        <p:nvPicPr>
          <p:cNvPr id="5" name="Picture 4" descr="A map of the united states with icons and text&#10;&#10;Description automatically generated">
            <a:extLst>
              <a:ext uri="{FF2B5EF4-FFF2-40B4-BE49-F238E27FC236}">
                <a16:creationId xmlns:a16="http://schemas.microsoft.com/office/drawing/2014/main" id="{B186D555-AFAD-A5B5-B1C0-A60681576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642" y="1931639"/>
            <a:ext cx="4937760" cy="3527108"/>
          </a:xfrm>
          <a:prstGeom prst="rect">
            <a:avLst/>
          </a:prstGeom>
        </p:spPr>
      </p:pic>
    </p:spTree>
    <p:extLst>
      <p:ext uri="{BB962C8B-B14F-4D97-AF65-F5344CB8AC3E}">
        <p14:creationId xmlns:p14="http://schemas.microsoft.com/office/powerpoint/2010/main" val="1678990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C4DA4F-3C4F-848E-032F-231D6D540614}"/>
              </a:ext>
            </a:extLst>
          </p:cNvPr>
          <p:cNvSpPr>
            <a:spLocks noGrp="1"/>
          </p:cNvSpPr>
          <p:nvPr>
            <p:ph sz="half" idx="10"/>
          </p:nvPr>
        </p:nvSpPr>
        <p:spPr>
          <a:xfrm>
            <a:off x="346074" y="1851421"/>
            <a:ext cx="4225926" cy="3634979"/>
          </a:xfrm>
        </p:spPr>
        <p:txBody>
          <a:bodyPr/>
          <a:lstStyle/>
          <a:p>
            <a:r>
              <a:rPr lang="en-US" sz="2100" dirty="0"/>
              <a:t>Utah Solar PV Performance </a:t>
            </a:r>
            <a:r>
              <a:rPr lang="en-US" sz="2100" dirty="0">
                <a:solidFill>
                  <a:schemeClr val="tx1"/>
                </a:solidFill>
              </a:rPr>
              <a:t>Improvement (2023)</a:t>
            </a:r>
          </a:p>
          <a:p>
            <a:r>
              <a:rPr lang="en-US" sz="2100" dirty="0">
                <a:solidFill>
                  <a:schemeClr val="tx1"/>
                </a:solidFill>
              </a:rPr>
              <a:t> CAISO Battery Storage System Disturbance (2022)</a:t>
            </a:r>
          </a:p>
          <a:p>
            <a:r>
              <a:rPr lang="en-US" sz="2100" dirty="0">
                <a:solidFill>
                  <a:schemeClr val="tx1"/>
                </a:solidFill>
              </a:rPr>
              <a:t>Texas Interconnection Battery Storage Supporting Frequency Response</a:t>
            </a:r>
          </a:p>
          <a:p>
            <a:r>
              <a:rPr lang="en-US" sz="2100" dirty="0"/>
              <a:t>Texas Interconnection IBR Ride-Through Performance Issues</a:t>
            </a:r>
          </a:p>
        </p:txBody>
      </p:sp>
      <p:sp>
        <p:nvSpPr>
          <p:cNvPr id="3" name="Title 2">
            <a:extLst>
              <a:ext uri="{FF2B5EF4-FFF2-40B4-BE49-F238E27FC236}">
                <a16:creationId xmlns:a16="http://schemas.microsoft.com/office/drawing/2014/main" id="{770EA968-DCD4-7616-F668-F10E8C6CC31E}"/>
              </a:ext>
            </a:extLst>
          </p:cNvPr>
          <p:cNvSpPr>
            <a:spLocks noGrp="1"/>
          </p:cNvSpPr>
          <p:nvPr>
            <p:ph type="title"/>
          </p:nvPr>
        </p:nvSpPr>
        <p:spPr/>
        <p:txBody>
          <a:bodyPr/>
          <a:lstStyle/>
          <a:p>
            <a:r>
              <a:rPr lang="en-US" dirty="0"/>
              <a:t>Inverter-Based Resources (IBRs) Performance Impact the BPS</a:t>
            </a:r>
          </a:p>
        </p:txBody>
      </p:sp>
      <p:pic>
        <p:nvPicPr>
          <p:cNvPr id="4" name="Picture 3" descr="A map with red spots&#10;&#10;Description automatically generated">
            <a:extLst>
              <a:ext uri="{FF2B5EF4-FFF2-40B4-BE49-F238E27FC236}">
                <a16:creationId xmlns:a16="http://schemas.microsoft.com/office/drawing/2014/main" id="{EF1281BE-A8C2-BA3A-68EA-56D2C47B34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3626" y="2153981"/>
            <a:ext cx="4051776" cy="2550038"/>
          </a:xfrm>
          <a:prstGeom prst="rect">
            <a:avLst/>
          </a:prstGeom>
          <a:noFill/>
        </p:spPr>
      </p:pic>
    </p:spTree>
    <p:extLst>
      <p:ext uri="{BB962C8B-B14F-4D97-AF65-F5344CB8AC3E}">
        <p14:creationId xmlns:p14="http://schemas.microsoft.com/office/powerpoint/2010/main" val="2694431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7A25F8-4585-44DF-FAA2-A389CE968C7C}"/>
              </a:ext>
            </a:extLst>
          </p:cNvPr>
          <p:cNvSpPr>
            <a:spLocks noGrp="1"/>
          </p:cNvSpPr>
          <p:nvPr>
            <p:ph type="title"/>
          </p:nvPr>
        </p:nvSpPr>
        <p:spPr>
          <a:xfrm>
            <a:off x="1676400" y="-609599"/>
            <a:ext cx="7495187" cy="1893384"/>
          </a:xfrm>
        </p:spPr>
        <p:txBody>
          <a:bodyPr anchor="ctr">
            <a:normAutofit/>
          </a:bodyPr>
          <a:lstStyle/>
          <a:p>
            <a:r>
              <a:rPr lang="en-US" sz="2000" dirty="0"/>
              <a:t>Generation Forced Outage Rates Continue to Increase</a:t>
            </a:r>
          </a:p>
        </p:txBody>
      </p:sp>
      <p:sp>
        <p:nvSpPr>
          <p:cNvPr id="7" name="Content Placeholder 6">
            <a:extLst>
              <a:ext uri="{FF2B5EF4-FFF2-40B4-BE49-F238E27FC236}">
                <a16:creationId xmlns:a16="http://schemas.microsoft.com/office/drawing/2014/main" id="{2EF82F98-4CDD-A977-9391-65F506D74950}"/>
              </a:ext>
            </a:extLst>
          </p:cNvPr>
          <p:cNvSpPr>
            <a:spLocks noGrp="1"/>
          </p:cNvSpPr>
          <p:nvPr>
            <p:ph sz="half" idx="10"/>
          </p:nvPr>
        </p:nvSpPr>
        <p:spPr>
          <a:xfrm>
            <a:off x="6436750" y="1939237"/>
            <a:ext cx="2734838" cy="3634979"/>
          </a:xfrm>
        </p:spPr>
        <p:txBody>
          <a:bodyPr/>
          <a:lstStyle/>
          <a:p>
            <a:pPr marL="228600" indent="-228600">
              <a:spcBef>
                <a:spcPts val="600"/>
              </a:spcBef>
            </a:pPr>
            <a:r>
              <a:rPr lang="en-US" sz="2400" dirty="0"/>
              <a:t>7.8% weighted equivalent forced outage rate (WEFOR)</a:t>
            </a:r>
          </a:p>
          <a:p>
            <a:pPr marL="228600" indent="-228600">
              <a:spcBef>
                <a:spcPts val="600"/>
              </a:spcBef>
            </a:pPr>
            <a:r>
              <a:rPr lang="en-US" sz="2400" dirty="0">
                <a:solidFill>
                  <a:schemeClr val="tx1"/>
                </a:solidFill>
              </a:rPr>
              <a:t>Third</a:t>
            </a:r>
            <a:r>
              <a:rPr lang="en-US" sz="2400" dirty="0"/>
              <a:t> worst on record</a:t>
            </a:r>
          </a:p>
          <a:p>
            <a:pPr marL="228600" indent="-228600">
              <a:spcBef>
                <a:spcPts val="600"/>
              </a:spcBef>
            </a:pPr>
            <a:r>
              <a:rPr lang="en-US" sz="2400" dirty="0"/>
              <a:t>No major generation stressing events</a:t>
            </a:r>
          </a:p>
        </p:txBody>
      </p:sp>
      <p:pic>
        <p:nvPicPr>
          <p:cNvPr id="6" name="Picture 5">
            <a:extLst>
              <a:ext uri="{FF2B5EF4-FFF2-40B4-BE49-F238E27FC236}">
                <a16:creationId xmlns:a16="http://schemas.microsoft.com/office/drawing/2014/main" id="{151DC0C8-BA95-5F2D-9E78-344C5399B1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939237"/>
            <a:ext cx="6208151" cy="3547163"/>
          </a:xfrm>
          <a:prstGeom prst="rect">
            <a:avLst/>
          </a:prstGeom>
          <a:noFill/>
        </p:spPr>
      </p:pic>
    </p:spTree>
    <p:extLst>
      <p:ext uri="{BB962C8B-B14F-4D97-AF65-F5344CB8AC3E}">
        <p14:creationId xmlns:p14="http://schemas.microsoft.com/office/powerpoint/2010/main" val="2087378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17EF-694D-F870-359E-8B8471471A45}"/>
              </a:ext>
            </a:extLst>
          </p:cNvPr>
          <p:cNvSpPr>
            <a:spLocks noGrp="1"/>
          </p:cNvSpPr>
          <p:nvPr>
            <p:ph sz="half" idx="11"/>
          </p:nvPr>
        </p:nvSpPr>
        <p:spPr>
          <a:xfrm>
            <a:off x="5577290" y="1818764"/>
            <a:ext cx="3354053" cy="3634979"/>
          </a:xfrm>
        </p:spPr>
        <p:txBody>
          <a:bodyPr/>
          <a:lstStyle/>
          <a:p>
            <a:pPr marL="228600" indent="-228600">
              <a:spcBef>
                <a:spcPts val="600"/>
              </a:spcBef>
            </a:pPr>
            <a:r>
              <a:rPr lang="en-US" sz="2400" dirty="0"/>
              <a:t>Wind weighted resource forced outage rate (WRFOR) up to 18.9%, highest since data collection </a:t>
            </a:r>
            <a:r>
              <a:rPr lang="en-US" sz="2400" dirty="0">
                <a:solidFill>
                  <a:schemeClr val="tx1"/>
                </a:solidFill>
              </a:rPr>
              <a:t>began in 2018</a:t>
            </a:r>
          </a:p>
          <a:p>
            <a:pPr marL="228600" indent="-228600">
              <a:spcBef>
                <a:spcPts val="600"/>
              </a:spcBef>
            </a:pPr>
            <a:r>
              <a:rPr lang="en-US" sz="2400" dirty="0">
                <a:solidFill>
                  <a:schemeClr val="tx1"/>
                </a:solidFill>
              </a:rPr>
              <a:t> More comprehensive wind &amp; solar data collection begins in </a:t>
            </a:r>
            <a:r>
              <a:rPr lang="en-US" sz="2400" dirty="0"/>
              <a:t>2024</a:t>
            </a:r>
          </a:p>
        </p:txBody>
      </p:sp>
      <p:sp>
        <p:nvSpPr>
          <p:cNvPr id="4" name="Title 3">
            <a:extLst>
              <a:ext uri="{FF2B5EF4-FFF2-40B4-BE49-F238E27FC236}">
                <a16:creationId xmlns:a16="http://schemas.microsoft.com/office/drawing/2014/main" id="{AE68C01E-4F04-22A8-E40A-DEFF91DC75A8}"/>
              </a:ext>
            </a:extLst>
          </p:cNvPr>
          <p:cNvSpPr>
            <a:spLocks noGrp="1"/>
          </p:cNvSpPr>
          <p:nvPr>
            <p:ph type="title"/>
          </p:nvPr>
        </p:nvSpPr>
        <p:spPr>
          <a:xfrm>
            <a:off x="1981200" y="228600"/>
            <a:ext cx="7162800" cy="491729"/>
          </a:xfrm>
        </p:spPr>
        <p:txBody>
          <a:bodyPr/>
          <a:lstStyle/>
          <a:p>
            <a:r>
              <a:rPr lang="en-US" sz="2000" dirty="0"/>
              <a:t>Generation Forced Outage Rates Continue to Increase</a:t>
            </a:r>
          </a:p>
        </p:txBody>
      </p:sp>
      <p:pic>
        <p:nvPicPr>
          <p:cNvPr id="5" name="Content Placeholder 4">
            <a:extLst>
              <a:ext uri="{FF2B5EF4-FFF2-40B4-BE49-F238E27FC236}">
                <a16:creationId xmlns:a16="http://schemas.microsoft.com/office/drawing/2014/main" id="{2FB6E5A2-7A19-AE9A-A955-D282A79C2E9A}"/>
              </a:ext>
            </a:extLst>
          </p:cNvPr>
          <p:cNvPicPr>
            <a:picLocks noGrp="1" noChangeAspect="1"/>
          </p:cNvPicPr>
          <p:nvPr>
            <p:ph sz="half" idx="10"/>
          </p:nvPr>
        </p:nvPicPr>
        <p:blipFill>
          <a:blip r:embed="rId2" cstate="print">
            <a:extLst>
              <a:ext uri="{28A0092B-C50C-407E-A947-70E740481C1C}">
                <a14:useLocalDpi xmlns:a14="http://schemas.microsoft.com/office/drawing/2010/main" val="0"/>
              </a:ext>
            </a:extLst>
          </a:blip>
          <a:srcRect/>
          <a:stretch>
            <a:fillRect/>
          </a:stretch>
        </p:blipFill>
        <p:spPr bwMode="auto">
          <a:xfrm>
            <a:off x="212657" y="1851421"/>
            <a:ext cx="5196290" cy="3634979"/>
          </a:xfrm>
          <a:prstGeom prst="rect">
            <a:avLst/>
          </a:prstGeom>
          <a:noFill/>
        </p:spPr>
      </p:pic>
    </p:spTree>
    <p:extLst>
      <p:ext uri="{BB962C8B-B14F-4D97-AF65-F5344CB8AC3E}">
        <p14:creationId xmlns:p14="http://schemas.microsoft.com/office/powerpoint/2010/main" val="245262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32BDE3-667E-449E-E683-4B98DE7A785B}"/>
              </a:ext>
            </a:extLst>
          </p:cNvPr>
          <p:cNvSpPr>
            <a:spLocks noGrp="1"/>
          </p:cNvSpPr>
          <p:nvPr>
            <p:ph type="title"/>
          </p:nvPr>
        </p:nvSpPr>
        <p:spPr>
          <a:xfrm>
            <a:off x="1295400" y="304800"/>
            <a:ext cx="7848600" cy="491729"/>
          </a:xfrm>
        </p:spPr>
        <p:txBody>
          <a:bodyPr/>
          <a:lstStyle/>
          <a:p>
            <a:r>
              <a:rPr lang="en-US" dirty="0"/>
              <a:t>Texas Interconnection Frequency Response Improvements</a:t>
            </a:r>
          </a:p>
        </p:txBody>
      </p:sp>
      <p:sp>
        <p:nvSpPr>
          <p:cNvPr id="3" name="Content Placeholder 2">
            <a:extLst>
              <a:ext uri="{FF2B5EF4-FFF2-40B4-BE49-F238E27FC236}">
                <a16:creationId xmlns:a16="http://schemas.microsoft.com/office/drawing/2014/main" id="{061AF09B-098A-7FA6-8CA4-758DFDB05459}"/>
              </a:ext>
            </a:extLst>
          </p:cNvPr>
          <p:cNvSpPr>
            <a:spLocks noGrp="1"/>
          </p:cNvSpPr>
          <p:nvPr>
            <p:ph sz="half" idx="11"/>
          </p:nvPr>
        </p:nvSpPr>
        <p:spPr>
          <a:xfrm>
            <a:off x="535927" y="1868148"/>
            <a:ext cx="3697745" cy="3634979"/>
          </a:xfrm>
        </p:spPr>
        <p:txBody>
          <a:bodyPr/>
          <a:lstStyle/>
          <a:p>
            <a:r>
              <a:rPr lang="en-US" sz="2400" dirty="0"/>
              <a:t>Very high IBR penetration</a:t>
            </a:r>
          </a:p>
          <a:p>
            <a:r>
              <a:rPr lang="en-US" sz="2400" dirty="0"/>
              <a:t>Battery Energy Storage Systems</a:t>
            </a:r>
          </a:p>
          <a:p>
            <a:pPr lvl="1"/>
            <a:r>
              <a:rPr lang="en-US" sz="2000" dirty="0"/>
              <a:t>Rapid response</a:t>
            </a:r>
          </a:p>
          <a:p>
            <a:pPr lvl="1"/>
            <a:r>
              <a:rPr lang="en-US" sz="2000" dirty="0"/>
              <a:t>Ride-through performance failures</a:t>
            </a:r>
          </a:p>
          <a:p>
            <a:r>
              <a:rPr lang="en-US" sz="2400" dirty="0"/>
              <a:t>Improved frequency response</a:t>
            </a:r>
          </a:p>
        </p:txBody>
      </p:sp>
      <p:pic>
        <p:nvPicPr>
          <p:cNvPr id="7" name="Picture 6" descr="Chart, diagram&#10;&#10;Description automatically generated with medium confidence">
            <a:extLst>
              <a:ext uri="{FF2B5EF4-FFF2-40B4-BE49-F238E27FC236}">
                <a16:creationId xmlns:a16="http://schemas.microsoft.com/office/drawing/2014/main" id="{BC142B33-D7D9-68D2-8A05-3E5DB99154DA}"/>
              </a:ext>
            </a:extLst>
          </p:cNvPr>
          <p:cNvPicPr>
            <a:picLocks noChangeAspect="1"/>
          </p:cNvPicPr>
          <p:nvPr/>
        </p:nvPicPr>
        <p:blipFill rotWithShape="1">
          <a:blip r:embed="rId2"/>
          <a:srcRect b="9008"/>
          <a:stretch/>
        </p:blipFill>
        <p:spPr bwMode="auto">
          <a:xfrm>
            <a:off x="4157377" y="1909196"/>
            <a:ext cx="4986623" cy="35528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606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17B0FB-885C-063C-42A9-EE6D36F9E127}"/>
              </a:ext>
            </a:extLst>
          </p:cNvPr>
          <p:cNvSpPr>
            <a:spLocks noGrp="1"/>
          </p:cNvSpPr>
          <p:nvPr>
            <p:ph sz="half" idx="10"/>
          </p:nvPr>
        </p:nvSpPr>
        <p:spPr>
          <a:xfrm>
            <a:off x="346074" y="1851421"/>
            <a:ext cx="3885814" cy="3916157"/>
          </a:xfrm>
        </p:spPr>
        <p:txBody>
          <a:bodyPr/>
          <a:lstStyle/>
          <a:p>
            <a:pPr marL="0" indent="0">
              <a:buNone/>
            </a:pPr>
            <a:r>
              <a:rPr lang="en-US" sz="2400" b="1" dirty="0"/>
              <a:t>Québec Wildfires</a:t>
            </a:r>
          </a:p>
          <a:p>
            <a:r>
              <a:rPr lang="en-US" dirty="0"/>
              <a:t>16,674 square miles burned in Québec</a:t>
            </a:r>
          </a:p>
          <a:p>
            <a:r>
              <a:rPr lang="en-US" dirty="0"/>
              <a:t>Multiple high voltage outages</a:t>
            </a:r>
          </a:p>
          <a:p>
            <a:r>
              <a:rPr lang="en-US" dirty="0"/>
              <a:t>Remedial action scheme (RAS) 1800 MW shed</a:t>
            </a:r>
          </a:p>
          <a:p>
            <a:r>
              <a:rPr lang="en-US" dirty="0"/>
              <a:t>Average customer outage &lt;1 hour</a:t>
            </a:r>
          </a:p>
          <a:p>
            <a:pPr marL="0" indent="0">
              <a:buNone/>
            </a:pPr>
            <a:endParaRPr lang="en-US" b="1" dirty="0"/>
          </a:p>
          <a:p>
            <a:pPr marL="0" indent="0">
              <a:buNone/>
            </a:pPr>
            <a:r>
              <a:rPr lang="en-US" b="1" dirty="0"/>
              <a:t>Utah Solar PV Performance Improvement</a:t>
            </a:r>
          </a:p>
          <a:p>
            <a:r>
              <a:rPr lang="en-US" dirty="0"/>
              <a:t>April 10; 929 MW of solar loss</a:t>
            </a:r>
          </a:p>
          <a:p>
            <a:r>
              <a:rPr lang="en-US" dirty="0"/>
              <a:t>September 29; 537 MW of solar loss</a:t>
            </a:r>
          </a:p>
        </p:txBody>
      </p:sp>
      <p:sp>
        <p:nvSpPr>
          <p:cNvPr id="3" name="Title 2">
            <a:extLst>
              <a:ext uri="{FF2B5EF4-FFF2-40B4-BE49-F238E27FC236}">
                <a16:creationId xmlns:a16="http://schemas.microsoft.com/office/drawing/2014/main" id="{A23691E8-E1D9-AE8E-0987-5AF13B18F20A}"/>
              </a:ext>
            </a:extLst>
          </p:cNvPr>
          <p:cNvSpPr>
            <a:spLocks noGrp="1"/>
          </p:cNvSpPr>
          <p:nvPr>
            <p:ph type="title"/>
          </p:nvPr>
        </p:nvSpPr>
        <p:spPr/>
        <p:txBody>
          <a:bodyPr/>
          <a:lstStyle/>
          <a:p>
            <a:r>
              <a:rPr lang="en-US" sz="2400" dirty="0"/>
              <a:t>Key Occurrences</a:t>
            </a:r>
          </a:p>
        </p:txBody>
      </p:sp>
      <p:pic>
        <p:nvPicPr>
          <p:cNvPr id="4" name="Picture 3" descr="A map of different colors&#10;&#10;Description automatically generated">
            <a:extLst>
              <a:ext uri="{FF2B5EF4-FFF2-40B4-BE49-F238E27FC236}">
                <a16:creationId xmlns:a16="http://schemas.microsoft.com/office/drawing/2014/main" id="{4004897A-FB2A-CB3D-7E18-907B5E82E104}"/>
              </a:ext>
            </a:extLst>
          </p:cNvPr>
          <p:cNvPicPr>
            <a:picLocks noChangeAspect="1"/>
          </p:cNvPicPr>
          <p:nvPr/>
        </p:nvPicPr>
        <p:blipFill>
          <a:blip r:embed="rId2"/>
          <a:stretch>
            <a:fillRect/>
          </a:stretch>
        </p:blipFill>
        <p:spPr>
          <a:xfrm>
            <a:off x="4391844" y="1851422"/>
            <a:ext cx="4523558" cy="3739521"/>
          </a:xfrm>
          <a:prstGeom prst="rect">
            <a:avLst/>
          </a:prstGeom>
        </p:spPr>
      </p:pic>
    </p:spTree>
    <p:extLst>
      <p:ext uri="{BB962C8B-B14F-4D97-AF65-F5344CB8AC3E}">
        <p14:creationId xmlns:p14="http://schemas.microsoft.com/office/powerpoint/2010/main" val="662511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5182958B-5BC1-EFC8-726D-33033609EA45}"/>
              </a:ext>
            </a:extLst>
          </p:cNvPr>
          <p:cNvPicPr>
            <a:picLocks noChangeAspect="1"/>
          </p:cNvPicPr>
          <p:nvPr/>
        </p:nvPicPr>
        <p:blipFill rotWithShape="1">
          <a:blip r:embed="rId2"/>
          <a:srcRect l="17005" t="10969" r="17379"/>
          <a:stretch/>
        </p:blipFill>
        <p:spPr bwMode="auto">
          <a:xfrm>
            <a:off x="5300096" y="2057400"/>
            <a:ext cx="3750386" cy="2914650"/>
          </a:xfrm>
          <a:prstGeom prst="rect">
            <a:avLst/>
          </a:prstGeom>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7E95FF2C-7445-B515-0999-47A15CD93C2F}"/>
              </a:ext>
            </a:extLst>
          </p:cNvPr>
          <p:cNvSpPr>
            <a:spLocks noGrp="1"/>
          </p:cNvSpPr>
          <p:nvPr>
            <p:ph type="title"/>
          </p:nvPr>
        </p:nvSpPr>
        <p:spPr/>
        <p:txBody>
          <a:bodyPr/>
          <a:lstStyle/>
          <a:p>
            <a:r>
              <a:rPr lang="en-US" dirty="0"/>
              <a:t>Winter Storm Elliott Report</a:t>
            </a:r>
            <a:br>
              <a:rPr lang="en-US" dirty="0"/>
            </a:br>
            <a:r>
              <a:rPr lang="en-US" sz="1350" dirty="0"/>
              <a:t>Major Special Studies Released in 2023</a:t>
            </a:r>
            <a:endParaRPr lang="en-US" dirty="0"/>
          </a:p>
        </p:txBody>
      </p:sp>
      <p:pic>
        <p:nvPicPr>
          <p:cNvPr id="2" name="Picture 1">
            <a:extLst>
              <a:ext uri="{FF2B5EF4-FFF2-40B4-BE49-F238E27FC236}">
                <a16:creationId xmlns:a16="http://schemas.microsoft.com/office/drawing/2014/main" id="{77892065-8C52-2CDD-59A1-080A54EB72AF}"/>
              </a:ext>
            </a:extLst>
          </p:cNvPr>
          <p:cNvPicPr>
            <a:picLocks noChangeAspect="1"/>
          </p:cNvPicPr>
          <p:nvPr/>
        </p:nvPicPr>
        <p:blipFill>
          <a:blip r:embed="rId3"/>
          <a:stretch>
            <a:fillRect/>
          </a:stretch>
        </p:blipFill>
        <p:spPr>
          <a:xfrm>
            <a:off x="396788" y="1524000"/>
            <a:ext cx="4997630" cy="3505200"/>
          </a:xfrm>
          <a:prstGeom prst="rect">
            <a:avLst/>
          </a:prstGeom>
        </p:spPr>
      </p:pic>
    </p:spTree>
    <p:extLst>
      <p:ext uri="{BB962C8B-B14F-4D97-AF65-F5344CB8AC3E}">
        <p14:creationId xmlns:p14="http://schemas.microsoft.com/office/powerpoint/2010/main" val="537270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03DB13-291A-7081-DEE9-9CB262EE4C1B}"/>
              </a:ext>
            </a:extLst>
          </p:cNvPr>
          <p:cNvSpPr>
            <a:spLocks noGrp="1"/>
          </p:cNvSpPr>
          <p:nvPr>
            <p:ph sz="half" idx="10"/>
          </p:nvPr>
        </p:nvSpPr>
        <p:spPr>
          <a:xfrm>
            <a:off x="114300" y="1851421"/>
            <a:ext cx="3671316" cy="3634979"/>
          </a:xfrm>
        </p:spPr>
        <p:txBody>
          <a:bodyPr/>
          <a:lstStyle/>
          <a:p>
            <a:r>
              <a:rPr lang="en-US" sz="2400" dirty="0"/>
              <a:t>CAISO Battery Energy Storage System (BESS) Disturbance</a:t>
            </a:r>
          </a:p>
          <a:p>
            <a:pPr lvl="1"/>
            <a:r>
              <a:rPr lang="en-US" sz="2100" dirty="0"/>
              <a:t>Two events involving BESS</a:t>
            </a:r>
          </a:p>
          <a:p>
            <a:pPr lvl="2"/>
            <a:r>
              <a:rPr lang="en-US" sz="1800" dirty="0"/>
              <a:t>March 9, 2022 </a:t>
            </a:r>
          </a:p>
          <a:p>
            <a:pPr lvl="2"/>
            <a:r>
              <a:rPr lang="en-US" sz="1800" dirty="0"/>
              <a:t>April 6, 2022</a:t>
            </a:r>
          </a:p>
          <a:p>
            <a:pPr lvl="1"/>
            <a:r>
              <a:rPr lang="en-US" sz="2100" dirty="0"/>
              <a:t>Main BESS causes</a:t>
            </a:r>
          </a:p>
          <a:p>
            <a:pPr lvl="2"/>
            <a:r>
              <a:rPr lang="en-US" sz="1800" dirty="0"/>
              <a:t>Inverter AC overcurrent tripping</a:t>
            </a:r>
          </a:p>
          <a:p>
            <a:pPr lvl="2"/>
            <a:r>
              <a:rPr lang="en-US" sz="1800" dirty="0"/>
              <a:t>Unbalanced AC current tripping</a:t>
            </a:r>
          </a:p>
          <a:p>
            <a:pPr lvl="1"/>
            <a:endParaRPr lang="en-US" sz="2100" dirty="0"/>
          </a:p>
        </p:txBody>
      </p:sp>
      <p:sp>
        <p:nvSpPr>
          <p:cNvPr id="4" name="Title 3">
            <a:extLst>
              <a:ext uri="{FF2B5EF4-FFF2-40B4-BE49-F238E27FC236}">
                <a16:creationId xmlns:a16="http://schemas.microsoft.com/office/drawing/2014/main" id="{90BE6C0D-5151-1929-F7BA-D5B8F98F0B7C}"/>
              </a:ext>
            </a:extLst>
          </p:cNvPr>
          <p:cNvSpPr>
            <a:spLocks noGrp="1"/>
          </p:cNvSpPr>
          <p:nvPr>
            <p:ph type="title"/>
          </p:nvPr>
        </p:nvSpPr>
        <p:spPr/>
        <p:txBody>
          <a:bodyPr/>
          <a:lstStyle/>
          <a:p>
            <a:r>
              <a:rPr lang="en-US" dirty="0"/>
              <a:t>CAISO Battery Storage System Disturbances</a:t>
            </a:r>
            <a:br>
              <a:rPr lang="en-US" dirty="0"/>
            </a:br>
            <a:r>
              <a:rPr lang="en-US" sz="1350" dirty="0"/>
              <a:t>Major Special Studies Released in 2023</a:t>
            </a:r>
            <a:endParaRPr lang="en-US" dirty="0"/>
          </a:p>
        </p:txBody>
      </p:sp>
      <p:pic>
        <p:nvPicPr>
          <p:cNvPr id="7" name="Content Placeholder 6">
            <a:extLst>
              <a:ext uri="{FF2B5EF4-FFF2-40B4-BE49-F238E27FC236}">
                <a16:creationId xmlns:a16="http://schemas.microsoft.com/office/drawing/2014/main" id="{1E2B4384-9116-F3C1-1157-B9B0499E105A}"/>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rcRect/>
          <a:stretch>
            <a:fillRect/>
          </a:stretch>
        </p:blipFill>
        <p:spPr bwMode="auto">
          <a:xfrm>
            <a:off x="4004109" y="2233885"/>
            <a:ext cx="4911293" cy="2390230"/>
          </a:xfrm>
          <a:prstGeom prst="rect">
            <a:avLst/>
          </a:prstGeom>
          <a:noFill/>
          <a:ln>
            <a:solidFill>
              <a:schemeClr val="accent4">
                <a:lumMod val="90000"/>
              </a:schemeClr>
            </a:solidFill>
          </a:ln>
        </p:spPr>
      </p:pic>
    </p:spTree>
    <p:extLst>
      <p:ext uri="{BB962C8B-B14F-4D97-AF65-F5344CB8AC3E}">
        <p14:creationId xmlns:p14="http://schemas.microsoft.com/office/powerpoint/2010/main" val="3594312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1714500"/>
            <a:ext cx="5427305" cy="3725202"/>
          </a:xfrm>
          <a:prstGeom prst="rect">
            <a:avLst/>
          </a:prstGeom>
        </p:spPr>
      </p:pic>
      <p:sp>
        <p:nvSpPr>
          <p:cNvPr id="17411" name="Rectangle 4"/>
          <p:cNvSpPr>
            <a:spLocks noChangeArrowheads="1"/>
          </p:cNvSpPr>
          <p:nvPr/>
        </p:nvSpPr>
        <p:spPr bwMode="auto">
          <a:xfrm>
            <a:off x="0" y="3086100"/>
            <a:ext cx="9144000" cy="8763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endParaRPr lang="en-US" sz="1800" baseline="-25000"/>
          </a:p>
        </p:txBody>
      </p:sp>
      <p:sp>
        <p:nvSpPr>
          <p:cNvPr id="17413" name="Text Box 5"/>
          <p:cNvSpPr txBox="1">
            <a:spLocks noChangeArrowheads="1"/>
          </p:cNvSpPr>
          <p:nvPr/>
        </p:nvSpPr>
        <p:spPr bwMode="auto">
          <a:xfrm>
            <a:off x="-171450" y="3210068"/>
            <a:ext cx="6529388" cy="507831"/>
          </a:xfrm>
          <a:prstGeom prst="rect">
            <a:avLst/>
          </a:prstGeom>
          <a:noFill/>
          <a:ln w="9525">
            <a:noFill/>
            <a:miter lim="800000"/>
            <a:headEnd/>
            <a:tailEnd/>
          </a:ln>
        </p:spPr>
        <p:txBody>
          <a:bodyPr>
            <a:spAutoFit/>
          </a:bodyPr>
          <a:lstStyle/>
          <a:p>
            <a:pPr algn="ctr">
              <a:spcBef>
                <a:spcPct val="50000"/>
              </a:spcBef>
              <a:defRPr/>
            </a:pPr>
            <a:r>
              <a:rPr lang="en-US" sz="2700" b="1" i="0">
                <a:ln>
                  <a:solidFill>
                    <a:schemeClr val="bg2">
                      <a:alpha val="52000"/>
                    </a:schemeClr>
                  </a:solidFill>
                </a:ln>
                <a:solidFill>
                  <a:srgbClr val="000000"/>
                </a:solidFill>
                <a:latin typeface="Tahoma" pitchFamily="34" charset="0"/>
                <a:ea typeface="+mn-ea"/>
              </a:rPr>
              <a:t>Questions and Answers</a:t>
            </a:r>
            <a:endParaRPr lang="en-US" sz="1050" b="1" i="0">
              <a:ln>
                <a:solidFill>
                  <a:schemeClr val="bg2">
                    <a:alpha val="52000"/>
                  </a:schemeClr>
                </a:solidFill>
              </a:ln>
              <a:solidFill>
                <a:srgbClr val="000000"/>
              </a:solidFill>
              <a:latin typeface="Verdana" pitchFamily="34" charset="0"/>
              <a:ea typeface="+mn-ea"/>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399422" y="1723292"/>
            <a:ext cx="8173720" cy="3179833"/>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Interregional Transfer Capability Study (Update)</a:t>
            </a:r>
            <a:endParaRPr kumimoji="0" lang="en-US" sz="44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May 8, 2024</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NERC Quarterly Technical Session</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John Moura, Director, Reliability Assessment and Performance Analysis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Rectangle 403">
            <a:extLst>
              <a:ext uri="{FF2B5EF4-FFF2-40B4-BE49-F238E27FC236}">
                <a16:creationId xmlns:a16="http://schemas.microsoft.com/office/drawing/2014/main" id="{569B1D29-B57E-395E-A51B-BD83901F843B}"/>
              </a:ext>
            </a:extLst>
          </p:cNvPr>
          <p:cNvSpPr/>
          <p:nvPr/>
        </p:nvSpPr>
        <p:spPr bwMode="auto">
          <a:xfrm>
            <a:off x="1" y="857250"/>
            <a:ext cx="9143999" cy="5020408"/>
          </a:xfrm>
          <a:prstGeom prst="rect">
            <a:avLst/>
          </a:prstGeom>
          <a:gradFill flip="none" rotWithShape="1">
            <a:gsLst>
              <a:gs pos="0">
                <a:schemeClr val="accent4">
                  <a:lumMod val="75000"/>
                </a:schemeClr>
              </a:gs>
              <a:gs pos="47000">
                <a:schemeClr val="accent4">
                  <a:lumMod val="95000"/>
                  <a:lumOff val="5000"/>
                </a:schemeClr>
              </a:gs>
              <a:gs pos="96000">
                <a:schemeClr val="accent4">
                  <a:lumMod val="60000"/>
                </a:schemeClr>
              </a:gs>
            </a:gsLst>
            <a:path path="circle">
              <a:fillToRect l="50000" t="130000" r="50000" b="-3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spcBef>
                <a:spcPts val="0"/>
              </a:spcBef>
              <a:defRPr/>
            </a:pPr>
            <a:endParaRPr lang="en-US" sz="1350" i="0">
              <a:solidFill>
                <a:srgbClr val="000000"/>
              </a:solidFill>
              <a:latin typeface="Century Gothic"/>
              <a:ea typeface="+mn-ea"/>
            </a:endParaRPr>
          </a:p>
        </p:txBody>
      </p:sp>
      <p:grpSp>
        <p:nvGrpSpPr>
          <p:cNvPr id="4" name="Shape 2278">
            <a:extLst>
              <a:ext uri="{FF2B5EF4-FFF2-40B4-BE49-F238E27FC236}">
                <a16:creationId xmlns:a16="http://schemas.microsoft.com/office/drawing/2014/main" id="{7F82FED9-51F9-453E-A703-92A44E3BDA96}"/>
              </a:ext>
            </a:extLst>
          </p:cNvPr>
          <p:cNvGrpSpPr/>
          <p:nvPr/>
        </p:nvGrpSpPr>
        <p:grpSpPr>
          <a:xfrm>
            <a:off x="84917" y="1394664"/>
            <a:ext cx="8037039" cy="3975784"/>
            <a:chOff x="3843490" y="3719579"/>
            <a:chExt cx="16665596" cy="8244188"/>
          </a:xfrm>
          <a:solidFill>
            <a:schemeClr val="tx1">
              <a:lumMod val="75000"/>
              <a:lumOff val="25000"/>
              <a:alpha val="40000"/>
            </a:schemeClr>
          </a:solidFill>
          <a:effectLst/>
        </p:grpSpPr>
        <p:sp>
          <p:nvSpPr>
            <p:cNvPr id="5" name="Shape 2279">
              <a:extLst>
                <a:ext uri="{FF2B5EF4-FFF2-40B4-BE49-F238E27FC236}">
                  <a16:creationId xmlns:a16="http://schemas.microsoft.com/office/drawing/2014/main" id="{8B1A6AFC-BCA8-42D6-A95C-79C00AC343F5}"/>
                </a:ext>
              </a:extLst>
            </p:cNvPr>
            <p:cNvSpPr/>
            <p:nvPr/>
          </p:nvSpPr>
          <p:spPr>
            <a:xfrm>
              <a:off x="9818010" y="3757807"/>
              <a:ext cx="85988" cy="38226"/>
            </a:xfrm>
            <a:custGeom>
              <a:avLst/>
              <a:gdLst/>
              <a:ahLst/>
              <a:cxnLst/>
              <a:rect l="0" t="0" r="0" b="0"/>
              <a:pathLst>
                <a:path w="120000" h="120000" extrusionOk="0">
                  <a:moveTo>
                    <a:pt x="53333" y="90000"/>
                  </a:moveTo>
                  <a:cubicBezTo>
                    <a:pt x="53333" y="90000"/>
                    <a:pt x="13333" y="60000"/>
                    <a:pt x="13333" y="60000"/>
                  </a:cubicBezTo>
                  <a:cubicBezTo>
                    <a:pt x="13333" y="60000"/>
                    <a:pt x="53333" y="60000"/>
                    <a:pt x="66666" y="60000"/>
                  </a:cubicBezTo>
                  <a:cubicBezTo>
                    <a:pt x="40000" y="30000"/>
                    <a:pt x="13333" y="60000"/>
                    <a:pt x="0" y="0"/>
                  </a:cubicBezTo>
                  <a:cubicBezTo>
                    <a:pt x="13333" y="30000"/>
                    <a:pt x="106666" y="0"/>
                    <a:pt x="120000" y="60000"/>
                  </a:cubicBezTo>
                  <a:cubicBezTo>
                    <a:pt x="120000" y="60000"/>
                    <a:pt x="80000" y="60000"/>
                    <a:pt x="66666" y="60000"/>
                  </a:cubicBezTo>
                  <a:cubicBezTo>
                    <a:pt x="66666" y="60000"/>
                    <a:pt x="93333" y="120000"/>
                    <a:pt x="53333" y="90000"/>
                  </a:cubicBezTo>
                  <a:cubicBezTo>
                    <a:pt x="40000" y="90000"/>
                    <a:pt x="80000" y="120000"/>
                    <a:pt x="53333"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 name="Shape 2280">
              <a:extLst>
                <a:ext uri="{FF2B5EF4-FFF2-40B4-BE49-F238E27FC236}">
                  <a16:creationId xmlns:a16="http://schemas.microsoft.com/office/drawing/2014/main" id="{84F2D97D-BE8C-4D81-AF51-C23AA02E9525}"/>
                </a:ext>
              </a:extLst>
            </p:cNvPr>
            <p:cNvSpPr/>
            <p:nvPr/>
          </p:nvSpPr>
          <p:spPr>
            <a:xfrm>
              <a:off x="16859407" y="9558681"/>
              <a:ext cx="1904458" cy="1423937"/>
            </a:xfrm>
            <a:custGeom>
              <a:avLst/>
              <a:gdLst/>
              <a:ahLst/>
              <a:cxnLst/>
              <a:rect l="0" t="0" r="0" b="0"/>
              <a:pathLst>
                <a:path w="120000" h="120000" extrusionOk="0">
                  <a:moveTo>
                    <a:pt x="59411" y="3157"/>
                  </a:moveTo>
                  <a:cubicBezTo>
                    <a:pt x="58235" y="3157"/>
                    <a:pt x="57647" y="1578"/>
                    <a:pt x="56470" y="1578"/>
                  </a:cubicBezTo>
                  <a:cubicBezTo>
                    <a:pt x="55882" y="789"/>
                    <a:pt x="55882" y="1578"/>
                    <a:pt x="56470" y="2368"/>
                  </a:cubicBezTo>
                  <a:cubicBezTo>
                    <a:pt x="56470" y="3157"/>
                    <a:pt x="57647" y="2368"/>
                    <a:pt x="57647" y="2368"/>
                  </a:cubicBezTo>
                  <a:cubicBezTo>
                    <a:pt x="58235" y="3157"/>
                    <a:pt x="57647" y="4736"/>
                    <a:pt x="58235" y="4736"/>
                  </a:cubicBezTo>
                  <a:cubicBezTo>
                    <a:pt x="58235" y="5526"/>
                    <a:pt x="57647" y="5526"/>
                    <a:pt x="57058" y="5526"/>
                  </a:cubicBezTo>
                  <a:cubicBezTo>
                    <a:pt x="56470" y="6315"/>
                    <a:pt x="55882" y="6315"/>
                    <a:pt x="55294" y="6315"/>
                  </a:cubicBezTo>
                  <a:cubicBezTo>
                    <a:pt x="54117" y="5526"/>
                    <a:pt x="54117" y="6315"/>
                    <a:pt x="52941" y="6315"/>
                  </a:cubicBezTo>
                  <a:cubicBezTo>
                    <a:pt x="51176" y="7105"/>
                    <a:pt x="51764" y="9473"/>
                    <a:pt x="50588" y="10263"/>
                  </a:cubicBezTo>
                  <a:cubicBezTo>
                    <a:pt x="49411" y="11842"/>
                    <a:pt x="48823" y="14210"/>
                    <a:pt x="49411" y="15789"/>
                  </a:cubicBezTo>
                  <a:cubicBezTo>
                    <a:pt x="50588" y="18157"/>
                    <a:pt x="47647" y="16578"/>
                    <a:pt x="47058" y="16578"/>
                  </a:cubicBezTo>
                  <a:cubicBezTo>
                    <a:pt x="46470" y="16578"/>
                    <a:pt x="44705" y="18947"/>
                    <a:pt x="44705" y="18947"/>
                  </a:cubicBezTo>
                  <a:cubicBezTo>
                    <a:pt x="44705" y="18947"/>
                    <a:pt x="44117" y="15000"/>
                    <a:pt x="43529" y="14210"/>
                  </a:cubicBezTo>
                  <a:cubicBezTo>
                    <a:pt x="43529" y="13421"/>
                    <a:pt x="42941" y="13421"/>
                    <a:pt x="42352" y="13421"/>
                  </a:cubicBezTo>
                  <a:cubicBezTo>
                    <a:pt x="41764" y="12631"/>
                    <a:pt x="41764" y="12631"/>
                    <a:pt x="41764" y="11842"/>
                  </a:cubicBezTo>
                  <a:cubicBezTo>
                    <a:pt x="41176" y="11052"/>
                    <a:pt x="41176" y="12631"/>
                    <a:pt x="41176" y="13421"/>
                  </a:cubicBezTo>
                  <a:cubicBezTo>
                    <a:pt x="40588" y="13421"/>
                    <a:pt x="40000" y="13421"/>
                    <a:pt x="40000" y="12631"/>
                  </a:cubicBezTo>
                  <a:cubicBezTo>
                    <a:pt x="38823" y="12631"/>
                    <a:pt x="39411" y="15789"/>
                    <a:pt x="38235" y="15000"/>
                  </a:cubicBezTo>
                  <a:cubicBezTo>
                    <a:pt x="38235" y="15000"/>
                    <a:pt x="37647" y="14210"/>
                    <a:pt x="37647" y="14210"/>
                  </a:cubicBezTo>
                  <a:cubicBezTo>
                    <a:pt x="37058" y="15000"/>
                    <a:pt x="37058" y="15000"/>
                    <a:pt x="37058" y="15000"/>
                  </a:cubicBezTo>
                  <a:cubicBezTo>
                    <a:pt x="35294" y="14210"/>
                    <a:pt x="36470" y="17368"/>
                    <a:pt x="36470" y="17368"/>
                  </a:cubicBezTo>
                  <a:cubicBezTo>
                    <a:pt x="36470" y="17368"/>
                    <a:pt x="35294" y="17368"/>
                    <a:pt x="35294" y="17368"/>
                  </a:cubicBezTo>
                  <a:cubicBezTo>
                    <a:pt x="35294" y="18157"/>
                    <a:pt x="35882" y="18157"/>
                    <a:pt x="35882" y="18157"/>
                  </a:cubicBezTo>
                  <a:cubicBezTo>
                    <a:pt x="35294" y="19736"/>
                    <a:pt x="34705" y="18157"/>
                    <a:pt x="34705" y="20526"/>
                  </a:cubicBezTo>
                  <a:cubicBezTo>
                    <a:pt x="34705" y="21315"/>
                    <a:pt x="35294" y="21315"/>
                    <a:pt x="35294" y="22105"/>
                  </a:cubicBezTo>
                  <a:cubicBezTo>
                    <a:pt x="35294" y="23684"/>
                    <a:pt x="31176" y="20526"/>
                    <a:pt x="31176" y="22894"/>
                  </a:cubicBezTo>
                  <a:cubicBezTo>
                    <a:pt x="31176" y="23684"/>
                    <a:pt x="33529" y="25263"/>
                    <a:pt x="32352" y="26052"/>
                  </a:cubicBezTo>
                  <a:cubicBezTo>
                    <a:pt x="31764" y="26052"/>
                    <a:pt x="31764" y="25263"/>
                    <a:pt x="31764" y="26052"/>
                  </a:cubicBezTo>
                  <a:cubicBezTo>
                    <a:pt x="31176" y="26842"/>
                    <a:pt x="31176" y="26842"/>
                    <a:pt x="30588" y="26052"/>
                  </a:cubicBezTo>
                  <a:cubicBezTo>
                    <a:pt x="30000" y="26052"/>
                    <a:pt x="30588" y="24473"/>
                    <a:pt x="30000" y="23684"/>
                  </a:cubicBezTo>
                  <a:cubicBezTo>
                    <a:pt x="29411" y="22105"/>
                    <a:pt x="28235" y="25263"/>
                    <a:pt x="27647" y="26052"/>
                  </a:cubicBezTo>
                  <a:cubicBezTo>
                    <a:pt x="27647" y="26842"/>
                    <a:pt x="27058" y="27631"/>
                    <a:pt x="27058" y="28421"/>
                  </a:cubicBezTo>
                  <a:cubicBezTo>
                    <a:pt x="27058" y="28421"/>
                    <a:pt x="27647" y="29210"/>
                    <a:pt x="27647" y="30000"/>
                  </a:cubicBezTo>
                  <a:cubicBezTo>
                    <a:pt x="27647" y="30000"/>
                    <a:pt x="26470" y="31578"/>
                    <a:pt x="25882" y="32368"/>
                  </a:cubicBezTo>
                  <a:cubicBezTo>
                    <a:pt x="24117" y="34736"/>
                    <a:pt x="22352" y="36315"/>
                    <a:pt x="20000" y="37105"/>
                  </a:cubicBezTo>
                  <a:cubicBezTo>
                    <a:pt x="18235" y="37105"/>
                    <a:pt x="16470" y="38684"/>
                    <a:pt x="14117" y="39473"/>
                  </a:cubicBezTo>
                  <a:cubicBezTo>
                    <a:pt x="12352" y="40263"/>
                    <a:pt x="10588" y="40263"/>
                    <a:pt x="8823" y="41842"/>
                  </a:cubicBezTo>
                  <a:cubicBezTo>
                    <a:pt x="7647" y="43421"/>
                    <a:pt x="7058" y="43421"/>
                    <a:pt x="5882" y="44210"/>
                  </a:cubicBezTo>
                  <a:cubicBezTo>
                    <a:pt x="5294" y="45000"/>
                    <a:pt x="4117" y="47368"/>
                    <a:pt x="4117" y="47368"/>
                  </a:cubicBezTo>
                  <a:cubicBezTo>
                    <a:pt x="3529" y="47368"/>
                    <a:pt x="4117" y="45000"/>
                    <a:pt x="4117" y="44210"/>
                  </a:cubicBezTo>
                  <a:cubicBezTo>
                    <a:pt x="2941" y="44210"/>
                    <a:pt x="2352" y="48157"/>
                    <a:pt x="2352" y="48157"/>
                  </a:cubicBezTo>
                  <a:cubicBezTo>
                    <a:pt x="2941" y="50526"/>
                    <a:pt x="1764" y="51315"/>
                    <a:pt x="1764" y="53684"/>
                  </a:cubicBezTo>
                  <a:cubicBezTo>
                    <a:pt x="1764" y="54473"/>
                    <a:pt x="4705" y="63157"/>
                    <a:pt x="3529" y="63947"/>
                  </a:cubicBezTo>
                  <a:cubicBezTo>
                    <a:pt x="3529" y="63947"/>
                    <a:pt x="1764" y="60789"/>
                    <a:pt x="1764" y="60789"/>
                  </a:cubicBezTo>
                  <a:cubicBezTo>
                    <a:pt x="1764" y="61578"/>
                    <a:pt x="3529" y="63947"/>
                    <a:pt x="2352" y="64736"/>
                  </a:cubicBezTo>
                  <a:cubicBezTo>
                    <a:pt x="1176" y="64736"/>
                    <a:pt x="1176" y="60789"/>
                    <a:pt x="0" y="60789"/>
                  </a:cubicBezTo>
                  <a:cubicBezTo>
                    <a:pt x="0" y="60789"/>
                    <a:pt x="3529" y="67105"/>
                    <a:pt x="3529" y="67894"/>
                  </a:cubicBezTo>
                  <a:cubicBezTo>
                    <a:pt x="4117" y="68684"/>
                    <a:pt x="3529" y="70263"/>
                    <a:pt x="4117" y="71842"/>
                  </a:cubicBezTo>
                  <a:cubicBezTo>
                    <a:pt x="4705" y="73421"/>
                    <a:pt x="5294" y="74210"/>
                    <a:pt x="5882" y="75789"/>
                  </a:cubicBezTo>
                  <a:cubicBezTo>
                    <a:pt x="6470" y="76578"/>
                    <a:pt x="6470" y="78947"/>
                    <a:pt x="6470" y="79736"/>
                  </a:cubicBezTo>
                  <a:cubicBezTo>
                    <a:pt x="6470" y="81315"/>
                    <a:pt x="7058" y="82894"/>
                    <a:pt x="7647" y="83684"/>
                  </a:cubicBezTo>
                  <a:cubicBezTo>
                    <a:pt x="8235" y="86052"/>
                    <a:pt x="8235" y="86842"/>
                    <a:pt x="8235" y="89210"/>
                  </a:cubicBezTo>
                  <a:cubicBezTo>
                    <a:pt x="8235" y="90000"/>
                    <a:pt x="8235" y="93947"/>
                    <a:pt x="8235" y="93947"/>
                  </a:cubicBezTo>
                  <a:cubicBezTo>
                    <a:pt x="7647" y="94736"/>
                    <a:pt x="7058" y="94736"/>
                    <a:pt x="6470" y="95526"/>
                  </a:cubicBezTo>
                  <a:cubicBezTo>
                    <a:pt x="5882" y="97894"/>
                    <a:pt x="7058" y="97894"/>
                    <a:pt x="7647" y="98684"/>
                  </a:cubicBezTo>
                  <a:cubicBezTo>
                    <a:pt x="10000" y="100263"/>
                    <a:pt x="11764" y="101842"/>
                    <a:pt x="14705" y="101052"/>
                  </a:cubicBezTo>
                  <a:cubicBezTo>
                    <a:pt x="15882" y="100263"/>
                    <a:pt x="17058" y="99473"/>
                    <a:pt x="17647" y="98684"/>
                  </a:cubicBezTo>
                  <a:cubicBezTo>
                    <a:pt x="19411" y="97894"/>
                    <a:pt x="18823" y="98684"/>
                    <a:pt x="19411" y="97105"/>
                  </a:cubicBezTo>
                  <a:cubicBezTo>
                    <a:pt x="20588" y="95526"/>
                    <a:pt x="24705" y="95526"/>
                    <a:pt x="25882" y="96315"/>
                  </a:cubicBezTo>
                  <a:cubicBezTo>
                    <a:pt x="27647" y="96315"/>
                    <a:pt x="30588" y="97894"/>
                    <a:pt x="31764" y="95526"/>
                  </a:cubicBezTo>
                  <a:cubicBezTo>
                    <a:pt x="32352" y="94736"/>
                    <a:pt x="32352" y="93157"/>
                    <a:pt x="33529" y="92368"/>
                  </a:cubicBezTo>
                  <a:cubicBezTo>
                    <a:pt x="34705" y="91578"/>
                    <a:pt x="35882" y="90789"/>
                    <a:pt x="37058" y="90000"/>
                  </a:cubicBezTo>
                  <a:cubicBezTo>
                    <a:pt x="38823" y="88421"/>
                    <a:pt x="41176" y="90000"/>
                    <a:pt x="42941" y="88421"/>
                  </a:cubicBezTo>
                  <a:cubicBezTo>
                    <a:pt x="45882" y="86842"/>
                    <a:pt x="48235" y="86842"/>
                    <a:pt x="51764" y="86052"/>
                  </a:cubicBezTo>
                  <a:cubicBezTo>
                    <a:pt x="52352" y="86052"/>
                    <a:pt x="52941" y="85263"/>
                    <a:pt x="54117" y="85263"/>
                  </a:cubicBezTo>
                  <a:cubicBezTo>
                    <a:pt x="54705" y="86052"/>
                    <a:pt x="55882" y="86842"/>
                    <a:pt x="56470" y="87631"/>
                  </a:cubicBezTo>
                  <a:cubicBezTo>
                    <a:pt x="57058" y="87631"/>
                    <a:pt x="62941" y="89210"/>
                    <a:pt x="62941" y="90000"/>
                  </a:cubicBezTo>
                  <a:cubicBezTo>
                    <a:pt x="62352" y="90789"/>
                    <a:pt x="61764" y="93157"/>
                    <a:pt x="62941" y="92368"/>
                  </a:cubicBezTo>
                  <a:cubicBezTo>
                    <a:pt x="63529" y="92368"/>
                    <a:pt x="64705" y="94736"/>
                    <a:pt x="65294" y="95526"/>
                  </a:cubicBezTo>
                  <a:cubicBezTo>
                    <a:pt x="65882" y="96315"/>
                    <a:pt x="65882" y="97105"/>
                    <a:pt x="65882" y="98684"/>
                  </a:cubicBezTo>
                  <a:cubicBezTo>
                    <a:pt x="66470" y="99473"/>
                    <a:pt x="67647" y="101052"/>
                    <a:pt x="67647" y="101052"/>
                  </a:cubicBezTo>
                  <a:cubicBezTo>
                    <a:pt x="67647" y="100263"/>
                    <a:pt x="67058" y="99473"/>
                    <a:pt x="68235" y="98684"/>
                  </a:cubicBezTo>
                  <a:cubicBezTo>
                    <a:pt x="68823" y="97894"/>
                    <a:pt x="69411" y="97105"/>
                    <a:pt x="70588" y="96315"/>
                  </a:cubicBezTo>
                  <a:cubicBezTo>
                    <a:pt x="71176" y="95526"/>
                    <a:pt x="74117" y="91578"/>
                    <a:pt x="73529" y="90789"/>
                  </a:cubicBezTo>
                  <a:cubicBezTo>
                    <a:pt x="74117" y="92368"/>
                    <a:pt x="73529" y="93157"/>
                    <a:pt x="73529" y="94736"/>
                  </a:cubicBezTo>
                  <a:cubicBezTo>
                    <a:pt x="74117" y="95526"/>
                    <a:pt x="72941" y="96315"/>
                    <a:pt x="72941" y="96315"/>
                  </a:cubicBezTo>
                  <a:cubicBezTo>
                    <a:pt x="72352" y="97894"/>
                    <a:pt x="72352" y="98684"/>
                    <a:pt x="72352" y="99473"/>
                  </a:cubicBezTo>
                  <a:cubicBezTo>
                    <a:pt x="72352" y="101052"/>
                    <a:pt x="70000" y="101842"/>
                    <a:pt x="71764" y="101842"/>
                  </a:cubicBezTo>
                  <a:cubicBezTo>
                    <a:pt x="74117" y="101842"/>
                    <a:pt x="72941" y="98684"/>
                    <a:pt x="73529" y="97105"/>
                  </a:cubicBezTo>
                  <a:cubicBezTo>
                    <a:pt x="73529" y="97105"/>
                    <a:pt x="75882" y="100263"/>
                    <a:pt x="75294" y="101842"/>
                  </a:cubicBezTo>
                  <a:cubicBezTo>
                    <a:pt x="73529" y="105000"/>
                    <a:pt x="75882" y="102631"/>
                    <a:pt x="77058" y="104210"/>
                  </a:cubicBezTo>
                  <a:cubicBezTo>
                    <a:pt x="78823" y="106578"/>
                    <a:pt x="78823" y="107368"/>
                    <a:pt x="78823" y="109736"/>
                  </a:cubicBezTo>
                  <a:cubicBezTo>
                    <a:pt x="78235" y="112105"/>
                    <a:pt x="80588" y="114473"/>
                    <a:pt x="81764" y="114473"/>
                  </a:cubicBezTo>
                  <a:cubicBezTo>
                    <a:pt x="82941" y="115263"/>
                    <a:pt x="84117" y="116052"/>
                    <a:pt x="85294" y="116052"/>
                  </a:cubicBezTo>
                  <a:cubicBezTo>
                    <a:pt x="86470" y="116052"/>
                    <a:pt x="88823" y="120000"/>
                    <a:pt x="90000" y="119210"/>
                  </a:cubicBezTo>
                  <a:cubicBezTo>
                    <a:pt x="91176" y="118421"/>
                    <a:pt x="92352" y="117631"/>
                    <a:pt x="92941" y="116052"/>
                  </a:cubicBezTo>
                  <a:cubicBezTo>
                    <a:pt x="92941" y="116052"/>
                    <a:pt x="94117" y="113684"/>
                    <a:pt x="94705" y="114473"/>
                  </a:cubicBezTo>
                  <a:cubicBezTo>
                    <a:pt x="94705" y="115263"/>
                    <a:pt x="93529" y="116052"/>
                    <a:pt x="94117" y="116842"/>
                  </a:cubicBezTo>
                  <a:cubicBezTo>
                    <a:pt x="94705" y="117631"/>
                    <a:pt x="94705" y="115263"/>
                    <a:pt x="95294" y="115263"/>
                  </a:cubicBezTo>
                  <a:cubicBezTo>
                    <a:pt x="95294" y="115263"/>
                    <a:pt x="96470" y="117631"/>
                    <a:pt x="97058" y="117631"/>
                  </a:cubicBezTo>
                  <a:cubicBezTo>
                    <a:pt x="97058" y="118421"/>
                    <a:pt x="98235" y="120000"/>
                    <a:pt x="98823" y="120000"/>
                  </a:cubicBezTo>
                  <a:cubicBezTo>
                    <a:pt x="98235" y="120000"/>
                    <a:pt x="100000" y="117631"/>
                    <a:pt x="100000" y="117631"/>
                  </a:cubicBezTo>
                  <a:cubicBezTo>
                    <a:pt x="101176" y="116842"/>
                    <a:pt x="101764" y="115263"/>
                    <a:pt x="102352" y="114473"/>
                  </a:cubicBezTo>
                  <a:cubicBezTo>
                    <a:pt x="104117" y="113684"/>
                    <a:pt x="108823" y="115263"/>
                    <a:pt x="108823" y="112105"/>
                  </a:cubicBezTo>
                  <a:cubicBezTo>
                    <a:pt x="109411" y="108157"/>
                    <a:pt x="110000" y="105789"/>
                    <a:pt x="110588" y="102631"/>
                  </a:cubicBezTo>
                  <a:cubicBezTo>
                    <a:pt x="111764" y="99473"/>
                    <a:pt x="112352" y="96315"/>
                    <a:pt x="114117" y="93157"/>
                  </a:cubicBezTo>
                  <a:cubicBezTo>
                    <a:pt x="114705" y="92368"/>
                    <a:pt x="115882" y="91578"/>
                    <a:pt x="116470" y="90000"/>
                  </a:cubicBezTo>
                  <a:cubicBezTo>
                    <a:pt x="116470" y="89210"/>
                    <a:pt x="116470" y="89210"/>
                    <a:pt x="116470" y="88421"/>
                  </a:cubicBezTo>
                  <a:cubicBezTo>
                    <a:pt x="117058" y="87631"/>
                    <a:pt x="117647" y="86842"/>
                    <a:pt x="117647" y="85263"/>
                  </a:cubicBezTo>
                  <a:cubicBezTo>
                    <a:pt x="118235" y="83684"/>
                    <a:pt x="117647" y="82105"/>
                    <a:pt x="118235" y="80526"/>
                  </a:cubicBezTo>
                  <a:cubicBezTo>
                    <a:pt x="118235" y="79736"/>
                    <a:pt x="118823" y="78947"/>
                    <a:pt x="118823" y="78157"/>
                  </a:cubicBezTo>
                  <a:cubicBezTo>
                    <a:pt x="119411" y="77368"/>
                    <a:pt x="118235" y="76578"/>
                    <a:pt x="118823" y="75789"/>
                  </a:cubicBezTo>
                  <a:cubicBezTo>
                    <a:pt x="119411" y="75000"/>
                    <a:pt x="120000" y="72631"/>
                    <a:pt x="119411" y="71842"/>
                  </a:cubicBezTo>
                  <a:cubicBezTo>
                    <a:pt x="119411" y="70263"/>
                    <a:pt x="118823" y="69473"/>
                    <a:pt x="118823" y="68684"/>
                  </a:cubicBezTo>
                  <a:cubicBezTo>
                    <a:pt x="118235" y="67894"/>
                    <a:pt x="118235" y="66315"/>
                    <a:pt x="118235" y="65526"/>
                  </a:cubicBezTo>
                  <a:cubicBezTo>
                    <a:pt x="117647" y="62368"/>
                    <a:pt x="119411" y="60789"/>
                    <a:pt x="118823" y="57631"/>
                  </a:cubicBezTo>
                  <a:cubicBezTo>
                    <a:pt x="118823" y="58421"/>
                    <a:pt x="118235" y="60000"/>
                    <a:pt x="117647" y="60000"/>
                  </a:cubicBezTo>
                  <a:cubicBezTo>
                    <a:pt x="116470" y="60000"/>
                    <a:pt x="115882" y="56842"/>
                    <a:pt x="115294" y="55263"/>
                  </a:cubicBezTo>
                  <a:cubicBezTo>
                    <a:pt x="114117" y="52894"/>
                    <a:pt x="111764" y="52894"/>
                    <a:pt x="111764" y="48947"/>
                  </a:cubicBezTo>
                  <a:cubicBezTo>
                    <a:pt x="111176" y="47368"/>
                    <a:pt x="110588" y="47368"/>
                    <a:pt x="110000" y="46578"/>
                  </a:cubicBezTo>
                  <a:cubicBezTo>
                    <a:pt x="108823" y="45789"/>
                    <a:pt x="108823" y="48157"/>
                    <a:pt x="108235" y="46578"/>
                  </a:cubicBezTo>
                  <a:cubicBezTo>
                    <a:pt x="108235" y="44210"/>
                    <a:pt x="107647" y="43421"/>
                    <a:pt x="106470" y="41842"/>
                  </a:cubicBezTo>
                  <a:cubicBezTo>
                    <a:pt x="106470" y="41842"/>
                    <a:pt x="105882" y="41052"/>
                    <a:pt x="105882" y="40263"/>
                  </a:cubicBezTo>
                  <a:cubicBezTo>
                    <a:pt x="105294" y="40263"/>
                    <a:pt x="105882" y="38684"/>
                    <a:pt x="105882" y="39473"/>
                  </a:cubicBezTo>
                  <a:cubicBezTo>
                    <a:pt x="104705" y="37894"/>
                    <a:pt x="103529" y="37105"/>
                    <a:pt x="102352" y="36315"/>
                  </a:cubicBezTo>
                  <a:cubicBezTo>
                    <a:pt x="101176" y="34736"/>
                    <a:pt x="99411" y="35526"/>
                    <a:pt x="98823" y="33947"/>
                  </a:cubicBezTo>
                  <a:cubicBezTo>
                    <a:pt x="97647" y="32368"/>
                    <a:pt x="98235" y="29210"/>
                    <a:pt x="97647" y="28421"/>
                  </a:cubicBezTo>
                  <a:cubicBezTo>
                    <a:pt x="97647" y="26842"/>
                    <a:pt x="97647" y="25263"/>
                    <a:pt x="97058" y="24473"/>
                  </a:cubicBezTo>
                  <a:cubicBezTo>
                    <a:pt x="96470" y="23684"/>
                    <a:pt x="95882" y="23684"/>
                    <a:pt x="95882" y="22105"/>
                  </a:cubicBezTo>
                  <a:cubicBezTo>
                    <a:pt x="95882" y="20526"/>
                    <a:pt x="95882" y="18157"/>
                    <a:pt x="94705" y="15789"/>
                  </a:cubicBezTo>
                  <a:cubicBezTo>
                    <a:pt x="94117" y="15789"/>
                    <a:pt x="92941" y="13421"/>
                    <a:pt x="92941" y="14210"/>
                  </a:cubicBezTo>
                  <a:cubicBezTo>
                    <a:pt x="91764" y="14210"/>
                    <a:pt x="91764" y="15000"/>
                    <a:pt x="91176" y="13421"/>
                  </a:cubicBezTo>
                  <a:cubicBezTo>
                    <a:pt x="90000" y="11842"/>
                    <a:pt x="90588" y="8684"/>
                    <a:pt x="89411" y="6315"/>
                  </a:cubicBezTo>
                  <a:cubicBezTo>
                    <a:pt x="89411" y="5526"/>
                    <a:pt x="87058" y="0"/>
                    <a:pt x="87058" y="0"/>
                  </a:cubicBezTo>
                  <a:cubicBezTo>
                    <a:pt x="86470" y="0"/>
                    <a:pt x="86470" y="1578"/>
                    <a:pt x="86470" y="2368"/>
                  </a:cubicBezTo>
                  <a:cubicBezTo>
                    <a:pt x="86470" y="3157"/>
                    <a:pt x="85882" y="3947"/>
                    <a:pt x="85294" y="4736"/>
                  </a:cubicBezTo>
                  <a:cubicBezTo>
                    <a:pt x="85294" y="4736"/>
                    <a:pt x="84117" y="6315"/>
                    <a:pt x="84705" y="7105"/>
                  </a:cubicBezTo>
                  <a:cubicBezTo>
                    <a:pt x="84705" y="7105"/>
                    <a:pt x="85882" y="7105"/>
                    <a:pt x="85294" y="7894"/>
                  </a:cubicBezTo>
                  <a:cubicBezTo>
                    <a:pt x="84705" y="7894"/>
                    <a:pt x="84117" y="11842"/>
                    <a:pt x="84117" y="12631"/>
                  </a:cubicBezTo>
                  <a:cubicBezTo>
                    <a:pt x="84705" y="14210"/>
                    <a:pt x="84705" y="15789"/>
                    <a:pt x="84705" y="17368"/>
                  </a:cubicBezTo>
                  <a:cubicBezTo>
                    <a:pt x="84117" y="20526"/>
                    <a:pt x="84117" y="28421"/>
                    <a:pt x="80588" y="28421"/>
                  </a:cubicBezTo>
                  <a:cubicBezTo>
                    <a:pt x="78235" y="28421"/>
                    <a:pt x="78235" y="25263"/>
                    <a:pt x="76470" y="24473"/>
                  </a:cubicBezTo>
                  <a:cubicBezTo>
                    <a:pt x="75294" y="23684"/>
                    <a:pt x="74117" y="23684"/>
                    <a:pt x="72941" y="22105"/>
                  </a:cubicBezTo>
                  <a:cubicBezTo>
                    <a:pt x="72352" y="21315"/>
                    <a:pt x="65882" y="16578"/>
                    <a:pt x="66470" y="15789"/>
                  </a:cubicBezTo>
                  <a:cubicBezTo>
                    <a:pt x="66470" y="15000"/>
                    <a:pt x="67058" y="14210"/>
                    <a:pt x="67647" y="13421"/>
                  </a:cubicBezTo>
                  <a:cubicBezTo>
                    <a:pt x="67647" y="12631"/>
                    <a:pt x="68823" y="12631"/>
                    <a:pt x="68823" y="11842"/>
                  </a:cubicBezTo>
                  <a:cubicBezTo>
                    <a:pt x="68823" y="11842"/>
                    <a:pt x="68235" y="11052"/>
                    <a:pt x="68235" y="10263"/>
                  </a:cubicBezTo>
                  <a:cubicBezTo>
                    <a:pt x="68823" y="9473"/>
                    <a:pt x="68823" y="9473"/>
                    <a:pt x="69411" y="8684"/>
                  </a:cubicBezTo>
                  <a:cubicBezTo>
                    <a:pt x="69411" y="7894"/>
                    <a:pt x="70588" y="7105"/>
                    <a:pt x="71176" y="6315"/>
                  </a:cubicBezTo>
                  <a:cubicBezTo>
                    <a:pt x="71176" y="5526"/>
                    <a:pt x="70000" y="3947"/>
                    <a:pt x="69411" y="4736"/>
                  </a:cubicBezTo>
                  <a:cubicBezTo>
                    <a:pt x="69411" y="4736"/>
                    <a:pt x="68823" y="6315"/>
                    <a:pt x="68823" y="6315"/>
                  </a:cubicBezTo>
                  <a:cubicBezTo>
                    <a:pt x="68235" y="5526"/>
                    <a:pt x="68235" y="5526"/>
                    <a:pt x="67647" y="4736"/>
                  </a:cubicBezTo>
                  <a:cubicBezTo>
                    <a:pt x="67647" y="3947"/>
                    <a:pt x="66470" y="5526"/>
                    <a:pt x="65882" y="5526"/>
                  </a:cubicBezTo>
                  <a:cubicBezTo>
                    <a:pt x="65294" y="6315"/>
                    <a:pt x="64705" y="5526"/>
                    <a:pt x="64117" y="5526"/>
                  </a:cubicBezTo>
                  <a:cubicBezTo>
                    <a:pt x="62941" y="4736"/>
                    <a:pt x="61176" y="3947"/>
                    <a:pt x="59411" y="3157"/>
                  </a:cubicBezTo>
                  <a:cubicBezTo>
                    <a:pt x="58235" y="3157"/>
                    <a:pt x="60588" y="3947"/>
                    <a:pt x="59411" y="315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dirty="0">
                <a:solidFill>
                  <a:srgbClr val="929292">
                    <a:lumMod val="50000"/>
                  </a:srgbClr>
                </a:solidFill>
                <a:latin typeface="Lato"/>
                <a:ea typeface="Lato"/>
                <a:cs typeface="Lato"/>
                <a:sym typeface="Lato"/>
              </a:endParaRPr>
            </a:p>
          </p:txBody>
        </p:sp>
        <p:sp>
          <p:nvSpPr>
            <p:cNvPr id="7" name="Shape 2281">
              <a:extLst>
                <a:ext uri="{FF2B5EF4-FFF2-40B4-BE49-F238E27FC236}">
                  <a16:creationId xmlns:a16="http://schemas.microsoft.com/office/drawing/2014/main" id="{E170D6EA-4867-49BC-9C7C-B7E620E2A2F6}"/>
                </a:ext>
              </a:extLst>
            </p:cNvPr>
            <p:cNvSpPr/>
            <p:nvPr/>
          </p:nvSpPr>
          <p:spPr>
            <a:xfrm>
              <a:off x="11416735" y="5927161"/>
              <a:ext cx="372609" cy="563839"/>
            </a:xfrm>
            <a:custGeom>
              <a:avLst/>
              <a:gdLst/>
              <a:ahLst/>
              <a:cxnLst/>
              <a:rect l="0" t="0" r="0" b="0"/>
              <a:pathLst>
                <a:path w="120000" h="120000" extrusionOk="0">
                  <a:moveTo>
                    <a:pt x="45000" y="0"/>
                  </a:moveTo>
                  <a:cubicBezTo>
                    <a:pt x="36000" y="0"/>
                    <a:pt x="30000" y="2000"/>
                    <a:pt x="21000" y="0"/>
                  </a:cubicBezTo>
                  <a:cubicBezTo>
                    <a:pt x="18000" y="0"/>
                    <a:pt x="15000" y="0"/>
                    <a:pt x="15000" y="2000"/>
                  </a:cubicBezTo>
                  <a:cubicBezTo>
                    <a:pt x="18000" y="6000"/>
                    <a:pt x="15000" y="4000"/>
                    <a:pt x="12000" y="6000"/>
                  </a:cubicBezTo>
                  <a:cubicBezTo>
                    <a:pt x="15000" y="4000"/>
                    <a:pt x="15000" y="8000"/>
                    <a:pt x="15000" y="8000"/>
                  </a:cubicBezTo>
                  <a:cubicBezTo>
                    <a:pt x="12000" y="12000"/>
                    <a:pt x="3000" y="10000"/>
                    <a:pt x="6000" y="16000"/>
                  </a:cubicBezTo>
                  <a:cubicBezTo>
                    <a:pt x="12000" y="20000"/>
                    <a:pt x="9000" y="22000"/>
                    <a:pt x="6000" y="26000"/>
                  </a:cubicBezTo>
                  <a:cubicBezTo>
                    <a:pt x="6000" y="30000"/>
                    <a:pt x="12000" y="30000"/>
                    <a:pt x="15000" y="28000"/>
                  </a:cubicBezTo>
                  <a:cubicBezTo>
                    <a:pt x="12000" y="30000"/>
                    <a:pt x="15000" y="30000"/>
                    <a:pt x="15000" y="32000"/>
                  </a:cubicBezTo>
                  <a:cubicBezTo>
                    <a:pt x="15000" y="30000"/>
                    <a:pt x="9000" y="36000"/>
                    <a:pt x="9000" y="36000"/>
                  </a:cubicBezTo>
                  <a:cubicBezTo>
                    <a:pt x="6000" y="36000"/>
                    <a:pt x="0" y="36000"/>
                    <a:pt x="0" y="40000"/>
                  </a:cubicBezTo>
                  <a:cubicBezTo>
                    <a:pt x="3000" y="40000"/>
                    <a:pt x="6000" y="36000"/>
                    <a:pt x="9000" y="38000"/>
                  </a:cubicBezTo>
                  <a:cubicBezTo>
                    <a:pt x="9000" y="40000"/>
                    <a:pt x="9000" y="42000"/>
                    <a:pt x="9000" y="42000"/>
                  </a:cubicBezTo>
                  <a:cubicBezTo>
                    <a:pt x="6000" y="44000"/>
                    <a:pt x="6000" y="46000"/>
                    <a:pt x="6000" y="46000"/>
                  </a:cubicBezTo>
                  <a:cubicBezTo>
                    <a:pt x="6000" y="48000"/>
                    <a:pt x="9000" y="44000"/>
                    <a:pt x="12000" y="44000"/>
                  </a:cubicBezTo>
                  <a:cubicBezTo>
                    <a:pt x="12000" y="42000"/>
                    <a:pt x="15000" y="46000"/>
                    <a:pt x="15000" y="46000"/>
                  </a:cubicBezTo>
                  <a:cubicBezTo>
                    <a:pt x="18000" y="46000"/>
                    <a:pt x="15000" y="38000"/>
                    <a:pt x="12000" y="38000"/>
                  </a:cubicBezTo>
                  <a:cubicBezTo>
                    <a:pt x="15000" y="38000"/>
                    <a:pt x="21000" y="40000"/>
                    <a:pt x="21000" y="38000"/>
                  </a:cubicBezTo>
                  <a:cubicBezTo>
                    <a:pt x="21000" y="38000"/>
                    <a:pt x="18000" y="40000"/>
                    <a:pt x="18000" y="40000"/>
                  </a:cubicBezTo>
                  <a:cubicBezTo>
                    <a:pt x="18000" y="42000"/>
                    <a:pt x="21000" y="44000"/>
                    <a:pt x="21000" y="46000"/>
                  </a:cubicBezTo>
                  <a:cubicBezTo>
                    <a:pt x="21000" y="48000"/>
                    <a:pt x="12000" y="54000"/>
                    <a:pt x="21000" y="54000"/>
                  </a:cubicBezTo>
                  <a:cubicBezTo>
                    <a:pt x="21000" y="54000"/>
                    <a:pt x="30000" y="54000"/>
                    <a:pt x="33000" y="54000"/>
                  </a:cubicBezTo>
                  <a:cubicBezTo>
                    <a:pt x="36000" y="52000"/>
                    <a:pt x="45000" y="52000"/>
                    <a:pt x="45000" y="52000"/>
                  </a:cubicBezTo>
                  <a:cubicBezTo>
                    <a:pt x="42000" y="56000"/>
                    <a:pt x="39000" y="56000"/>
                    <a:pt x="42000" y="60000"/>
                  </a:cubicBezTo>
                  <a:cubicBezTo>
                    <a:pt x="45000" y="66000"/>
                    <a:pt x="45000" y="62000"/>
                    <a:pt x="48000" y="64000"/>
                  </a:cubicBezTo>
                  <a:cubicBezTo>
                    <a:pt x="48000" y="66000"/>
                    <a:pt x="45000" y="70000"/>
                    <a:pt x="48000" y="72000"/>
                  </a:cubicBezTo>
                  <a:cubicBezTo>
                    <a:pt x="51000" y="76000"/>
                    <a:pt x="42000" y="76000"/>
                    <a:pt x="39000" y="76000"/>
                  </a:cubicBezTo>
                  <a:cubicBezTo>
                    <a:pt x="33000" y="78000"/>
                    <a:pt x="30000" y="74000"/>
                    <a:pt x="24000" y="78000"/>
                  </a:cubicBezTo>
                  <a:cubicBezTo>
                    <a:pt x="21000" y="82000"/>
                    <a:pt x="36000" y="80000"/>
                    <a:pt x="33000" y="82000"/>
                  </a:cubicBezTo>
                  <a:cubicBezTo>
                    <a:pt x="33000" y="82000"/>
                    <a:pt x="27000" y="84000"/>
                    <a:pt x="27000" y="84000"/>
                  </a:cubicBezTo>
                  <a:cubicBezTo>
                    <a:pt x="27000" y="86000"/>
                    <a:pt x="30000" y="86000"/>
                    <a:pt x="27000" y="88000"/>
                  </a:cubicBezTo>
                  <a:cubicBezTo>
                    <a:pt x="24000" y="90000"/>
                    <a:pt x="21000" y="92000"/>
                    <a:pt x="15000" y="94000"/>
                  </a:cubicBezTo>
                  <a:cubicBezTo>
                    <a:pt x="12000" y="96000"/>
                    <a:pt x="18000" y="98000"/>
                    <a:pt x="18000" y="98000"/>
                  </a:cubicBezTo>
                  <a:cubicBezTo>
                    <a:pt x="21000" y="98000"/>
                    <a:pt x="27000" y="96000"/>
                    <a:pt x="27000" y="96000"/>
                  </a:cubicBezTo>
                  <a:cubicBezTo>
                    <a:pt x="27000" y="98000"/>
                    <a:pt x="36000" y="98000"/>
                    <a:pt x="39000" y="100000"/>
                  </a:cubicBezTo>
                  <a:cubicBezTo>
                    <a:pt x="45000" y="100000"/>
                    <a:pt x="51000" y="96000"/>
                    <a:pt x="54000" y="96000"/>
                  </a:cubicBezTo>
                  <a:cubicBezTo>
                    <a:pt x="54000" y="96000"/>
                    <a:pt x="48000" y="106000"/>
                    <a:pt x="39000" y="104000"/>
                  </a:cubicBezTo>
                  <a:cubicBezTo>
                    <a:pt x="36000" y="102000"/>
                    <a:pt x="33000" y="104000"/>
                    <a:pt x="30000" y="104000"/>
                  </a:cubicBezTo>
                  <a:cubicBezTo>
                    <a:pt x="24000" y="104000"/>
                    <a:pt x="27000" y="102000"/>
                    <a:pt x="24000" y="102000"/>
                  </a:cubicBezTo>
                  <a:cubicBezTo>
                    <a:pt x="24000" y="102000"/>
                    <a:pt x="24000" y="108000"/>
                    <a:pt x="21000" y="110000"/>
                  </a:cubicBezTo>
                  <a:cubicBezTo>
                    <a:pt x="21000" y="110000"/>
                    <a:pt x="18000" y="112000"/>
                    <a:pt x="15000" y="114000"/>
                  </a:cubicBezTo>
                  <a:cubicBezTo>
                    <a:pt x="15000" y="114000"/>
                    <a:pt x="9000" y="116000"/>
                    <a:pt x="9000" y="118000"/>
                  </a:cubicBezTo>
                  <a:cubicBezTo>
                    <a:pt x="9000" y="118000"/>
                    <a:pt x="15000" y="118000"/>
                    <a:pt x="15000" y="118000"/>
                  </a:cubicBezTo>
                  <a:cubicBezTo>
                    <a:pt x="15000" y="118000"/>
                    <a:pt x="12000" y="118000"/>
                    <a:pt x="15000" y="120000"/>
                  </a:cubicBezTo>
                  <a:cubicBezTo>
                    <a:pt x="15000" y="120000"/>
                    <a:pt x="21000" y="114000"/>
                    <a:pt x="24000" y="114000"/>
                  </a:cubicBezTo>
                  <a:cubicBezTo>
                    <a:pt x="27000" y="114000"/>
                    <a:pt x="33000" y="116000"/>
                    <a:pt x="36000" y="114000"/>
                  </a:cubicBezTo>
                  <a:cubicBezTo>
                    <a:pt x="42000" y="114000"/>
                    <a:pt x="39000" y="110000"/>
                    <a:pt x="45000" y="110000"/>
                  </a:cubicBezTo>
                  <a:cubicBezTo>
                    <a:pt x="48000" y="108000"/>
                    <a:pt x="51000" y="110000"/>
                    <a:pt x="57000" y="110000"/>
                  </a:cubicBezTo>
                  <a:cubicBezTo>
                    <a:pt x="60000" y="112000"/>
                    <a:pt x="63000" y="108000"/>
                    <a:pt x="69000" y="110000"/>
                  </a:cubicBezTo>
                  <a:cubicBezTo>
                    <a:pt x="72000" y="112000"/>
                    <a:pt x="78000" y="110000"/>
                    <a:pt x="81000" y="108000"/>
                  </a:cubicBezTo>
                  <a:cubicBezTo>
                    <a:pt x="87000" y="108000"/>
                    <a:pt x="96000" y="108000"/>
                    <a:pt x="102000" y="108000"/>
                  </a:cubicBezTo>
                  <a:cubicBezTo>
                    <a:pt x="102000" y="108000"/>
                    <a:pt x="114000" y="102000"/>
                    <a:pt x="114000" y="102000"/>
                  </a:cubicBezTo>
                  <a:cubicBezTo>
                    <a:pt x="111000" y="100000"/>
                    <a:pt x="99000" y="102000"/>
                    <a:pt x="99000" y="100000"/>
                  </a:cubicBezTo>
                  <a:cubicBezTo>
                    <a:pt x="99000" y="98000"/>
                    <a:pt x="111000" y="92000"/>
                    <a:pt x="114000" y="92000"/>
                  </a:cubicBezTo>
                  <a:cubicBezTo>
                    <a:pt x="117000" y="88000"/>
                    <a:pt x="120000" y="80000"/>
                    <a:pt x="108000" y="80000"/>
                  </a:cubicBezTo>
                  <a:cubicBezTo>
                    <a:pt x="105000" y="80000"/>
                    <a:pt x="99000" y="82000"/>
                    <a:pt x="96000" y="82000"/>
                  </a:cubicBezTo>
                  <a:cubicBezTo>
                    <a:pt x="90000" y="80000"/>
                    <a:pt x="96000" y="80000"/>
                    <a:pt x="96000" y="78000"/>
                  </a:cubicBezTo>
                  <a:cubicBezTo>
                    <a:pt x="96000" y="76000"/>
                    <a:pt x="96000" y="74000"/>
                    <a:pt x="93000" y="72000"/>
                  </a:cubicBezTo>
                  <a:cubicBezTo>
                    <a:pt x="93000" y="72000"/>
                    <a:pt x="81000" y="70000"/>
                    <a:pt x="84000" y="68000"/>
                  </a:cubicBezTo>
                  <a:cubicBezTo>
                    <a:pt x="84000" y="68000"/>
                    <a:pt x="90000" y="70000"/>
                    <a:pt x="90000" y="68000"/>
                  </a:cubicBezTo>
                  <a:cubicBezTo>
                    <a:pt x="93000" y="66000"/>
                    <a:pt x="90000" y="64000"/>
                    <a:pt x="87000" y="62000"/>
                  </a:cubicBezTo>
                  <a:cubicBezTo>
                    <a:pt x="78000" y="58000"/>
                    <a:pt x="75000" y="58000"/>
                    <a:pt x="69000" y="50000"/>
                  </a:cubicBezTo>
                  <a:cubicBezTo>
                    <a:pt x="66000" y="46000"/>
                    <a:pt x="63000" y="42000"/>
                    <a:pt x="54000" y="38000"/>
                  </a:cubicBezTo>
                  <a:cubicBezTo>
                    <a:pt x="51000" y="36000"/>
                    <a:pt x="39000" y="40000"/>
                    <a:pt x="36000" y="36000"/>
                  </a:cubicBezTo>
                  <a:cubicBezTo>
                    <a:pt x="36000" y="36000"/>
                    <a:pt x="54000" y="34000"/>
                    <a:pt x="51000" y="32000"/>
                  </a:cubicBezTo>
                  <a:cubicBezTo>
                    <a:pt x="51000" y="32000"/>
                    <a:pt x="45000" y="34000"/>
                    <a:pt x="42000" y="32000"/>
                  </a:cubicBezTo>
                  <a:cubicBezTo>
                    <a:pt x="42000" y="32000"/>
                    <a:pt x="54000" y="30000"/>
                    <a:pt x="54000" y="30000"/>
                  </a:cubicBezTo>
                  <a:cubicBezTo>
                    <a:pt x="57000" y="28000"/>
                    <a:pt x="66000" y="18000"/>
                    <a:pt x="63000" y="16000"/>
                  </a:cubicBezTo>
                  <a:cubicBezTo>
                    <a:pt x="60000" y="12000"/>
                    <a:pt x="51000" y="12000"/>
                    <a:pt x="45000" y="12000"/>
                  </a:cubicBezTo>
                  <a:cubicBezTo>
                    <a:pt x="42000" y="14000"/>
                    <a:pt x="27000" y="14000"/>
                    <a:pt x="27000" y="14000"/>
                  </a:cubicBezTo>
                  <a:cubicBezTo>
                    <a:pt x="27000" y="14000"/>
                    <a:pt x="33000" y="12000"/>
                    <a:pt x="33000" y="12000"/>
                  </a:cubicBezTo>
                  <a:cubicBezTo>
                    <a:pt x="33000" y="12000"/>
                    <a:pt x="27000" y="10000"/>
                    <a:pt x="27000" y="12000"/>
                  </a:cubicBezTo>
                  <a:cubicBezTo>
                    <a:pt x="27000" y="10000"/>
                    <a:pt x="54000" y="2000"/>
                    <a:pt x="45000" y="0"/>
                  </a:cubicBezTo>
                  <a:cubicBezTo>
                    <a:pt x="42000" y="0"/>
                    <a:pt x="51000" y="2000"/>
                    <a:pt x="45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 name="Shape 2282">
              <a:extLst>
                <a:ext uri="{FF2B5EF4-FFF2-40B4-BE49-F238E27FC236}">
                  <a16:creationId xmlns:a16="http://schemas.microsoft.com/office/drawing/2014/main" id="{1871D054-11C2-4600-990F-339F300619BF}"/>
                </a:ext>
              </a:extLst>
            </p:cNvPr>
            <p:cNvSpPr/>
            <p:nvPr/>
          </p:nvSpPr>
          <p:spPr>
            <a:xfrm>
              <a:off x="10566416" y="5337839"/>
              <a:ext cx="503185" cy="245288"/>
            </a:xfrm>
            <a:custGeom>
              <a:avLst/>
              <a:gdLst/>
              <a:ahLst/>
              <a:cxnLst/>
              <a:rect l="0" t="0" r="0" b="0"/>
              <a:pathLst>
                <a:path w="120000" h="120000" extrusionOk="0">
                  <a:moveTo>
                    <a:pt x="117777" y="46153"/>
                  </a:moveTo>
                  <a:cubicBezTo>
                    <a:pt x="117777" y="46153"/>
                    <a:pt x="108888" y="41538"/>
                    <a:pt x="108888" y="41538"/>
                  </a:cubicBezTo>
                  <a:cubicBezTo>
                    <a:pt x="108888" y="41538"/>
                    <a:pt x="111111" y="36923"/>
                    <a:pt x="111111" y="36923"/>
                  </a:cubicBezTo>
                  <a:cubicBezTo>
                    <a:pt x="108888" y="36923"/>
                    <a:pt x="104444" y="36923"/>
                    <a:pt x="106666" y="32307"/>
                  </a:cubicBezTo>
                  <a:cubicBezTo>
                    <a:pt x="106666" y="32307"/>
                    <a:pt x="108888" y="27692"/>
                    <a:pt x="108888" y="27692"/>
                  </a:cubicBezTo>
                  <a:cubicBezTo>
                    <a:pt x="106666" y="23076"/>
                    <a:pt x="102222" y="23076"/>
                    <a:pt x="102222" y="23076"/>
                  </a:cubicBezTo>
                  <a:cubicBezTo>
                    <a:pt x="102222" y="18461"/>
                    <a:pt x="106666" y="13846"/>
                    <a:pt x="106666" y="13846"/>
                  </a:cubicBezTo>
                  <a:cubicBezTo>
                    <a:pt x="106666" y="13846"/>
                    <a:pt x="97777" y="18461"/>
                    <a:pt x="95555" y="13846"/>
                  </a:cubicBezTo>
                  <a:cubicBezTo>
                    <a:pt x="93333" y="9230"/>
                    <a:pt x="91111" y="4615"/>
                    <a:pt x="86666" y="4615"/>
                  </a:cubicBezTo>
                  <a:cubicBezTo>
                    <a:pt x="84444" y="4615"/>
                    <a:pt x="88888" y="13846"/>
                    <a:pt x="86666" y="18461"/>
                  </a:cubicBezTo>
                  <a:cubicBezTo>
                    <a:pt x="84444" y="23076"/>
                    <a:pt x="82222" y="18461"/>
                    <a:pt x="80000" y="23076"/>
                  </a:cubicBezTo>
                  <a:cubicBezTo>
                    <a:pt x="77777" y="27692"/>
                    <a:pt x="75555" y="23076"/>
                    <a:pt x="71111" y="23076"/>
                  </a:cubicBezTo>
                  <a:cubicBezTo>
                    <a:pt x="66666" y="18461"/>
                    <a:pt x="73333" y="36923"/>
                    <a:pt x="71111" y="41538"/>
                  </a:cubicBezTo>
                  <a:cubicBezTo>
                    <a:pt x="71111" y="41538"/>
                    <a:pt x="62222" y="9230"/>
                    <a:pt x="57777" y="23076"/>
                  </a:cubicBezTo>
                  <a:cubicBezTo>
                    <a:pt x="55555" y="23076"/>
                    <a:pt x="57777" y="32307"/>
                    <a:pt x="55555" y="36923"/>
                  </a:cubicBezTo>
                  <a:cubicBezTo>
                    <a:pt x="55555" y="41538"/>
                    <a:pt x="48888" y="23076"/>
                    <a:pt x="46666" y="23076"/>
                  </a:cubicBezTo>
                  <a:cubicBezTo>
                    <a:pt x="44444" y="23076"/>
                    <a:pt x="51111" y="41538"/>
                    <a:pt x="46666" y="41538"/>
                  </a:cubicBezTo>
                  <a:cubicBezTo>
                    <a:pt x="44444" y="41538"/>
                    <a:pt x="44444" y="41538"/>
                    <a:pt x="42222" y="41538"/>
                  </a:cubicBezTo>
                  <a:cubicBezTo>
                    <a:pt x="40000" y="41538"/>
                    <a:pt x="37777" y="50769"/>
                    <a:pt x="37777" y="55384"/>
                  </a:cubicBezTo>
                  <a:cubicBezTo>
                    <a:pt x="37777" y="50769"/>
                    <a:pt x="31111" y="41538"/>
                    <a:pt x="31111" y="36923"/>
                  </a:cubicBezTo>
                  <a:cubicBezTo>
                    <a:pt x="31111" y="36923"/>
                    <a:pt x="35555" y="36923"/>
                    <a:pt x="35555" y="36923"/>
                  </a:cubicBezTo>
                  <a:cubicBezTo>
                    <a:pt x="35555" y="32307"/>
                    <a:pt x="31111" y="23076"/>
                    <a:pt x="31111" y="23076"/>
                  </a:cubicBezTo>
                  <a:cubicBezTo>
                    <a:pt x="28888" y="23076"/>
                    <a:pt x="17777" y="0"/>
                    <a:pt x="15555" y="9230"/>
                  </a:cubicBezTo>
                  <a:cubicBezTo>
                    <a:pt x="15555" y="13846"/>
                    <a:pt x="22222" y="13846"/>
                    <a:pt x="20000" y="18461"/>
                  </a:cubicBezTo>
                  <a:cubicBezTo>
                    <a:pt x="20000" y="18461"/>
                    <a:pt x="20000" y="18461"/>
                    <a:pt x="17777" y="18461"/>
                  </a:cubicBezTo>
                  <a:cubicBezTo>
                    <a:pt x="22222" y="13846"/>
                    <a:pt x="24444" y="32307"/>
                    <a:pt x="22222" y="36923"/>
                  </a:cubicBezTo>
                  <a:cubicBezTo>
                    <a:pt x="22222" y="36923"/>
                    <a:pt x="4444" y="4615"/>
                    <a:pt x="11111" y="27692"/>
                  </a:cubicBezTo>
                  <a:cubicBezTo>
                    <a:pt x="11111" y="27692"/>
                    <a:pt x="6666" y="27692"/>
                    <a:pt x="6666" y="27692"/>
                  </a:cubicBezTo>
                  <a:cubicBezTo>
                    <a:pt x="6666" y="32307"/>
                    <a:pt x="11111" y="32307"/>
                    <a:pt x="11111" y="32307"/>
                  </a:cubicBezTo>
                  <a:cubicBezTo>
                    <a:pt x="11111" y="27692"/>
                    <a:pt x="11111" y="36923"/>
                    <a:pt x="11111" y="36923"/>
                  </a:cubicBezTo>
                  <a:cubicBezTo>
                    <a:pt x="11111" y="36923"/>
                    <a:pt x="6666" y="32307"/>
                    <a:pt x="4444" y="32307"/>
                  </a:cubicBezTo>
                  <a:cubicBezTo>
                    <a:pt x="6666" y="32307"/>
                    <a:pt x="0" y="46153"/>
                    <a:pt x="2222" y="41538"/>
                  </a:cubicBezTo>
                  <a:cubicBezTo>
                    <a:pt x="0" y="50769"/>
                    <a:pt x="17777" y="46153"/>
                    <a:pt x="17777" y="46153"/>
                  </a:cubicBezTo>
                  <a:cubicBezTo>
                    <a:pt x="20000" y="46153"/>
                    <a:pt x="28888" y="50769"/>
                    <a:pt x="28888" y="50769"/>
                  </a:cubicBezTo>
                  <a:cubicBezTo>
                    <a:pt x="26666" y="50769"/>
                    <a:pt x="24444" y="50769"/>
                    <a:pt x="24444" y="55384"/>
                  </a:cubicBezTo>
                  <a:cubicBezTo>
                    <a:pt x="24444" y="55384"/>
                    <a:pt x="26666" y="60000"/>
                    <a:pt x="26666" y="60000"/>
                  </a:cubicBezTo>
                  <a:cubicBezTo>
                    <a:pt x="24444" y="64615"/>
                    <a:pt x="20000" y="64615"/>
                    <a:pt x="17777" y="64615"/>
                  </a:cubicBezTo>
                  <a:cubicBezTo>
                    <a:pt x="17777" y="64615"/>
                    <a:pt x="4444" y="69230"/>
                    <a:pt x="6666" y="69230"/>
                  </a:cubicBezTo>
                  <a:cubicBezTo>
                    <a:pt x="11111" y="73846"/>
                    <a:pt x="17777" y="69230"/>
                    <a:pt x="22222" y="73846"/>
                  </a:cubicBezTo>
                  <a:cubicBezTo>
                    <a:pt x="24444" y="78461"/>
                    <a:pt x="24444" y="83076"/>
                    <a:pt x="26666" y="83076"/>
                  </a:cubicBezTo>
                  <a:cubicBezTo>
                    <a:pt x="26666" y="83076"/>
                    <a:pt x="31111" y="78461"/>
                    <a:pt x="33333" y="78461"/>
                  </a:cubicBezTo>
                  <a:cubicBezTo>
                    <a:pt x="31111" y="78461"/>
                    <a:pt x="28888" y="83076"/>
                    <a:pt x="28888" y="83076"/>
                  </a:cubicBezTo>
                  <a:cubicBezTo>
                    <a:pt x="28888" y="87692"/>
                    <a:pt x="33333" y="83076"/>
                    <a:pt x="33333" y="83076"/>
                  </a:cubicBezTo>
                  <a:cubicBezTo>
                    <a:pt x="35555" y="87692"/>
                    <a:pt x="17777" y="106153"/>
                    <a:pt x="22222" y="106153"/>
                  </a:cubicBezTo>
                  <a:cubicBezTo>
                    <a:pt x="26666" y="110769"/>
                    <a:pt x="31111" y="106153"/>
                    <a:pt x="33333" y="106153"/>
                  </a:cubicBezTo>
                  <a:cubicBezTo>
                    <a:pt x="37777" y="106153"/>
                    <a:pt x="42222" y="106153"/>
                    <a:pt x="46666" y="110769"/>
                  </a:cubicBezTo>
                  <a:cubicBezTo>
                    <a:pt x="44444" y="106153"/>
                    <a:pt x="44444" y="110769"/>
                    <a:pt x="44444" y="110769"/>
                  </a:cubicBezTo>
                  <a:cubicBezTo>
                    <a:pt x="46666" y="115384"/>
                    <a:pt x="48888" y="115384"/>
                    <a:pt x="48888" y="115384"/>
                  </a:cubicBezTo>
                  <a:cubicBezTo>
                    <a:pt x="53333" y="120000"/>
                    <a:pt x="60000" y="120000"/>
                    <a:pt x="64444" y="120000"/>
                  </a:cubicBezTo>
                  <a:cubicBezTo>
                    <a:pt x="68888" y="120000"/>
                    <a:pt x="68888" y="115384"/>
                    <a:pt x="73333" y="115384"/>
                  </a:cubicBezTo>
                  <a:cubicBezTo>
                    <a:pt x="77777" y="110769"/>
                    <a:pt x="82222" y="110769"/>
                    <a:pt x="86666" y="106153"/>
                  </a:cubicBezTo>
                  <a:cubicBezTo>
                    <a:pt x="93333" y="96923"/>
                    <a:pt x="95555" y="92307"/>
                    <a:pt x="102222" y="87692"/>
                  </a:cubicBezTo>
                  <a:cubicBezTo>
                    <a:pt x="106666" y="87692"/>
                    <a:pt x="108888" y="73846"/>
                    <a:pt x="115555" y="73846"/>
                  </a:cubicBezTo>
                  <a:cubicBezTo>
                    <a:pt x="115555" y="69230"/>
                    <a:pt x="117777" y="69230"/>
                    <a:pt x="115555" y="64615"/>
                  </a:cubicBezTo>
                  <a:cubicBezTo>
                    <a:pt x="113333" y="60000"/>
                    <a:pt x="117777" y="60000"/>
                    <a:pt x="120000" y="60000"/>
                  </a:cubicBezTo>
                  <a:cubicBezTo>
                    <a:pt x="120000" y="60000"/>
                    <a:pt x="115555" y="55384"/>
                    <a:pt x="115555" y="55384"/>
                  </a:cubicBezTo>
                  <a:cubicBezTo>
                    <a:pt x="115555" y="50769"/>
                    <a:pt x="120000" y="46153"/>
                    <a:pt x="117777" y="46153"/>
                  </a:cubicBezTo>
                  <a:cubicBezTo>
                    <a:pt x="113333" y="41538"/>
                    <a:pt x="120000" y="46153"/>
                    <a:pt x="117777" y="4615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 name="Shape 2283">
              <a:extLst>
                <a:ext uri="{FF2B5EF4-FFF2-40B4-BE49-F238E27FC236}">
                  <a16:creationId xmlns:a16="http://schemas.microsoft.com/office/drawing/2014/main" id="{2583F554-2010-4715-909A-40B5F695691C}"/>
                </a:ext>
              </a:extLst>
            </p:cNvPr>
            <p:cNvSpPr/>
            <p:nvPr/>
          </p:nvSpPr>
          <p:spPr>
            <a:xfrm>
              <a:off x="14085523" y="4439514"/>
              <a:ext cx="840763" cy="579771"/>
            </a:xfrm>
            <a:custGeom>
              <a:avLst/>
              <a:gdLst/>
              <a:ahLst/>
              <a:cxnLst/>
              <a:rect l="0" t="0" r="0" b="0"/>
              <a:pathLst>
                <a:path w="120000" h="120000" extrusionOk="0">
                  <a:moveTo>
                    <a:pt x="112000" y="1935"/>
                  </a:moveTo>
                  <a:cubicBezTo>
                    <a:pt x="108000" y="1935"/>
                    <a:pt x="106666" y="0"/>
                    <a:pt x="102666" y="3870"/>
                  </a:cubicBezTo>
                  <a:cubicBezTo>
                    <a:pt x="101333" y="3870"/>
                    <a:pt x="96000" y="5806"/>
                    <a:pt x="97333" y="7741"/>
                  </a:cubicBezTo>
                  <a:cubicBezTo>
                    <a:pt x="96000" y="7741"/>
                    <a:pt x="90666" y="11612"/>
                    <a:pt x="88000" y="11612"/>
                  </a:cubicBezTo>
                  <a:cubicBezTo>
                    <a:pt x="85333" y="11612"/>
                    <a:pt x="81333" y="13548"/>
                    <a:pt x="78666" y="15483"/>
                  </a:cubicBezTo>
                  <a:cubicBezTo>
                    <a:pt x="74666" y="15483"/>
                    <a:pt x="72000" y="15483"/>
                    <a:pt x="68000" y="15483"/>
                  </a:cubicBezTo>
                  <a:cubicBezTo>
                    <a:pt x="68000" y="15483"/>
                    <a:pt x="60000" y="15483"/>
                    <a:pt x="61333" y="17419"/>
                  </a:cubicBezTo>
                  <a:cubicBezTo>
                    <a:pt x="61333" y="17419"/>
                    <a:pt x="64000" y="17419"/>
                    <a:pt x="64000" y="17419"/>
                  </a:cubicBezTo>
                  <a:cubicBezTo>
                    <a:pt x="62666" y="19354"/>
                    <a:pt x="60000" y="19354"/>
                    <a:pt x="58666" y="21290"/>
                  </a:cubicBezTo>
                  <a:cubicBezTo>
                    <a:pt x="57333" y="21290"/>
                    <a:pt x="54666" y="21290"/>
                    <a:pt x="52000" y="21290"/>
                  </a:cubicBezTo>
                  <a:cubicBezTo>
                    <a:pt x="50666" y="21290"/>
                    <a:pt x="50666" y="21290"/>
                    <a:pt x="48000" y="23225"/>
                  </a:cubicBezTo>
                  <a:cubicBezTo>
                    <a:pt x="46666" y="29032"/>
                    <a:pt x="45333" y="27096"/>
                    <a:pt x="42666" y="27096"/>
                  </a:cubicBezTo>
                  <a:cubicBezTo>
                    <a:pt x="40000" y="29032"/>
                    <a:pt x="41333" y="32903"/>
                    <a:pt x="37333" y="32903"/>
                  </a:cubicBezTo>
                  <a:cubicBezTo>
                    <a:pt x="34666" y="32903"/>
                    <a:pt x="36000" y="36774"/>
                    <a:pt x="34666" y="36774"/>
                  </a:cubicBezTo>
                  <a:cubicBezTo>
                    <a:pt x="33333" y="38709"/>
                    <a:pt x="29333" y="34838"/>
                    <a:pt x="30666" y="36774"/>
                  </a:cubicBezTo>
                  <a:cubicBezTo>
                    <a:pt x="30666" y="38709"/>
                    <a:pt x="34666" y="40645"/>
                    <a:pt x="34666" y="40645"/>
                  </a:cubicBezTo>
                  <a:cubicBezTo>
                    <a:pt x="34666" y="40645"/>
                    <a:pt x="29333" y="42580"/>
                    <a:pt x="29333" y="42580"/>
                  </a:cubicBezTo>
                  <a:cubicBezTo>
                    <a:pt x="29333" y="44516"/>
                    <a:pt x="36000" y="44516"/>
                    <a:pt x="36000" y="44516"/>
                  </a:cubicBezTo>
                  <a:cubicBezTo>
                    <a:pt x="36000" y="46451"/>
                    <a:pt x="26666" y="46451"/>
                    <a:pt x="28000" y="48387"/>
                  </a:cubicBezTo>
                  <a:cubicBezTo>
                    <a:pt x="28000" y="46451"/>
                    <a:pt x="30666" y="48387"/>
                    <a:pt x="30666" y="48387"/>
                  </a:cubicBezTo>
                  <a:cubicBezTo>
                    <a:pt x="28000" y="50322"/>
                    <a:pt x="26666" y="48387"/>
                    <a:pt x="26666" y="50322"/>
                  </a:cubicBezTo>
                  <a:cubicBezTo>
                    <a:pt x="25333" y="52258"/>
                    <a:pt x="28000" y="54193"/>
                    <a:pt x="28000" y="54193"/>
                  </a:cubicBezTo>
                  <a:cubicBezTo>
                    <a:pt x="26666" y="54193"/>
                    <a:pt x="25333" y="54193"/>
                    <a:pt x="24000" y="54193"/>
                  </a:cubicBezTo>
                  <a:cubicBezTo>
                    <a:pt x="24000" y="54193"/>
                    <a:pt x="26666" y="56129"/>
                    <a:pt x="28000" y="56129"/>
                  </a:cubicBezTo>
                  <a:cubicBezTo>
                    <a:pt x="25333" y="56129"/>
                    <a:pt x="24000" y="56129"/>
                    <a:pt x="22666" y="58064"/>
                  </a:cubicBezTo>
                  <a:cubicBezTo>
                    <a:pt x="21333" y="60000"/>
                    <a:pt x="20000" y="60000"/>
                    <a:pt x="18666" y="60000"/>
                  </a:cubicBezTo>
                  <a:cubicBezTo>
                    <a:pt x="16000" y="61935"/>
                    <a:pt x="16000" y="63870"/>
                    <a:pt x="18666" y="63870"/>
                  </a:cubicBezTo>
                  <a:cubicBezTo>
                    <a:pt x="20000" y="63870"/>
                    <a:pt x="24000" y="65806"/>
                    <a:pt x="25333" y="65806"/>
                  </a:cubicBezTo>
                  <a:cubicBezTo>
                    <a:pt x="22666" y="67741"/>
                    <a:pt x="20000" y="63870"/>
                    <a:pt x="20000" y="69677"/>
                  </a:cubicBezTo>
                  <a:cubicBezTo>
                    <a:pt x="20000" y="71612"/>
                    <a:pt x="13333" y="71612"/>
                    <a:pt x="12000" y="73548"/>
                  </a:cubicBezTo>
                  <a:cubicBezTo>
                    <a:pt x="10666" y="75483"/>
                    <a:pt x="12000" y="75483"/>
                    <a:pt x="12000" y="77419"/>
                  </a:cubicBezTo>
                  <a:cubicBezTo>
                    <a:pt x="12000" y="77419"/>
                    <a:pt x="8000" y="79354"/>
                    <a:pt x="8000" y="79354"/>
                  </a:cubicBezTo>
                  <a:cubicBezTo>
                    <a:pt x="2666" y="81290"/>
                    <a:pt x="9333" y="81290"/>
                    <a:pt x="9333" y="83225"/>
                  </a:cubicBezTo>
                  <a:cubicBezTo>
                    <a:pt x="10666" y="85161"/>
                    <a:pt x="6666" y="90967"/>
                    <a:pt x="6666" y="90967"/>
                  </a:cubicBezTo>
                  <a:cubicBezTo>
                    <a:pt x="4000" y="94838"/>
                    <a:pt x="0" y="90967"/>
                    <a:pt x="0" y="98709"/>
                  </a:cubicBezTo>
                  <a:cubicBezTo>
                    <a:pt x="0" y="106451"/>
                    <a:pt x="2666" y="102580"/>
                    <a:pt x="5333" y="102580"/>
                  </a:cubicBezTo>
                  <a:cubicBezTo>
                    <a:pt x="8000" y="104516"/>
                    <a:pt x="9333" y="106451"/>
                    <a:pt x="12000" y="104516"/>
                  </a:cubicBezTo>
                  <a:cubicBezTo>
                    <a:pt x="12000" y="104516"/>
                    <a:pt x="14666" y="108387"/>
                    <a:pt x="16000" y="106451"/>
                  </a:cubicBezTo>
                  <a:cubicBezTo>
                    <a:pt x="16000" y="106451"/>
                    <a:pt x="13333" y="106451"/>
                    <a:pt x="13333" y="108387"/>
                  </a:cubicBezTo>
                  <a:cubicBezTo>
                    <a:pt x="14666" y="108387"/>
                    <a:pt x="16000" y="108387"/>
                    <a:pt x="16000" y="108387"/>
                  </a:cubicBezTo>
                  <a:cubicBezTo>
                    <a:pt x="16000" y="108387"/>
                    <a:pt x="13333" y="116129"/>
                    <a:pt x="13333" y="116129"/>
                  </a:cubicBezTo>
                  <a:cubicBezTo>
                    <a:pt x="16000" y="118064"/>
                    <a:pt x="18666" y="118064"/>
                    <a:pt x="21333" y="120000"/>
                  </a:cubicBezTo>
                  <a:cubicBezTo>
                    <a:pt x="25333" y="120000"/>
                    <a:pt x="26666" y="120000"/>
                    <a:pt x="30666" y="120000"/>
                  </a:cubicBezTo>
                  <a:cubicBezTo>
                    <a:pt x="32000" y="118064"/>
                    <a:pt x="33333" y="118064"/>
                    <a:pt x="34666" y="118064"/>
                  </a:cubicBezTo>
                  <a:cubicBezTo>
                    <a:pt x="36000" y="120000"/>
                    <a:pt x="37333" y="120000"/>
                    <a:pt x="40000" y="120000"/>
                  </a:cubicBezTo>
                  <a:cubicBezTo>
                    <a:pt x="41333" y="120000"/>
                    <a:pt x="36000" y="114193"/>
                    <a:pt x="34666" y="114193"/>
                  </a:cubicBezTo>
                  <a:cubicBezTo>
                    <a:pt x="32000" y="110322"/>
                    <a:pt x="30666" y="106451"/>
                    <a:pt x="29333" y="102580"/>
                  </a:cubicBezTo>
                  <a:cubicBezTo>
                    <a:pt x="26666" y="98709"/>
                    <a:pt x="28000" y="96774"/>
                    <a:pt x="26666" y="92903"/>
                  </a:cubicBezTo>
                  <a:cubicBezTo>
                    <a:pt x="25333" y="87096"/>
                    <a:pt x="24000" y="87096"/>
                    <a:pt x="26666" y="83225"/>
                  </a:cubicBezTo>
                  <a:cubicBezTo>
                    <a:pt x="28000" y="83225"/>
                    <a:pt x="26666" y="83225"/>
                    <a:pt x="26666" y="81290"/>
                  </a:cubicBezTo>
                  <a:cubicBezTo>
                    <a:pt x="28000" y="79354"/>
                    <a:pt x="32000" y="81290"/>
                    <a:pt x="32000" y="79354"/>
                  </a:cubicBezTo>
                  <a:cubicBezTo>
                    <a:pt x="32000" y="79354"/>
                    <a:pt x="29333" y="77419"/>
                    <a:pt x="29333" y="77419"/>
                  </a:cubicBezTo>
                  <a:cubicBezTo>
                    <a:pt x="30666" y="75483"/>
                    <a:pt x="34666" y="77419"/>
                    <a:pt x="34666" y="75483"/>
                  </a:cubicBezTo>
                  <a:cubicBezTo>
                    <a:pt x="34666" y="73548"/>
                    <a:pt x="28000" y="71612"/>
                    <a:pt x="28000" y="69677"/>
                  </a:cubicBezTo>
                  <a:cubicBezTo>
                    <a:pt x="28000" y="69677"/>
                    <a:pt x="38666" y="71612"/>
                    <a:pt x="38666" y="71612"/>
                  </a:cubicBezTo>
                  <a:cubicBezTo>
                    <a:pt x="38666" y="69677"/>
                    <a:pt x="36000" y="67741"/>
                    <a:pt x="36000" y="65806"/>
                  </a:cubicBezTo>
                  <a:cubicBezTo>
                    <a:pt x="36000" y="63870"/>
                    <a:pt x="40000" y="67741"/>
                    <a:pt x="41333" y="65806"/>
                  </a:cubicBezTo>
                  <a:cubicBezTo>
                    <a:pt x="41333" y="63870"/>
                    <a:pt x="36000" y="60000"/>
                    <a:pt x="36000" y="61935"/>
                  </a:cubicBezTo>
                  <a:cubicBezTo>
                    <a:pt x="36000" y="60000"/>
                    <a:pt x="41333" y="63870"/>
                    <a:pt x="42666" y="61935"/>
                  </a:cubicBezTo>
                  <a:cubicBezTo>
                    <a:pt x="42666" y="61935"/>
                    <a:pt x="44000" y="60000"/>
                    <a:pt x="42666" y="60000"/>
                  </a:cubicBezTo>
                  <a:cubicBezTo>
                    <a:pt x="42666" y="60000"/>
                    <a:pt x="40000" y="56129"/>
                    <a:pt x="40000" y="56129"/>
                  </a:cubicBezTo>
                  <a:cubicBezTo>
                    <a:pt x="42666" y="56129"/>
                    <a:pt x="44000" y="58064"/>
                    <a:pt x="46666" y="56129"/>
                  </a:cubicBezTo>
                  <a:cubicBezTo>
                    <a:pt x="46666" y="54193"/>
                    <a:pt x="49333" y="52258"/>
                    <a:pt x="49333" y="52258"/>
                  </a:cubicBezTo>
                  <a:cubicBezTo>
                    <a:pt x="49333" y="50322"/>
                    <a:pt x="46666" y="50322"/>
                    <a:pt x="46666" y="50322"/>
                  </a:cubicBezTo>
                  <a:cubicBezTo>
                    <a:pt x="48000" y="50322"/>
                    <a:pt x="52000" y="50322"/>
                    <a:pt x="52000" y="46451"/>
                  </a:cubicBezTo>
                  <a:cubicBezTo>
                    <a:pt x="52000" y="42580"/>
                    <a:pt x="54666" y="48387"/>
                    <a:pt x="56000" y="46451"/>
                  </a:cubicBezTo>
                  <a:cubicBezTo>
                    <a:pt x="56000" y="46451"/>
                    <a:pt x="54666" y="44516"/>
                    <a:pt x="54666" y="44516"/>
                  </a:cubicBezTo>
                  <a:cubicBezTo>
                    <a:pt x="56000" y="42580"/>
                    <a:pt x="60000" y="44516"/>
                    <a:pt x="60000" y="42580"/>
                  </a:cubicBezTo>
                  <a:cubicBezTo>
                    <a:pt x="61333" y="40645"/>
                    <a:pt x="60000" y="38709"/>
                    <a:pt x="58666" y="38709"/>
                  </a:cubicBezTo>
                  <a:cubicBezTo>
                    <a:pt x="65333" y="34838"/>
                    <a:pt x="70666" y="30967"/>
                    <a:pt x="77333" y="29032"/>
                  </a:cubicBezTo>
                  <a:cubicBezTo>
                    <a:pt x="81333" y="27096"/>
                    <a:pt x="86666" y="25161"/>
                    <a:pt x="90666" y="23225"/>
                  </a:cubicBezTo>
                  <a:cubicBezTo>
                    <a:pt x="97333" y="21290"/>
                    <a:pt x="102666" y="19354"/>
                    <a:pt x="108000" y="15483"/>
                  </a:cubicBezTo>
                  <a:cubicBezTo>
                    <a:pt x="110666" y="15483"/>
                    <a:pt x="114666" y="11612"/>
                    <a:pt x="117333" y="7741"/>
                  </a:cubicBezTo>
                  <a:cubicBezTo>
                    <a:pt x="120000" y="3870"/>
                    <a:pt x="114666" y="1935"/>
                    <a:pt x="112000" y="1935"/>
                  </a:cubicBezTo>
                  <a:cubicBezTo>
                    <a:pt x="109333" y="1935"/>
                    <a:pt x="114666" y="1935"/>
                    <a:pt x="112000" y="193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 name="Shape 2284">
              <a:extLst>
                <a:ext uri="{FF2B5EF4-FFF2-40B4-BE49-F238E27FC236}">
                  <a16:creationId xmlns:a16="http://schemas.microsoft.com/office/drawing/2014/main" id="{46E1C4D7-8360-4CFB-92A6-D2631A3F1329}"/>
                </a:ext>
              </a:extLst>
            </p:cNvPr>
            <p:cNvSpPr/>
            <p:nvPr/>
          </p:nvSpPr>
          <p:spPr>
            <a:xfrm>
              <a:off x="16241575" y="4197412"/>
              <a:ext cx="299363" cy="149719"/>
            </a:xfrm>
            <a:custGeom>
              <a:avLst/>
              <a:gdLst/>
              <a:ahLst/>
              <a:cxnLst/>
              <a:rect l="0" t="0" r="0" b="0"/>
              <a:pathLst>
                <a:path w="120000" h="120000" extrusionOk="0">
                  <a:moveTo>
                    <a:pt x="60000" y="45000"/>
                  </a:moveTo>
                  <a:cubicBezTo>
                    <a:pt x="60000" y="45000"/>
                    <a:pt x="71250" y="15000"/>
                    <a:pt x="71250" y="7500"/>
                  </a:cubicBezTo>
                  <a:cubicBezTo>
                    <a:pt x="67500" y="0"/>
                    <a:pt x="63750" y="0"/>
                    <a:pt x="60000" y="0"/>
                  </a:cubicBezTo>
                  <a:cubicBezTo>
                    <a:pt x="56250" y="0"/>
                    <a:pt x="56250" y="15000"/>
                    <a:pt x="56250" y="15000"/>
                  </a:cubicBezTo>
                  <a:cubicBezTo>
                    <a:pt x="48750" y="15000"/>
                    <a:pt x="45000" y="0"/>
                    <a:pt x="37500" y="15000"/>
                  </a:cubicBezTo>
                  <a:cubicBezTo>
                    <a:pt x="37500" y="15000"/>
                    <a:pt x="30000" y="22500"/>
                    <a:pt x="33750" y="30000"/>
                  </a:cubicBezTo>
                  <a:cubicBezTo>
                    <a:pt x="37500" y="30000"/>
                    <a:pt x="41250" y="37500"/>
                    <a:pt x="45000" y="30000"/>
                  </a:cubicBezTo>
                  <a:cubicBezTo>
                    <a:pt x="37500" y="37500"/>
                    <a:pt x="18750" y="45000"/>
                    <a:pt x="37500" y="60000"/>
                  </a:cubicBezTo>
                  <a:cubicBezTo>
                    <a:pt x="26250" y="52500"/>
                    <a:pt x="22500" y="60000"/>
                    <a:pt x="18750" y="75000"/>
                  </a:cubicBezTo>
                  <a:cubicBezTo>
                    <a:pt x="15000" y="82500"/>
                    <a:pt x="0" y="112500"/>
                    <a:pt x="3750" y="112500"/>
                  </a:cubicBezTo>
                  <a:cubicBezTo>
                    <a:pt x="11250" y="120000"/>
                    <a:pt x="22500" y="120000"/>
                    <a:pt x="30000" y="112500"/>
                  </a:cubicBezTo>
                  <a:cubicBezTo>
                    <a:pt x="41250" y="97500"/>
                    <a:pt x="52500" y="97500"/>
                    <a:pt x="63750" y="105000"/>
                  </a:cubicBezTo>
                  <a:cubicBezTo>
                    <a:pt x="78750" y="105000"/>
                    <a:pt x="90000" y="97500"/>
                    <a:pt x="105000" y="90000"/>
                  </a:cubicBezTo>
                  <a:cubicBezTo>
                    <a:pt x="112500" y="82500"/>
                    <a:pt x="120000" y="60000"/>
                    <a:pt x="108750" y="52500"/>
                  </a:cubicBezTo>
                  <a:cubicBezTo>
                    <a:pt x="101250" y="45000"/>
                    <a:pt x="90000" y="15000"/>
                    <a:pt x="82500" y="22500"/>
                  </a:cubicBezTo>
                  <a:cubicBezTo>
                    <a:pt x="75000" y="22500"/>
                    <a:pt x="67500" y="45000"/>
                    <a:pt x="60000" y="45000"/>
                  </a:cubicBezTo>
                  <a:cubicBezTo>
                    <a:pt x="56250" y="45000"/>
                    <a:pt x="63750" y="45000"/>
                    <a:pt x="60000" y="4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 name="Shape 2285">
              <a:extLst>
                <a:ext uri="{FF2B5EF4-FFF2-40B4-BE49-F238E27FC236}">
                  <a16:creationId xmlns:a16="http://schemas.microsoft.com/office/drawing/2014/main" id="{4288CAE9-1D8F-4E85-A8E7-1444BB3FCE51}"/>
                </a:ext>
              </a:extLst>
            </p:cNvPr>
            <p:cNvSpPr/>
            <p:nvPr/>
          </p:nvSpPr>
          <p:spPr>
            <a:xfrm>
              <a:off x="15999535" y="4111403"/>
              <a:ext cx="280255" cy="149719"/>
            </a:xfrm>
            <a:custGeom>
              <a:avLst/>
              <a:gdLst/>
              <a:ahLst/>
              <a:cxnLst/>
              <a:rect l="0" t="0" r="0" b="0"/>
              <a:pathLst>
                <a:path w="120000" h="120000" extrusionOk="0">
                  <a:moveTo>
                    <a:pt x="104000" y="75000"/>
                  </a:moveTo>
                  <a:cubicBezTo>
                    <a:pt x="116000" y="82500"/>
                    <a:pt x="108000" y="67500"/>
                    <a:pt x="112000" y="52500"/>
                  </a:cubicBezTo>
                  <a:cubicBezTo>
                    <a:pt x="112000" y="45000"/>
                    <a:pt x="116000" y="45000"/>
                    <a:pt x="116000" y="37500"/>
                  </a:cubicBezTo>
                  <a:cubicBezTo>
                    <a:pt x="116000" y="30000"/>
                    <a:pt x="108000" y="22500"/>
                    <a:pt x="104000" y="22500"/>
                  </a:cubicBezTo>
                  <a:cubicBezTo>
                    <a:pt x="100000" y="15000"/>
                    <a:pt x="92000" y="15000"/>
                    <a:pt x="88000" y="22500"/>
                  </a:cubicBezTo>
                  <a:cubicBezTo>
                    <a:pt x="88000" y="22500"/>
                    <a:pt x="68000" y="30000"/>
                    <a:pt x="68000" y="30000"/>
                  </a:cubicBezTo>
                  <a:cubicBezTo>
                    <a:pt x="68000" y="30000"/>
                    <a:pt x="84000" y="15000"/>
                    <a:pt x="72000" y="7500"/>
                  </a:cubicBezTo>
                  <a:cubicBezTo>
                    <a:pt x="64000" y="0"/>
                    <a:pt x="56000" y="7500"/>
                    <a:pt x="48000" y="7500"/>
                  </a:cubicBezTo>
                  <a:cubicBezTo>
                    <a:pt x="44000" y="7500"/>
                    <a:pt x="24000" y="15000"/>
                    <a:pt x="20000" y="30000"/>
                  </a:cubicBezTo>
                  <a:cubicBezTo>
                    <a:pt x="20000" y="30000"/>
                    <a:pt x="28000" y="30000"/>
                    <a:pt x="28000" y="30000"/>
                  </a:cubicBezTo>
                  <a:cubicBezTo>
                    <a:pt x="28000" y="30000"/>
                    <a:pt x="0" y="52500"/>
                    <a:pt x="0" y="60000"/>
                  </a:cubicBezTo>
                  <a:cubicBezTo>
                    <a:pt x="0" y="60000"/>
                    <a:pt x="16000" y="67500"/>
                    <a:pt x="16000" y="67500"/>
                  </a:cubicBezTo>
                  <a:cubicBezTo>
                    <a:pt x="20000" y="67500"/>
                    <a:pt x="24000" y="82500"/>
                    <a:pt x="28000" y="90000"/>
                  </a:cubicBezTo>
                  <a:cubicBezTo>
                    <a:pt x="36000" y="97500"/>
                    <a:pt x="40000" y="97500"/>
                    <a:pt x="48000" y="97500"/>
                  </a:cubicBezTo>
                  <a:cubicBezTo>
                    <a:pt x="56000" y="105000"/>
                    <a:pt x="68000" y="120000"/>
                    <a:pt x="76000" y="120000"/>
                  </a:cubicBezTo>
                  <a:cubicBezTo>
                    <a:pt x="88000" y="120000"/>
                    <a:pt x="100000" y="120000"/>
                    <a:pt x="112000" y="112500"/>
                  </a:cubicBezTo>
                  <a:cubicBezTo>
                    <a:pt x="120000" y="112500"/>
                    <a:pt x="104000" y="75000"/>
                    <a:pt x="104000" y="75000"/>
                  </a:cubicBezTo>
                  <a:cubicBezTo>
                    <a:pt x="108000" y="75000"/>
                    <a:pt x="100000" y="75000"/>
                    <a:pt x="104000" y="7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 name="Shape 2286">
              <a:extLst>
                <a:ext uri="{FF2B5EF4-FFF2-40B4-BE49-F238E27FC236}">
                  <a16:creationId xmlns:a16="http://schemas.microsoft.com/office/drawing/2014/main" id="{16B79110-058F-4E4F-9169-CF5F17E7E85D}"/>
                </a:ext>
              </a:extLst>
            </p:cNvPr>
            <p:cNvSpPr/>
            <p:nvPr/>
          </p:nvSpPr>
          <p:spPr>
            <a:xfrm>
              <a:off x="15916732" y="4120958"/>
              <a:ext cx="140126" cy="47785"/>
            </a:xfrm>
            <a:custGeom>
              <a:avLst/>
              <a:gdLst/>
              <a:ahLst/>
              <a:cxnLst/>
              <a:rect l="0" t="0" r="0" b="0"/>
              <a:pathLst>
                <a:path w="120000" h="120000" extrusionOk="0">
                  <a:moveTo>
                    <a:pt x="72000" y="24000"/>
                  </a:moveTo>
                  <a:cubicBezTo>
                    <a:pt x="64000" y="24000"/>
                    <a:pt x="48000" y="24000"/>
                    <a:pt x="32000" y="24000"/>
                  </a:cubicBezTo>
                  <a:cubicBezTo>
                    <a:pt x="24000" y="24000"/>
                    <a:pt x="8000" y="0"/>
                    <a:pt x="0" y="24000"/>
                  </a:cubicBezTo>
                  <a:cubicBezTo>
                    <a:pt x="0" y="24000"/>
                    <a:pt x="0" y="72000"/>
                    <a:pt x="8000" y="72000"/>
                  </a:cubicBezTo>
                  <a:cubicBezTo>
                    <a:pt x="24000" y="96000"/>
                    <a:pt x="32000" y="120000"/>
                    <a:pt x="48000" y="120000"/>
                  </a:cubicBezTo>
                  <a:cubicBezTo>
                    <a:pt x="64000" y="120000"/>
                    <a:pt x="120000" y="48000"/>
                    <a:pt x="72000" y="24000"/>
                  </a:cubicBezTo>
                  <a:cubicBezTo>
                    <a:pt x="64000" y="24000"/>
                    <a:pt x="80000" y="48000"/>
                    <a:pt x="72000" y="2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 name="Shape 2287">
              <a:extLst>
                <a:ext uri="{FF2B5EF4-FFF2-40B4-BE49-F238E27FC236}">
                  <a16:creationId xmlns:a16="http://schemas.microsoft.com/office/drawing/2014/main" id="{22FC9B65-331C-414E-AD8F-5C7697CCD0E0}"/>
                </a:ext>
              </a:extLst>
            </p:cNvPr>
            <p:cNvSpPr/>
            <p:nvPr/>
          </p:nvSpPr>
          <p:spPr>
            <a:xfrm>
              <a:off x="15942209" y="3990353"/>
              <a:ext cx="235665" cy="149719"/>
            </a:xfrm>
            <a:custGeom>
              <a:avLst/>
              <a:gdLst/>
              <a:ahLst/>
              <a:cxnLst/>
              <a:rect l="0" t="0" r="0" b="0"/>
              <a:pathLst>
                <a:path w="120000" h="120000" extrusionOk="0">
                  <a:moveTo>
                    <a:pt x="33600" y="112500"/>
                  </a:moveTo>
                  <a:cubicBezTo>
                    <a:pt x="28800" y="105000"/>
                    <a:pt x="19200" y="105000"/>
                    <a:pt x="14400" y="97500"/>
                  </a:cubicBezTo>
                  <a:cubicBezTo>
                    <a:pt x="9600" y="90000"/>
                    <a:pt x="19200" y="90000"/>
                    <a:pt x="19200" y="90000"/>
                  </a:cubicBezTo>
                  <a:cubicBezTo>
                    <a:pt x="19200" y="90000"/>
                    <a:pt x="0" y="97500"/>
                    <a:pt x="0" y="90000"/>
                  </a:cubicBezTo>
                  <a:cubicBezTo>
                    <a:pt x="0" y="75000"/>
                    <a:pt x="14400" y="82500"/>
                    <a:pt x="14400" y="82500"/>
                  </a:cubicBezTo>
                  <a:cubicBezTo>
                    <a:pt x="14400" y="75000"/>
                    <a:pt x="9600" y="75000"/>
                    <a:pt x="9600" y="75000"/>
                  </a:cubicBezTo>
                  <a:cubicBezTo>
                    <a:pt x="9600" y="75000"/>
                    <a:pt x="33600" y="52500"/>
                    <a:pt x="28800" y="45000"/>
                  </a:cubicBezTo>
                  <a:cubicBezTo>
                    <a:pt x="28800" y="45000"/>
                    <a:pt x="24000" y="45000"/>
                    <a:pt x="24000" y="45000"/>
                  </a:cubicBezTo>
                  <a:cubicBezTo>
                    <a:pt x="28800" y="30000"/>
                    <a:pt x="43200" y="30000"/>
                    <a:pt x="52800" y="22500"/>
                  </a:cubicBezTo>
                  <a:cubicBezTo>
                    <a:pt x="62400" y="15000"/>
                    <a:pt x="76800" y="7500"/>
                    <a:pt x="86400" y="0"/>
                  </a:cubicBezTo>
                  <a:cubicBezTo>
                    <a:pt x="86400" y="0"/>
                    <a:pt x="91200" y="22500"/>
                    <a:pt x="96000" y="30000"/>
                  </a:cubicBezTo>
                  <a:cubicBezTo>
                    <a:pt x="96000" y="30000"/>
                    <a:pt x="120000" y="45000"/>
                    <a:pt x="120000" y="52500"/>
                  </a:cubicBezTo>
                  <a:cubicBezTo>
                    <a:pt x="120000" y="60000"/>
                    <a:pt x="96000" y="52500"/>
                    <a:pt x="100800" y="67500"/>
                  </a:cubicBezTo>
                  <a:cubicBezTo>
                    <a:pt x="100800" y="67500"/>
                    <a:pt x="110400" y="75000"/>
                    <a:pt x="110400" y="90000"/>
                  </a:cubicBezTo>
                  <a:cubicBezTo>
                    <a:pt x="105600" y="90000"/>
                    <a:pt x="96000" y="90000"/>
                    <a:pt x="91200" y="97500"/>
                  </a:cubicBezTo>
                  <a:cubicBezTo>
                    <a:pt x="76800" y="105000"/>
                    <a:pt x="48000" y="120000"/>
                    <a:pt x="33600" y="112500"/>
                  </a:cubicBezTo>
                  <a:cubicBezTo>
                    <a:pt x="28800" y="105000"/>
                    <a:pt x="43200" y="120000"/>
                    <a:pt x="33600" y="1125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 name="Shape 2288">
              <a:extLst>
                <a:ext uri="{FF2B5EF4-FFF2-40B4-BE49-F238E27FC236}">
                  <a16:creationId xmlns:a16="http://schemas.microsoft.com/office/drawing/2014/main" id="{41EED1D1-1742-4B54-8091-401828B783E2}"/>
                </a:ext>
              </a:extLst>
            </p:cNvPr>
            <p:cNvSpPr/>
            <p:nvPr/>
          </p:nvSpPr>
          <p:spPr>
            <a:xfrm>
              <a:off x="18426286" y="4579676"/>
              <a:ext cx="235665" cy="76451"/>
            </a:xfrm>
            <a:custGeom>
              <a:avLst/>
              <a:gdLst/>
              <a:ahLst/>
              <a:cxnLst/>
              <a:rect l="0" t="0" r="0" b="0"/>
              <a:pathLst>
                <a:path w="120000" h="120000" extrusionOk="0">
                  <a:moveTo>
                    <a:pt x="24000" y="45000"/>
                  </a:moveTo>
                  <a:cubicBezTo>
                    <a:pt x="19200" y="45000"/>
                    <a:pt x="19200" y="15000"/>
                    <a:pt x="14400" y="15000"/>
                  </a:cubicBezTo>
                  <a:cubicBezTo>
                    <a:pt x="14400" y="0"/>
                    <a:pt x="4800" y="30000"/>
                    <a:pt x="4800" y="30000"/>
                  </a:cubicBezTo>
                  <a:cubicBezTo>
                    <a:pt x="0" y="60000"/>
                    <a:pt x="4800" y="60000"/>
                    <a:pt x="9600" y="60000"/>
                  </a:cubicBezTo>
                  <a:cubicBezTo>
                    <a:pt x="14400" y="60000"/>
                    <a:pt x="19200" y="90000"/>
                    <a:pt x="24000" y="90000"/>
                  </a:cubicBezTo>
                  <a:cubicBezTo>
                    <a:pt x="43200" y="105000"/>
                    <a:pt x="57600" y="120000"/>
                    <a:pt x="76800" y="120000"/>
                  </a:cubicBezTo>
                  <a:cubicBezTo>
                    <a:pt x="81600" y="120000"/>
                    <a:pt x="120000" y="105000"/>
                    <a:pt x="115200" y="75000"/>
                  </a:cubicBezTo>
                  <a:cubicBezTo>
                    <a:pt x="110400" y="75000"/>
                    <a:pt x="110400" y="90000"/>
                    <a:pt x="110400" y="90000"/>
                  </a:cubicBezTo>
                  <a:cubicBezTo>
                    <a:pt x="105600" y="90000"/>
                    <a:pt x="100800" y="75000"/>
                    <a:pt x="96000" y="60000"/>
                  </a:cubicBezTo>
                  <a:cubicBezTo>
                    <a:pt x="91200" y="60000"/>
                    <a:pt x="81600" y="45000"/>
                    <a:pt x="72000" y="60000"/>
                  </a:cubicBezTo>
                  <a:cubicBezTo>
                    <a:pt x="67200" y="60000"/>
                    <a:pt x="57600" y="30000"/>
                    <a:pt x="48000" y="30000"/>
                  </a:cubicBezTo>
                  <a:cubicBezTo>
                    <a:pt x="38400" y="30000"/>
                    <a:pt x="33600" y="45000"/>
                    <a:pt x="24000" y="4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 name="Shape 2289">
              <a:extLst>
                <a:ext uri="{FF2B5EF4-FFF2-40B4-BE49-F238E27FC236}">
                  <a16:creationId xmlns:a16="http://schemas.microsoft.com/office/drawing/2014/main" id="{9E00E51C-AEE7-4B9C-9F52-C4675F48E4A2}"/>
                </a:ext>
              </a:extLst>
            </p:cNvPr>
            <p:cNvSpPr/>
            <p:nvPr/>
          </p:nvSpPr>
          <p:spPr>
            <a:xfrm>
              <a:off x="18126923" y="4729396"/>
              <a:ext cx="197453" cy="76451"/>
            </a:xfrm>
            <a:custGeom>
              <a:avLst/>
              <a:gdLst/>
              <a:ahLst/>
              <a:cxnLst/>
              <a:rect l="0" t="0" r="0" b="0"/>
              <a:pathLst>
                <a:path w="120000" h="120000" extrusionOk="0">
                  <a:moveTo>
                    <a:pt x="11428" y="90000"/>
                  </a:moveTo>
                  <a:cubicBezTo>
                    <a:pt x="28571" y="90000"/>
                    <a:pt x="34285" y="90000"/>
                    <a:pt x="45714" y="90000"/>
                  </a:cubicBezTo>
                  <a:cubicBezTo>
                    <a:pt x="57142" y="105000"/>
                    <a:pt x="68571" y="105000"/>
                    <a:pt x="80000" y="120000"/>
                  </a:cubicBezTo>
                  <a:cubicBezTo>
                    <a:pt x="91428" y="120000"/>
                    <a:pt x="102857" y="120000"/>
                    <a:pt x="108571" y="105000"/>
                  </a:cubicBezTo>
                  <a:cubicBezTo>
                    <a:pt x="120000" y="90000"/>
                    <a:pt x="102857" y="75000"/>
                    <a:pt x="97142" y="60000"/>
                  </a:cubicBezTo>
                  <a:cubicBezTo>
                    <a:pt x="80000" y="30000"/>
                    <a:pt x="62857" y="0"/>
                    <a:pt x="40000" y="30000"/>
                  </a:cubicBezTo>
                  <a:cubicBezTo>
                    <a:pt x="28571" y="45000"/>
                    <a:pt x="28571" y="60000"/>
                    <a:pt x="22857" y="75000"/>
                  </a:cubicBezTo>
                  <a:cubicBezTo>
                    <a:pt x="17142" y="75000"/>
                    <a:pt x="0" y="90000"/>
                    <a:pt x="11428"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 name="Shape 2290">
              <a:extLst>
                <a:ext uri="{FF2B5EF4-FFF2-40B4-BE49-F238E27FC236}">
                  <a16:creationId xmlns:a16="http://schemas.microsoft.com/office/drawing/2014/main" id="{378A6186-32D4-42FC-9916-063875E2F492}"/>
                </a:ext>
              </a:extLst>
            </p:cNvPr>
            <p:cNvSpPr/>
            <p:nvPr/>
          </p:nvSpPr>
          <p:spPr>
            <a:xfrm>
              <a:off x="18136478" y="4694357"/>
              <a:ext cx="76431" cy="44598"/>
            </a:xfrm>
            <a:custGeom>
              <a:avLst/>
              <a:gdLst/>
              <a:ahLst/>
              <a:cxnLst/>
              <a:rect l="0" t="0" r="0" b="0"/>
              <a:pathLst>
                <a:path w="120000" h="120000" extrusionOk="0">
                  <a:moveTo>
                    <a:pt x="45000" y="120000"/>
                  </a:moveTo>
                  <a:cubicBezTo>
                    <a:pt x="0" y="120000"/>
                    <a:pt x="15000" y="0"/>
                    <a:pt x="60000" y="24000"/>
                  </a:cubicBezTo>
                  <a:cubicBezTo>
                    <a:pt x="120000" y="48000"/>
                    <a:pt x="90000" y="96000"/>
                    <a:pt x="45000" y="120000"/>
                  </a:cubicBezTo>
                  <a:cubicBezTo>
                    <a:pt x="15000" y="120000"/>
                    <a:pt x="75000" y="120000"/>
                    <a:pt x="45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 name="Shape 2291">
              <a:extLst>
                <a:ext uri="{FF2B5EF4-FFF2-40B4-BE49-F238E27FC236}">
                  <a16:creationId xmlns:a16="http://schemas.microsoft.com/office/drawing/2014/main" id="{530D4925-B510-42FF-878D-3E689B9201A4}"/>
                </a:ext>
              </a:extLst>
            </p:cNvPr>
            <p:cNvSpPr/>
            <p:nvPr/>
          </p:nvSpPr>
          <p:spPr>
            <a:xfrm>
              <a:off x="17932655" y="4560563"/>
              <a:ext cx="28661" cy="47785"/>
            </a:xfrm>
            <a:custGeom>
              <a:avLst/>
              <a:gdLst/>
              <a:ahLst/>
              <a:cxnLst/>
              <a:rect l="0" t="0" r="0" b="0"/>
              <a:pathLst>
                <a:path w="120000" h="120000" extrusionOk="0">
                  <a:moveTo>
                    <a:pt x="40000" y="72000"/>
                  </a:moveTo>
                  <a:cubicBezTo>
                    <a:pt x="0" y="48000"/>
                    <a:pt x="80000" y="0"/>
                    <a:pt x="120000" y="24000"/>
                  </a:cubicBezTo>
                  <a:cubicBezTo>
                    <a:pt x="120000" y="48000"/>
                    <a:pt x="80000" y="120000"/>
                    <a:pt x="40000" y="120000"/>
                  </a:cubicBezTo>
                  <a:cubicBezTo>
                    <a:pt x="40000" y="120000"/>
                    <a:pt x="40000" y="72000"/>
                    <a:pt x="40000" y="72000"/>
                  </a:cubicBezTo>
                  <a:cubicBezTo>
                    <a:pt x="0" y="48000"/>
                    <a:pt x="40000" y="72000"/>
                    <a:pt x="40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 name="Shape 2292">
              <a:extLst>
                <a:ext uri="{FF2B5EF4-FFF2-40B4-BE49-F238E27FC236}">
                  <a16:creationId xmlns:a16="http://schemas.microsoft.com/office/drawing/2014/main" id="{4B468BBD-4846-4EDE-9F6E-81029975B993}"/>
                </a:ext>
              </a:extLst>
            </p:cNvPr>
            <p:cNvSpPr/>
            <p:nvPr/>
          </p:nvSpPr>
          <p:spPr>
            <a:xfrm>
              <a:off x="17932655" y="4700725"/>
              <a:ext cx="38216" cy="47785"/>
            </a:xfrm>
            <a:custGeom>
              <a:avLst/>
              <a:gdLst/>
              <a:ahLst/>
              <a:cxnLst/>
              <a:rect l="0" t="0" r="0" b="0"/>
              <a:pathLst>
                <a:path w="120000" h="120000" extrusionOk="0">
                  <a:moveTo>
                    <a:pt x="120000" y="96000"/>
                  </a:moveTo>
                  <a:cubicBezTo>
                    <a:pt x="120000" y="72000"/>
                    <a:pt x="30000" y="0"/>
                    <a:pt x="0" y="24000"/>
                  </a:cubicBezTo>
                  <a:cubicBezTo>
                    <a:pt x="0" y="24000"/>
                    <a:pt x="90000" y="120000"/>
                    <a:pt x="120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 name="Shape 2293">
              <a:extLst>
                <a:ext uri="{FF2B5EF4-FFF2-40B4-BE49-F238E27FC236}">
                  <a16:creationId xmlns:a16="http://schemas.microsoft.com/office/drawing/2014/main" id="{D7DAA336-C2F7-4FA6-85C3-2A1C56A05382}"/>
                </a:ext>
              </a:extLst>
            </p:cNvPr>
            <p:cNvSpPr/>
            <p:nvPr/>
          </p:nvSpPr>
          <p:spPr>
            <a:xfrm>
              <a:off x="17996351" y="4525524"/>
              <a:ext cx="394903" cy="149719"/>
            </a:xfrm>
            <a:custGeom>
              <a:avLst/>
              <a:gdLst/>
              <a:ahLst/>
              <a:cxnLst/>
              <a:rect l="0" t="0" r="0" b="0"/>
              <a:pathLst>
                <a:path w="120000" h="120000" extrusionOk="0">
                  <a:moveTo>
                    <a:pt x="97142" y="30000"/>
                  </a:moveTo>
                  <a:cubicBezTo>
                    <a:pt x="91428" y="22500"/>
                    <a:pt x="88571" y="30000"/>
                    <a:pt x="82857" y="22500"/>
                  </a:cubicBezTo>
                  <a:cubicBezTo>
                    <a:pt x="82857" y="22500"/>
                    <a:pt x="68571" y="0"/>
                    <a:pt x="65714" y="0"/>
                  </a:cubicBezTo>
                  <a:cubicBezTo>
                    <a:pt x="65714" y="0"/>
                    <a:pt x="68571" y="7500"/>
                    <a:pt x="62857" y="15000"/>
                  </a:cubicBezTo>
                  <a:cubicBezTo>
                    <a:pt x="57142" y="15000"/>
                    <a:pt x="62857" y="37500"/>
                    <a:pt x="57142" y="45000"/>
                  </a:cubicBezTo>
                  <a:cubicBezTo>
                    <a:pt x="54285" y="45000"/>
                    <a:pt x="34285" y="7500"/>
                    <a:pt x="31428" y="7500"/>
                  </a:cubicBezTo>
                  <a:cubicBezTo>
                    <a:pt x="25714" y="0"/>
                    <a:pt x="11428" y="7500"/>
                    <a:pt x="11428" y="22500"/>
                  </a:cubicBezTo>
                  <a:cubicBezTo>
                    <a:pt x="11428" y="37500"/>
                    <a:pt x="0" y="30000"/>
                    <a:pt x="5714" y="45000"/>
                  </a:cubicBezTo>
                  <a:cubicBezTo>
                    <a:pt x="8571" y="52500"/>
                    <a:pt x="0" y="67500"/>
                    <a:pt x="2857" y="75000"/>
                  </a:cubicBezTo>
                  <a:cubicBezTo>
                    <a:pt x="8571" y="90000"/>
                    <a:pt x="17142" y="97500"/>
                    <a:pt x="25714" y="105000"/>
                  </a:cubicBezTo>
                  <a:cubicBezTo>
                    <a:pt x="28571" y="112500"/>
                    <a:pt x="34285" y="120000"/>
                    <a:pt x="37142" y="112500"/>
                  </a:cubicBezTo>
                  <a:cubicBezTo>
                    <a:pt x="40000" y="112500"/>
                    <a:pt x="40000" y="90000"/>
                    <a:pt x="42857" y="97500"/>
                  </a:cubicBezTo>
                  <a:cubicBezTo>
                    <a:pt x="42857" y="97500"/>
                    <a:pt x="42857" y="105000"/>
                    <a:pt x="45714" y="105000"/>
                  </a:cubicBezTo>
                  <a:cubicBezTo>
                    <a:pt x="48571" y="105000"/>
                    <a:pt x="51428" y="105000"/>
                    <a:pt x="51428" y="105000"/>
                  </a:cubicBezTo>
                  <a:cubicBezTo>
                    <a:pt x="57142" y="97500"/>
                    <a:pt x="62857" y="97500"/>
                    <a:pt x="71428" y="90000"/>
                  </a:cubicBezTo>
                  <a:cubicBezTo>
                    <a:pt x="77142" y="90000"/>
                    <a:pt x="77142" y="105000"/>
                    <a:pt x="80000" y="105000"/>
                  </a:cubicBezTo>
                  <a:cubicBezTo>
                    <a:pt x="82857" y="105000"/>
                    <a:pt x="97142" y="97500"/>
                    <a:pt x="97142" y="97500"/>
                  </a:cubicBezTo>
                  <a:cubicBezTo>
                    <a:pt x="97142" y="97500"/>
                    <a:pt x="94285" y="90000"/>
                    <a:pt x="94285" y="90000"/>
                  </a:cubicBezTo>
                  <a:cubicBezTo>
                    <a:pt x="94285" y="82500"/>
                    <a:pt x="102857" y="90000"/>
                    <a:pt x="105714" y="90000"/>
                  </a:cubicBezTo>
                  <a:cubicBezTo>
                    <a:pt x="105714" y="90000"/>
                    <a:pt x="111428" y="90000"/>
                    <a:pt x="111428" y="82500"/>
                  </a:cubicBezTo>
                  <a:cubicBezTo>
                    <a:pt x="111428" y="75000"/>
                    <a:pt x="114285" y="67500"/>
                    <a:pt x="114285" y="67500"/>
                  </a:cubicBezTo>
                  <a:cubicBezTo>
                    <a:pt x="114285" y="67500"/>
                    <a:pt x="114285" y="67500"/>
                    <a:pt x="111428" y="67500"/>
                  </a:cubicBezTo>
                  <a:cubicBezTo>
                    <a:pt x="111428" y="60000"/>
                    <a:pt x="120000" y="52500"/>
                    <a:pt x="120000" y="45000"/>
                  </a:cubicBezTo>
                  <a:cubicBezTo>
                    <a:pt x="117142" y="37500"/>
                    <a:pt x="102857" y="30000"/>
                    <a:pt x="97142" y="30000"/>
                  </a:cubicBezTo>
                  <a:cubicBezTo>
                    <a:pt x="91428" y="22500"/>
                    <a:pt x="102857" y="30000"/>
                    <a:pt x="97142" y="3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 name="Shape 2294">
              <a:extLst>
                <a:ext uri="{FF2B5EF4-FFF2-40B4-BE49-F238E27FC236}">
                  <a16:creationId xmlns:a16="http://schemas.microsoft.com/office/drawing/2014/main" id="{3D0B274A-3212-43C6-9E8C-3077EA95C560}"/>
                </a:ext>
              </a:extLst>
            </p:cNvPr>
            <p:cNvSpPr/>
            <p:nvPr/>
          </p:nvSpPr>
          <p:spPr>
            <a:xfrm>
              <a:off x="18222467" y="4570121"/>
              <a:ext cx="73247" cy="76451"/>
            </a:xfrm>
            <a:custGeom>
              <a:avLst/>
              <a:gdLst/>
              <a:ahLst/>
              <a:cxnLst/>
              <a:rect l="0" t="0" r="0" b="0"/>
              <a:pathLst>
                <a:path w="120000" h="120000" extrusionOk="0">
                  <a:moveTo>
                    <a:pt x="105000" y="90000"/>
                  </a:moveTo>
                  <a:cubicBezTo>
                    <a:pt x="90000" y="105000"/>
                    <a:pt x="0" y="15000"/>
                    <a:pt x="60000" y="0"/>
                  </a:cubicBezTo>
                  <a:cubicBezTo>
                    <a:pt x="75000" y="0"/>
                    <a:pt x="120000" y="0"/>
                    <a:pt x="90000" y="30000"/>
                  </a:cubicBezTo>
                  <a:cubicBezTo>
                    <a:pt x="45000" y="60000"/>
                    <a:pt x="105000" y="60000"/>
                    <a:pt x="105000" y="90000"/>
                  </a:cubicBezTo>
                  <a:cubicBezTo>
                    <a:pt x="90000" y="120000"/>
                    <a:pt x="105000" y="75000"/>
                    <a:pt x="1050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 name="Shape 2295">
              <a:extLst>
                <a:ext uri="{FF2B5EF4-FFF2-40B4-BE49-F238E27FC236}">
                  <a16:creationId xmlns:a16="http://schemas.microsoft.com/office/drawing/2014/main" id="{37D8B691-8DEE-42B0-B1B6-A9316A9C19B7}"/>
                </a:ext>
              </a:extLst>
            </p:cNvPr>
            <p:cNvSpPr/>
            <p:nvPr/>
          </p:nvSpPr>
          <p:spPr>
            <a:xfrm>
              <a:off x="19445396" y="5076621"/>
              <a:ext cx="101909" cy="57338"/>
            </a:xfrm>
            <a:custGeom>
              <a:avLst/>
              <a:gdLst/>
              <a:ahLst/>
              <a:cxnLst/>
              <a:rect l="0" t="0" r="0" b="0"/>
              <a:pathLst>
                <a:path w="120000" h="120000" extrusionOk="0">
                  <a:moveTo>
                    <a:pt x="32727" y="80000"/>
                  </a:moveTo>
                  <a:cubicBezTo>
                    <a:pt x="10909" y="60000"/>
                    <a:pt x="0" y="60000"/>
                    <a:pt x="10909" y="20000"/>
                  </a:cubicBezTo>
                  <a:cubicBezTo>
                    <a:pt x="21818" y="0"/>
                    <a:pt x="43636" y="20000"/>
                    <a:pt x="65454" y="20000"/>
                  </a:cubicBezTo>
                  <a:cubicBezTo>
                    <a:pt x="120000" y="40000"/>
                    <a:pt x="65454" y="120000"/>
                    <a:pt x="32727" y="80000"/>
                  </a:cubicBezTo>
                  <a:cubicBezTo>
                    <a:pt x="21818" y="60000"/>
                    <a:pt x="43636" y="100000"/>
                    <a:pt x="32727"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 name="Shape 2296">
              <a:extLst>
                <a:ext uri="{FF2B5EF4-FFF2-40B4-BE49-F238E27FC236}">
                  <a16:creationId xmlns:a16="http://schemas.microsoft.com/office/drawing/2014/main" id="{7D9C33F8-944D-414A-84D6-EC025C401F86}"/>
                </a:ext>
              </a:extLst>
            </p:cNvPr>
            <p:cNvSpPr/>
            <p:nvPr/>
          </p:nvSpPr>
          <p:spPr>
            <a:xfrm>
              <a:off x="19247940" y="5898493"/>
              <a:ext cx="57322" cy="47785"/>
            </a:xfrm>
            <a:custGeom>
              <a:avLst/>
              <a:gdLst/>
              <a:ahLst/>
              <a:cxnLst/>
              <a:rect l="0" t="0" r="0" b="0"/>
              <a:pathLst>
                <a:path w="120000" h="120000" extrusionOk="0">
                  <a:moveTo>
                    <a:pt x="100000" y="48000"/>
                  </a:moveTo>
                  <a:cubicBezTo>
                    <a:pt x="120000" y="48000"/>
                    <a:pt x="100000" y="24000"/>
                    <a:pt x="100000" y="24000"/>
                  </a:cubicBezTo>
                  <a:cubicBezTo>
                    <a:pt x="80000" y="0"/>
                    <a:pt x="60000" y="24000"/>
                    <a:pt x="40000" y="24000"/>
                  </a:cubicBezTo>
                  <a:cubicBezTo>
                    <a:pt x="20000" y="24000"/>
                    <a:pt x="0" y="48000"/>
                    <a:pt x="20000" y="72000"/>
                  </a:cubicBezTo>
                  <a:cubicBezTo>
                    <a:pt x="20000" y="72000"/>
                    <a:pt x="0" y="120000"/>
                    <a:pt x="0" y="96000"/>
                  </a:cubicBezTo>
                  <a:cubicBezTo>
                    <a:pt x="0" y="96000"/>
                    <a:pt x="100000" y="48000"/>
                    <a:pt x="100000" y="48000"/>
                  </a:cubicBezTo>
                  <a:cubicBezTo>
                    <a:pt x="120000" y="48000"/>
                    <a:pt x="60000" y="72000"/>
                    <a:pt x="100000" y="4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 name="Shape 2297">
              <a:extLst>
                <a:ext uri="{FF2B5EF4-FFF2-40B4-BE49-F238E27FC236}">
                  <a16:creationId xmlns:a16="http://schemas.microsoft.com/office/drawing/2014/main" id="{61B881B1-E935-461E-89F1-7140B3F3E5B7}"/>
                </a:ext>
              </a:extLst>
            </p:cNvPr>
            <p:cNvSpPr/>
            <p:nvPr/>
          </p:nvSpPr>
          <p:spPr>
            <a:xfrm>
              <a:off x="18005904" y="6172449"/>
              <a:ext cx="47769" cy="25484"/>
            </a:xfrm>
            <a:custGeom>
              <a:avLst/>
              <a:gdLst/>
              <a:ahLst/>
              <a:cxnLst/>
              <a:rect l="0" t="0" r="0" b="0"/>
              <a:pathLst>
                <a:path w="120000" h="120000" extrusionOk="0">
                  <a:moveTo>
                    <a:pt x="72000" y="120000"/>
                  </a:moveTo>
                  <a:cubicBezTo>
                    <a:pt x="24000" y="120000"/>
                    <a:pt x="0" y="40000"/>
                    <a:pt x="72000" y="0"/>
                  </a:cubicBezTo>
                  <a:cubicBezTo>
                    <a:pt x="120000" y="0"/>
                    <a:pt x="96000" y="120000"/>
                    <a:pt x="72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 name="Shape 2298">
              <a:extLst>
                <a:ext uri="{FF2B5EF4-FFF2-40B4-BE49-F238E27FC236}">
                  <a16:creationId xmlns:a16="http://schemas.microsoft.com/office/drawing/2014/main" id="{A8E002E0-6153-4C4D-BBCF-11546F76E3EE}"/>
                </a:ext>
              </a:extLst>
            </p:cNvPr>
            <p:cNvSpPr/>
            <p:nvPr/>
          </p:nvSpPr>
          <p:spPr>
            <a:xfrm>
              <a:off x="18846666" y="6452777"/>
              <a:ext cx="47769" cy="44598"/>
            </a:xfrm>
            <a:custGeom>
              <a:avLst/>
              <a:gdLst/>
              <a:ahLst/>
              <a:cxnLst/>
              <a:rect l="0" t="0" r="0" b="0"/>
              <a:pathLst>
                <a:path w="120000" h="120000" extrusionOk="0">
                  <a:moveTo>
                    <a:pt x="120000" y="24000"/>
                  </a:moveTo>
                  <a:cubicBezTo>
                    <a:pt x="120000" y="24000"/>
                    <a:pt x="0" y="120000"/>
                    <a:pt x="24000" y="120000"/>
                  </a:cubicBezTo>
                  <a:cubicBezTo>
                    <a:pt x="48000" y="120000"/>
                    <a:pt x="96000" y="72000"/>
                    <a:pt x="96000" y="72000"/>
                  </a:cubicBezTo>
                  <a:cubicBezTo>
                    <a:pt x="120000" y="48000"/>
                    <a:pt x="120000" y="0"/>
                    <a:pt x="120000" y="2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 name="Shape 2299">
              <a:extLst>
                <a:ext uri="{FF2B5EF4-FFF2-40B4-BE49-F238E27FC236}">
                  <a16:creationId xmlns:a16="http://schemas.microsoft.com/office/drawing/2014/main" id="{59505F19-2AC0-49ED-8445-EEA7395E4376}"/>
                </a:ext>
              </a:extLst>
            </p:cNvPr>
            <p:cNvSpPr/>
            <p:nvPr/>
          </p:nvSpPr>
          <p:spPr>
            <a:xfrm>
              <a:off x="18818006" y="6526042"/>
              <a:ext cx="19108" cy="9555"/>
            </a:xfrm>
            <a:custGeom>
              <a:avLst/>
              <a:gdLst/>
              <a:ahLst/>
              <a:cxnLst/>
              <a:rect l="0" t="0" r="0" b="0"/>
              <a:pathLst>
                <a:path w="120000" h="120000" extrusionOk="0">
                  <a:moveTo>
                    <a:pt x="60000" y="0"/>
                  </a:moveTo>
                  <a:cubicBezTo>
                    <a:pt x="60000" y="0"/>
                    <a:pt x="0" y="120000"/>
                    <a:pt x="60000" y="120000"/>
                  </a:cubicBezTo>
                  <a:cubicBezTo>
                    <a:pt x="60000" y="120000"/>
                    <a:pt x="120000" y="0"/>
                    <a:pt x="6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 name="Shape 2300">
              <a:extLst>
                <a:ext uri="{FF2B5EF4-FFF2-40B4-BE49-F238E27FC236}">
                  <a16:creationId xmlns:a16="http://schemas.microsoft.com/office/drawing/2014/main" id="{BB3C92CC-F17C-4096-862D-0493A6FC3C06}"/>
                </a:ext>
              </a:extLst>
            </p:cNvPr>
            <p:cNvSpPr/>
            <p:nvPr/>
          </p:nvSpPr>
          <p:spPr>
            <a:xfrm>
              <a:off x="18687433" y="6675764"/>
              <a:ext cx="28661" cy="9555"/>
            </a:xfrm>
            <a:custGeom>
              <a:avLst/>
              <a:gdLst/>
              <a:ahLst/>
              <a:cxnLst/>
              <a:rect l="0" t="0" r="0" b="0"/>
              <a:pathLst>
                <a:path w="120000" h="120000" extrusionOk="0">
                  <a:moveTo>
                    <a:pt x="80000" y="0"/>
                  </a:moveTo>
                  <a:cubicBezTo>
                    <a:pt x="80000" y="0"/>
                    <a:pt x="0" y="120000"/>
                    <a:pt x="40000" y="120000"/>
                  </a:cubicBezTo>
                  <a:cubicBezTo>
                    <a:pt x="40000" y="120000"/>
                    <a:pt x="120000" y="0"/>
                    <a:pt x="8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 name="Shape 2301">
              <a:extLst>
                <a:ext uri="{FF2B5EF4-FFF2-40B4-BE49-F238E27FC236}">
                  <a16:creationId xmlns:a16="http://schemas.microsoft.com/office/drawing/2014/main" id="{9E5B6172-048E-4024-9AFC-DBBC8B09B11D}"/>
                </a:ext>
              </a:extLst>
            </p:cNvPr>
            <p:cNvSpPr/>
            <p:nvPr/>
          </p:nvSpPr>
          <p:spPr>
            <a:xfrm>
              <a:off x="18575967" y="6723547"/>
              <a:ext cx="66878" cy="38226"/>
            </a:xfrm>
            <a:custGeom>
              <a:avLst/>
              <a:gdLst/>
              <a:ahLst/>
              <a:cxnLst/>
              <a:rect l="0" t="0" r="0" b="0"/>
              <a:pathLst>
                <a:path w="120000" h="120000" extrusionOk="0">
                  <a:moveTo>
                    <a:pt x="102857" y="0"/>
                  </a:moveTo>
                  <a:cubicBezTo>
                    <a:pt x="85714" y="0"/>
                    <a:pt x="0" y="60000"/>
                    <a:pt x="17142" y="90000"/>
                  </a:cubicBezTo>
                  <a:cubicBezTo>
                    <a:pt x="34285" y="120000"/>
                    <a:pt x="119999" y="0"/>
                    <a:pt x="102857"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 name="Shape 2302">
              <a:extLst>
                <a:ext uri="{FF2B5EF4-FFF2-40B4-BE49-F238E27FC236}">
                  <a16:creationId xmlns:a16="http://schemas.microsoft.com/office/drawing/2014/main" id="{52465E7D-6167-4469-BC88-DDF908123E7A}"/>
                </a:ext>
              </a:extLst>
            </p:cNvPr>
            <p:cNvSpPr/>
            <p:nvPr/>
          </p:nvSpPr>
          <p:spPr>
            <a:xfrm>
              <a:off x="18502719" y="6761774"/>
              <a:ext cx="54138" cy="35041"/>
            </a:xfrm>
            <a:custGeom>
              <a:avLst/>
              <a:gdLst/>
              <a:ahLst/>
              <a:cxnLst/>
              <a:rect l="0" t="0" r="0" b="0"/>
              <a:pathLst>
                <a:path w="120000" h="120000" extrusionOk="0">
                  <a:moveTo>
                    <a:pt x="100000" y="0"/>
                  </a:moveTo>
                  <a:cubicBezTo>
                    <a:pt x="100000" y="0"/>
                    <a:pt x="0" y="60000"/>
                    <a:pt x="20000" y="90000"/>
                  </a:cubicBezTo>
                  <a:cubicBezTo>
                    <a:pt x="40000" y="120000"/>
                    <a:pt x="100000" y="0"/>
                    <a:pt x="100000" y="0"/>
                  </a:cubicBezTo>
                  <a:cubicBezTo>
                    <a:pt x="100000" y="0"/>
                    <a:pt x="120000" y="0"/>
                    <a:pt x="10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 name="Shape 2303">
              <a:extLst>
                <a:ext uri="{FF2B5EF4-FFF2-40B4-BE49-F238E27FC236}">
                  <a16:creationId xmlns:a16="http://schemas.microsoft.com/office/drawing/2014/main" id="{194D8AC5-D9C9-45D1-9F90-0C22EF1AACEE}"/>
                </a:ext>
              </a:extLst>
            </p:cNvPr>
            <p:cNvSpPr/>
            <p:nvPr/>
          </p:nvSpPr>
          <p:spPr>
            <a:xfrm>
              <a:off x="18454950" y="6790442"/>
              <a:ext cx="47769" cy="44598"/>
            </a:xfrm>
            <a:custGeom>
              <a:avLst/>
              <a:gdLst/>
              <a:ahLst/>
              <a:cxnLst/>
              <a:rect l="0" t="0" r="0" b="0"/>
              <a:pathLst>
                <a:path w="120000" h="120000" extrusionOk="0">
                  <a:moveTo>
                    <a:pt x="96000" y="0"/>
                  </a:moveTo>
                  <a:cubicBezTo>
                    <a:pt x="96000" y="0"/>
                    <a:pt x="0" y="96000"/>
                    <a:pt x="0" y="96000"/>
                  </a:cubicBezTo>
                  <a:cubicBezTo>
                    <a:pt x="48000" y="120000"/>
                    <a:pt x="96000" y="0"/>
                    <a:pt x="96000" y="0"/>
                  </a:cubicBezTo>
                  <a:cubicBezTo>
                    <a:pt x="96000" y="0"/>
                    <a:pt x="120000" y="0"/>
                    <a:pt x="96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 name="Shape 2304">
              <a:extLst>
                <a:ext uri="{FF2B5EF4-FFF2-40B4-BE49-F238E27FC236}">
                  <a16:creationId xmlns:a16="http://schemas.microsoft.com/office/drawing/2014/main" id="{B2BA2749-65DB-4921-B2C6-3980411E6A2F}"/>
                </a:ext>
              </a:extLst>
            </p:cNvPr>
            <p:cNvSpPr/>
            <p:nvPr/>
          </p:nvSpPr>
          <p:spPr>
            <a:xfrm>
              <a:off x="18445392" y="6854154"/>
              <a:ext cx="9553" cy="9555"/>
            </a:xfrm>
            <a:custGeom>
              <a:avLst/>
              <a:gdLst/>
              <a:ahLst/>
              <a:cxnLst/>
              <a:rect l="0" t="0" r="0" b="0"/>
              <a:pathLst>
                <a:path w="120000" h="120000" extrusionOk="0">
                  <a:moveTo>
                    <a:pt x="120000" y="0"/>
                  </a:moveTo>
                  <a:cubicBezTo>
                    <a:pt x="0" y="0"/>
                    <a:pt x="0" y="120000"/>
                    <a:pt x="120000" y="120000"/>
                  </a:cubicBezTo>
                  <a:cubicBezTo>
                    <a:pt x="120000" y="12000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 name="Shape 2305">
              <a:extLst>
                <a:ext uri="{FF2B5EF4-FFF2-40B4-BE49-F238E27FC236}">
                  <a16:creationId xmlns:a16="http://schemas.microsoft.com/office/drawing/2014/main" id="{0E61B3D1-7824-4C4A-9478-2993749FCF5A}"/>
                </a:ext>
              </a:extLst>
            </p:cNvPr>
            <p:cNvSpPr/>
            <p:nvPr/>
          </p:nvSpPr>
          <p:spPr>
            <a:xfrm>
              <a:off x="18397623" y="6815927"/>
              <a:ext cx="47769" cy="38226"/>
            </a:xfrm>
            <a:custGeom>
              <a:avLst/>
              <a:gdLst/>
              <a:ahLst/>
              <a:cxnLst/>
              <a:rect l="0" t="0" r="0" b="0"/>
              <a:pathLst>
                <a:path w="120000" h="120000" extrusionOk="0">
                  <a:moveTo>
                    <a:pt x="96000" y="30000"/>
                  </a:moveTo>
                  <a:cubicBezTo>
                    <a:pt x="48000" y="60000"/>
                    <a:pt x="0" y="90000"/>
                    <a:pt x="0" y="120000"/>
                  </a:cubicBezTo>
                  <a:cubicBezTo>
                    <a:pt x="0" y="120000"/>
                    <a:pt x="96000" y="30000"/>
                    <a:pt x="96000" y="30000"/>
                  </a:cubicBezTo>
                  <a:cubicBezTo>
                    <a:pt x="72000" y="30000"/>
                    <a:pt x="120000" y="0"/>
                    <a:pt x="96000" y="3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 name="Shape 2306">
              <a:extLst>
                <a:ext uri="{FF2B5EF4-FFF2-40B4-BE49-F238E27FC236}">
                  <a16:creationId xmlns:a16="http://schemas.microsoft.com/office/drawing/2014/main" id="{37D858AE-0A2C-45FA-BBD6-897C87378F3B}"/>
                </a:ext>
              </a:extLst>
            </p:cNvPr>
            <p:cNvSpPr/>
            <p:nvPr/>
          </p:nvSpPr>
          <p:spPr>
            <a:xfrm>
              <a:off x="18053673" y="7163152"/>
              <a:ext cx="19108" cy="28669"/>
            </a:xfrm>
            <a:custGeom>
              <a:avLst/>
              <a:gdLst/>
              <a:ahLst/>
              <a:cxnLst/>
              <a:rect l="0" t="0" r="0" b="0"/>
              <a:pathLst>
                <a:path w="120000" h="120000" extrusionOk="0">
                  <a:moveTo>
                    <a:pt x="60000" y="0"/>
                  </a:moveTo>
                  <a:cubicBezTo>
                    <a:pt x="60000" y="0"/>
                    <a:pt x="0" y="120000"/>
                    <a:pt x="60000" y="120000"/>
                  </a:cubicBezTo>
                  <a:cubicBezTo>
                    <a:pt x="120000" y="120000"/>
                    <a:pt x="120000" y="0"/>
                    <a:pt x="6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grpSp>
          <p:nvGrpSpPr>
            <p:cNvPr id="33" name="Shape 2307">
              <a:extLst>
                <a:ext uri="{FF2B5EF4-FFF2-40B4-BE49-F238E27FC236}">
                  <a16:creationId xmlns:a16="http://schemas.microsoft.com/office/drawing/2014/main" id="{0F6F049E-B235-43F4-9D18-DC0E9503B9BA}"/>
                </a:ext>
              </a:extLst>
            </p:cNvPr>
            <p:cNvGrpSpPr/>
            <p:nvPr/>
          </p:nvGrpSpPr>
          <p:grpSpPr>
            <a:xfrm>
              <a:off x="17709728" y="6761773"/>
              <a:ext cx="697447" cy="662593"/>
              <a:chOff x="5961121" y="2686386"/>
              <a:chExt cx="288232" cy="273757"/>
            </a:xfrm>
            <a:grpFill/>
          </p:grpSpPr>
          <p:sp>
            <p:nvSpPr>
              <p:cNvPr id="398" name="Shape 2308">
                <a:extLst>
                  <a:ext uri="{FF2B5EF4-FFF2-40B4-BE49-F238E27FC236}">
                    <a16:creationId xmlns:a16="http://schemas.microsoft.com/office/drawing/2014/main" id="{E2313984-F112-41B1-91E9-150CBA79DDEF}"/>
                  </a:ext>
                </a:extLst>
              </p:cNvPr>
              <p:cNvSpPr/>
              <p:nvPr/>
            </p:nvSpPr>
            <p:spPr>
              <a:xfrm>
                <a:off x="6130901" y="2686386"/>
                <a:ext cx="118452" cy="100026"/>
              </a:xfrm>
              <a:custGeom>
                <a:avLst/>
                <a:gdLst/>
                <a:ahLst/>
                <a:cxnLst/>
                <a:rect l="0" t="0" r="0" b="0"/>
                <a:pathLst>
                  <a:path w="120000" h="120000" extrusionOk="0">
                    <a:moveTo>
                      <a:pt x="108387" y="46153"/>
                    </a:moveTo>
                    <a:cubicBezTo>
                      <a:pt x="108387" y="46153"/>
                      <a:pt x="112258" y="36923"/>
                      <a:pt x="112258" y="32307"/>
                    </a:cubicBezTo>
                    <a:cubicBezTo>
                      <a:pt x="112258" y="36923"/>
                      <a:pt x="104516" y="46153"/>
                      <a:pt x="104516" y="46153"/>
                    </a:cubicBezTo>
                    <a:cubicBezTo>
                      <a:pt x="96774" y="46153"/>
                      <a:pt x="81290" y="41538"/>
                      <a:pt x="77419" y="36923"/>
                    </a:cubicBezTo>
                    <a:cubicBezTo>
                      <a:pt x="65806" y="32307"/>
                      <a:pt x="58064" y="9230"/>
                      <a:pt x="42580" y="4615"/>
                    </a:cubicBezTo>
                    <a:cubicBezTo>
                      <a:pt x="34838" y="0"/>
                      <a:pt x="38709" y="18461"/>
                      <a:pt x="42580" y="23076"/>
                    </a:cubicBezTo>
                    <a:cubicBezTo>
                      <a:pt x="42580" y="32307"/>
                      <a:pt x="38709" y="41538"/>
                      <a:pt x="34838" y="50769"/>
                    </a:cubicBezTo>
                    <a:cubicBezTo>
                      <a:pt x="30967" y="55384"/>
                      <a:pt x="38709" y="69230"/>
                      <a:pt x="27096" y="64615"/>
                    </a:cubicBezTo>
                    <a:cubicBezTo>
                      <a:pt x="27096" y="64615"/>
                      <a:pt x="19354" y="60000"/>
                      <a:pt x="15483" y="64615"/>
                    </a:cubicBezTo>
                    <a:cubicBezTo>
                      <a:pt x="15483" y="69230"/>
                      <a:pt x="19354" y="73846"/>
                      <a:pt x="19354" y="73846"/>
                    </a:cubicBezTo>
                    <a:cubicBezTo>
                      <a:pt x="19354" y="73846"/>
                      <a:pt x="7741" y="83076"/>
                      <a:pt x="3870" y="83076"/>
                    </a:cubicBezTo>
                    <a:cubicBezTo>
                      <a:pt x="0" y="92307"/>
                      <a:pt x="11612" y="96923"/>
                      <a:pt x="7741" y="106153"/>
                    </a:cubicBezTo>
                    <a:cubicBezTo>
                      <a:pt x="3870" y="110769"/>
                      <a:pt x="11612" y="120000"/>
                      <a:pt x="15483" y="115384"/>
                    </a:cubicBezTo>
                    <a:cubicBezTo>
                      <a:pt x="19354" y="110769"/>
                      <a:pt x="19354" y="106153"/>
                      <a:pt x="23225" y="106153"/>
                    </a:cubicBezTo>
                    <a:cubicBezTo>
                      <a:pt x="23225" y="106153"/>
                      <a:pt x="27096" y="110769"/>
                      <a:pt x="27096" y="106153"/>
                    </a:cubicBezTo>
                    <a:cubicBezTo>
                      <a:pt x="27096" y="101538"/>
                      <a:pt x="19354" y="96923"/>
                      <a:pt x="15483" y="92307"/>
                    </a:cubicBezTo>
                    <a:cubicBezTo>
                      <a:pt x="11612" y="83076"/>
                      <a:pt x="27096" y="87692"/>
                      <a:pt x="27096" y="87692"/>
                    </a:cubicBezTo>
                    <a:cubicBezTo>
                      <a:pt x="34838" y="87692"/>
                      <a:pt x="38709" y="78461"/>
                      <a:pt x="46451" y="83076"/>
                    </a:cubicBezTo>
                    <a:cubicBezTo>
                      <a:pt x="54193" y="87692"/>
                      <a:pt x="58064" y="92307"/>
                      <a:pt x="65806" y="96923"/>
                    </a:cubicBezTo>
                    <a:cubicBezTo>
                      <a:pt x="77419" y="106153"/>
                      <a:pt x="73548" y="78461"/>
                      <a:pt x="81290" y="73846"/>
                    </a:cubicBezTo>
                    <a:cubicBezTo>
                      <a:pt x="81290" y="73846"/>
                      <a:pt x="120000" y="73846"/>
                      <a:pt x="120000" y="64615"/>
                    </a:cubicBezTo>
                    <a:cubicBezTo>
                      <a:pt x="116129" y="60000"/>
                      <a:pt x="104516" y="69230"/>
                      <a:pt x="112258" y="55384"/>
                    </a:cubicBezTo>
                    <a:cubicBezTo>
                      <a:pt x="116129" y="50769"/>
                      <a:pt x="104516" y="55384"/>
                      <a:pt x="108387" y="46153"/>
                    </a:cubicBezTo>
                    <a:cubicBezTo>
                      <a:pt x="112258" y="32307"/>
                      <a:pt x="108387" y="50769"/>
                      <a:pt x="108387" y="4615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9" name="Shape 2309">
                <a:extLst>
                  <a:ext uri="{FF2B5EF4-FFF2-40B4-BE49-F238E27FC236}">
                    <a16:creationId xmlns:a16="http://schemas.microsoft.com/office/drawing/2014/main" id="{FE1EA386-57F9-4983-86AA-5F4D45BD6096}"/>
                  </a:ext>
                </a:extLst>
              </p:cNvPr>
              <p:cNvSpPr/>
              <p:nvPr/>
            </p:nvSpPr>
            <p:spPr>
              <a:xfrm>
                <a:off x="5961121" y="2778516"/>
                <a:ext cx="215846" cy="181627"/>
              </a:xfrm>
              <a:custGeom>
                <a:avLst/>
                <a:gdLst/>
                <a:ahLst/>
                <a:cxnLst/>
                <a:rect l="0" t="0" r="0" b="0"/>
                <a:pathLst>
                  <a:path w="120000" h="120000" extrusionOk="0">
                    <a:moveTo>
                      <a:pt x="111428" y="2553"/>
                    </a:moveTo>
                    <a:cubicBezTo>
                      <a:pt x="109285" y="2553"/>
                      <a:pt x="109285" y="0"/>
                      <a:pt x="109285" y="2553"/>
                    </a:cubicBezTo>
                    <a:cubicBezTo>
                      <a:pt x="104999" y="5106"/>
                      <a:pt x="109285" y="5106"/>
                      <a:pt x="111428" y="7659"/>
                    </a:cubicBezTo>
                    <a:cubicBezTo>
                      <a:pt x="113571" y="10212"/>
                      <a:pt x="107142" y="12765"/>
                      <a:pt x="104999" y="7659"/>
                    </a:cubicBezTo>
                    <a:cubicBezTo>
                      <a:pt x="102857" y="2553"/>
                      <a:pt x="100714" y="10212"/>
                      <a:pt x="100714" y="12765"/>
                    </a:cubicBezTo>
                    <a:cubicBezTo>
                      <a:pt x="98571" y="12765"/>
                      <a:pt x="96428" y="15319"/>
                      <a:pt x="96428" y="15319"/>
                    </a:cubicBezTo>
                    <a:cubicBezTo>
                      <a:pt x="96428" y="20425"/>
                      <a:pt x="98571" y="17872"/>
                      <a:pt x="98571" y="17872"/>
                    </a:cubicBezTo>
                    <a:cubicBezTo>
                      <a:pt x="98571" y="20425"/>
                      <a:pt x="98571" y="22978"/>
                      <a:pt x="98571" y="25531"/>
                    </a:cubicBezTo>
                    <a:cubicBezTo>
                      <a:pt x="98571" y="28085"/>
                      <a:pt x="100714" y="28085"/>
                      <a:pt x="98571" y="33191"/>
                    </a:cubicBezTo>
                    <a:cubicBezTo>
                      <a:pt x="94285" y="40851"/>
                      <a:pt x="92142" y="48510"/>
                      <a:pt x="87857" y="56170"/>
                    </a:cubicBezTo>
                    <a:cubicBezTo>
                      <a:pt x="85714" y="58723"/>
                      <a:pt x="79285" y="68936"/>
                      <a:pt x="77142" y="68936"/>
                    </a:cubicBezTo>
                    <a:cubicBezTo>
                      <a:pt x="72857" y="68936"/>
                      <a:pt x="68571" y="71489"/>
                      <a:pt x="66428" y="68936"/>
                    </a:cubicBezTo>
                    <a:cubicBezTo>
                      <a:pt x="64285" y="66382"/>
                      <a:pt x="68571" y="63829"/>
                      <a:pt x="68571" y="61276"/>
                    </a:cubicBezTo>
                    <a:cubicBezTo>
                      <a:pt x="70714" y="58723"/>
                      <a:pt x="64285" y="63829"/>
                      <a:pt x="64285" y="63829"/>
                    </a:cubicBezTo>
                    <a:cubicBezTo>
                      <a:pt x="62142" y="66382"/>
                      <a:pt x="62142" y="66382"/>
                      <a:pt x="62142" y="68936"/>
                    </a:cubicBezTo>
                    <a:cubicBezTo>
                      <a:pt x="62142" y="76595"/>
                      <a:pt x="55714" y="79148"/>
                      <a:pt x="53571" y="84255"/>
                    </a:cubicBezTo>
                    <a:cubicBezTo>
                      <a:pt x="53571" y="84255"/>
                      <a:pt x="53571" y="86808"/>
                      <a:pt x="53571" y="86808"/>
                    </a:cubicBezTo>
                    <a:cubicBezTo>
                      <a:pt x="53571" y="89361"/>
                      <a:pt x="49285" y="91914"/>
                      <a:pt x="49285" y="91914"/>
                    </a:cubicBezTo>
                    <a:cubicBezTo>
                      <a:pt x="47142" y="91914"/>
                      <a:pt x="49285" y="89361"/>
                      <a:pt x="44999" y="89361"/>
                    </a:cubicBezTo>
                    <a:cubicBezTo>
                      <a:pt x="42857" y="89361"/>
                      <a:pt x="40714" y="89361"/>
                      <a:pt x="36428" y="89361"/>
                    </a:cubicBezTo>
                    <a:cubicBezTo>
                      <a:pt x="29999" y="91914"/>
                      <a:pt x="25714" y="89361"/>
                      <a:pt x="19285" y="91914"/>
                    </a:cubicBezTo>
                    <a:cubicBezTo>
                      <a:pt x="14999" y="97021"/>
                      <a:pt x="8571" y="102127"/>
                      <a:pt x="4285" y="107234"/>
                    </a:cubicBezTo>
                    <a:cubicBezTo>
                      <a:pt x="0" y="107234"/>
                      <a:pt x="0" y="114893"/>
                      <a:pt x="2142" y="112340"/>
                    </a:cubicBezTo>
                    <a:cubicBezTo>
                      <a:pt x="4285" y="112340"/>
                      <a:pt x="4285" y="109787"/>
                      <a:pt x="6428" y="109787"/>
                    </a:cubicBezTo>
                    <a:cubicBezTo>
                      <a:pt x="8571" y="112340"/>
                      <a:pt x="10714" y="114893"/>
                      <a:pt x="10714" y="112340"/>
                    </a:cubicBezTo>
                    <a:cubicBezTo>
                      <a:pt x="21428" y="109787"/>
                      <a:pt x="36428" y="99574"/>
                      <a:pt x="47142" y="102127"/>
                    </a:cubicBezTo>
                    <a:cubicBezTo>
                      <a:pt x="49285" y="104680"/>
                      <a:pt x="44999" y="109787"/>
                      <a:pt x="44999" y="109787"/>
                    </a:cubicBezTo>
                    <a:cubicBezTo>
                      <a:pt x="47142" y="112340"/>
                      <a:pt x="49285" y="120000"/>
                      <a:pt x="51428" y="120000"/>
                    </a:cubicBezTo>
                    <a:cubicBezTo>
                      <a:pt x="53571" y="117446"/>
                      <a:pt x="55714" y="114893"/>
                      <a:pt x="57857" y="112340"/>
                    </a:cubicBezTo>
                    <a:cubicBezTo>
                      <a:pt x="59999" y="107234"/>
                      <a:pt x="59999" y="109787"/>
                      <a:pt x="64285" y="109787"/>
                    </a:cubicBezTo>
                    <a:cubicBezTo>
                      <a:pt x="62142" y="109787"/>
                      <a:pt x="59999" y="89361"/>
                      <a:pt x="66428" y="102127"/>
                    </a:cubicBezTo>
                    <a:cubicBezTo>
                      <a:pt x="68571" y="107234"/>
                      <a:pt x="79285" y="102127"/>
                      <a:pt x="81428" y="99574"/>
                    </a:cubicBezTo>
                    <a:cubicBezTo>
                      <a:pt x="85714" y="91914"/>
                      <a:pt x="85714" y="107234"/>
                      <a:pt x="87857" y="102127"/>
                    </a:cubicBezTo>
                    <a:cubicBezTo>
                      <a:pt x="87857" y="99574"/>
                      <a:pt x="89999" y="94468"/>
                      <a:pt x="92142" y="94468"/>
                    </a:cubicBezTo>
                    <a:cubicBezTo>
                      <a:pt x="94285" y="91914"/>
                      <a:pt x="94285" y="94468"/>
                      <a:pt x="96428" y="89361"/>
                    </a:cubicBezTo>
                    <a:cubicBezTo>
                      <a:pt x="96428" y="89361"/>
                      <a:pt x="96428" y="99574"/>
                      <a:pt x="98571" y="97021"/>
                    </a:cubicBezTo>
                    <a:cubicBezTo>
                      <a:pt x="98571" y="97021"/>
                      <a:pt x="100714" y="97021"/>
                      <a:pt x="102857" y="94468"/>
                    </a:cubicBezTo>
                    <a:cubicBezTo>
                      <a:pt x="104999" y="94468"/>
                      <a:pt x="102857" y="91914"/>
                      <a:pt x="104999" y="89361"/>
                    </a:cubicBezTo>
                    <a:cubicBezTo>
                      <a:pt x="109285" y="86808"/>
                      <a:pt x="109285" y="86808"/>
                      <a:pt x="104999" y="81702"/>
                    </a:cubicBezTo>
                    <a:cubicBezTo>
                      <a:pt x="102857" y="79148"/>
                      <a:pt x="109285" y="71489"/>
                      <a:pt x="109285" y="66382"/>
                    </a:cubicBezTo>
                    <a:cubicBezTo>
                      <a:pt x="111428" y="61276"/>
                      <a:pt x="107142" y="53617"/>
                      <a:pt x="109285" y="48510"/>
                    </a:cubicBezTo>
                    <a:cubicBezTo>
                      <a:pt x="111428" y="45957"/>
                      <a:pt x="111428" y="48510"/>
                      <a:pt x="113571" y="48510"/>
                    </a:cubicBezTo>
                    <a:cubicBezTo>
                      <a:pt x="115714" y="48510"/>
                      <a:pt x="117857" y="43404"/>
                      <a:pt x="117857" y="43404"/>
                    </a:cubicBezTo>
                    <a:cubicBezTo>
                      <a:pt x="119999" y="35744"/>
                      <a:pt x="119999" y="28085"/>
                      <a:pt x="117857" y="22978"/>
                    </a:cubicBezTo>
                    <a:cubicBezTo>
                      <a:pt x="117857" y="20425"/>
                      <a:pt x="111428" y="2553"/>
                      <a:pt x="111428" y="2553"/>
                    </a:cubicBezTo>
                    <a:cubicBezTo>
                      <a:pt x="111428" y="2553"/>
                      <a:pt x="111428" y="2553"/>
                      <a:pt x="111428" y="255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grpSp>
        <p:sp>
          <p:nvSpPr>
            <p:cNvPr id="34" name="Shape 2310">
              <a:extLst>
                <a:ext uri="{FF2B5EF4-FFF2-40B4-BE49-F238E27FC236}">
                  <a16:creationId xmlns:a16="http://schemas.microsoft.com/office/drawing/2014/main" id="{12204946-F057-4E99-A294-14D1E1F60389}"/>
                </a:ext>
              </a:extLst>
            </p:cNvPr>
            <p:cNvSpPr/>
            <p:nvPr/>
          </p:nvSpPr>
          <p:spPr>
            <a:xfrm>
              <a:off x="17884882" y="7370212"/>
              <a:ext cx="19108" cy="25484"/>
            </a:xfrm>
            <a:custGeom>
              <a:avLst/>
              <a:gdLst/>
              <a:ahLst/>
              <a:cxnLst/>
              <a:rect l="0" t="0" r="0" b="0"/>
              <a:pathLst>
                <a:path w="120000" h="120000" extrusionOk="0">
                  <a:moveTo>
                    <a:pt x="120000" y="0"/>
                  </a:moveTo>
                  <a:cubicBezTo>
                    <a:pt x="120000" y="0"/>
                    <a:pt x="0" y="40000"/>
                    <a:pt x="0" y="40000"/>
                  </a:cubicBezTo>
                  <a:cubicBezTo>
                    <a:pt x="60000" y="120000"/>
                    <a:pt x="120000" y="4000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 name="Shape 2311">
              <a:extLst>
                <a:ext uri="{FF2B5EF4-FFF2-40B4-BE49-F238E27FC236}">
                  <a16:creationId xmlns:a16="http://schemas.microsoft.com/office/drawing/2014/main" id="{22CD1CA7-4DBC-4C2F-B4AC-5E0D5C8B332A}"/>
                </a:ext>
              </a:extLst>
            </p:cNvPr>
            <p:cNvSpPr/>
            <p:nvPr/>
          </p:nvSpPr>
          <p:spPr>
            <a:xfrm>
              <a:off x="17773418" y="7370212"/>
              <a:ext cx="121017" cy="92380"/>
            </a:xfrm>
            <a:custGeom>
              <a:avLst/>
              <a:gdLst/>
              <a:ahLst/>
              <a:cxnLst/>
              <a:rect l="0" t="0" r="0" b="0"/>
              <a:pathLst>
                <a:path w="120000" h="120000" extrusionOk="0">
                  <a:moveTo>
                    <a:pt x="101538" y="24000"/>
                  </a:moveTo>
                  <a:cubicBezTo>
                    <a:pt x="83076" y="24000"/>
                    <a:pt x="83076" y="0"/>
                    <a:pt x="64615" y="24000"/>
                  </a:cubicBezTo>
                  <a:cubicBezTo>
                    <a:pt x="55384" y="24000"/>
                    <a:pt x="46153" y="48000"/>
                    <a:pt x="46153" y="36000"/>
                  </a:cubicBezTo>
                  <a:cubicBezTo>
                    <a:pt x="36923" y="24000"/>
                    <a:pt x="27692" y="48000"/>
                    <a:pt x="27692" y="48000"/>
                  </a:cubicBezTo>
                  <a:cubicBezTo>
                    <a:pt x="18461" y="72000"/>
                    <a:pt x="9230" y="60000"/>
                    <a:pt x="0" y="72000"/>
                  </a:cubicBezTo>
                  <a:cubicBezTo>
                    <a:pt x="0" y="60000"/>
                    <a:pt x="18461" y="108000"/>
                    <a:pt x="27692" y="108000"/>
                  </a:cubicBezTo>
                  <a:cubicBezTo>
                    <a:pt x="27692" y="120000"/>
                    <a:pt x="46153" y="72000"/>
                    <a:pt x="55384" y="72000"/>
                  </a:cubicBezTo>
                  <a:cubicBezTo>
                    <a:pt x="64615" y="72000"/>
                    <a:pt x="83076" y="84000"/>
                    <a:pt x="92307" y="72000"/>
                  </a:cubicBezTo>
                  <a:cubicBezTo>
                    <a:pt x="101538" y="72000"/>
                    <a:pt x="120000" y="36000"/>
                    <a:pt x="101538" y="24000"/>
                  </a:cubicBezTo>
                  <a:cubicBezTo>
                    <a:pt x="92307" y="24000"/>
                    <a:pt x="101538" y="24000"/>
                    <a:pt x="101538" y="2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 name="Shape 2312">
              <a:extLst>
                <a:ext uri="{FF2B5EF4-FFF2-40B4-BE49-F238E27FC236}">
                  <a16:creationId xmlns:a16="http://schemas.microsoft.com/office/drawing/2014/main" id="{1127C82E-E844-4C74-B1C8-7C0B21B3E18A}"/>
                </a:ext>
              </a:extLst>
            </p:cNvPr>
            <p:cNvSpPr/>
            <p:nvPr/>
          </p:nvSpPr>
          <p:spPr>
            <a:xfrm>
              <a:off x="17652399" y="7405253"/>
              <a:ext cx="101909" cy="149719"/>
            </a:xfrm>
            <a:custGeom>
              <a:avLst/>
              <a:gdLst/>
              <a:ahLst/>
              <a:cxnLst/>
              <a:rect l="0" t="0" r="0" b="0"/>
              <a:pathLst>
                <a:path w="120000" h="120000" extrusionOk="0">
                  <a:moveTo>
                    <a:pt x="76363" y="0"/>
                  </a:moveTo>
                  <a:cubicBezTo>
                    <a:pt x="54545" y="0"/>
                    <a:pt x="32727" y="7500"/>
                    <a:pt x="21818" y="15000"/>
                  </a:cubicBezTo>
                  <a:cubicBezTo>
                    <a:pt x="0" y="22500"/>
                    <a:pt x="0" y="30000"/>
                    <a:pt x="0" y="45000"/>
                  </a:cubicBezTo>
                  <a:cubicBezTo>
                    <a:pt x="0" y="37500"/>
                    <a:pt x="32727" y="37500"/>
                    <a:pt x="21818" y="45000"/>
                  </a:cubicBezTo>
                  <a:cubicBezTo>
                    <a:pt x="32727" y="37500"/>
                    <a:pt x="21818" y="30000"/>
                    <a:pt x="32727" y="30000"/>
                  </a:cubicBezTo>
                  <a:cubicBezTo>
                    <a:pt x="32727" y="30000"/>
                    <a:pt x="43636" y="30000"/>
                    <a:pt x="43636" y="37500"/>
                  </a:cubicBezTo>
                  <a:cubicBezTo>
                    <a:pt x="43636" y="52500"/>
                    <a:pt x="43636" y="60000"/>
                    <a:pt x="32727" y="75000"/>
                  </a:cubicBezTo>
                  <a:cubicBezTo>
                    <a:pt x="21818" y="82500"/>
                    <a:pt x="32727" y="82500"/>
                    <a:pt x="32727" y="82500"/>
                  </a:cubicBezTo>
                  <a:cubicBezTo>
                    <a:pt x="32727" y="90000"/>
                    <a:pt x="32727" y="97500"/>
                    <a:pt x="32727" y="97500"/>
                  </a:cubicBezTo>
                  <a:cubicBezTo>
                    <a:pt x="32727" y="120000"/>
                    <a:pt x="54545" y="90000"/>
                    <a:pt x="54545" y="90000"/>
                  </a:cubicBezTo>
                  <a:cubicBezTo>
                    <a:pt x="54545" y="90000"/>
                    <a:pt x="54545" y="112500"/>
                    <a:pt x="65454" y="112500"/>
                  </a:cubicBezTo>
                  <a:cubicBezTo>
                    <a:pt x="65454" y="120000"/>
                    <a:pt x="87272" y="97500"/>
                    <a:pt x="87272" y="90000"/>
                  </a:cubicBezTo>
                  <a:cubicBezTo>
                    <a:pt x="109090" y="75000"/>
                    <a:pt x="109090" y="60000"/>
                    <a:pt x="120000" y="52500"/>
                  </a:cubicBezTo>
                  <a:cubicBezTo>
                    <a:pt x="120000" y="37500"/>
                    <a:pt x="109090" y="30000"/>
                    <a:pt x="109090" y="15000"/>
                  </a:cubicBezTo>
                  <a:cubicBezTo>
                    <a:pt x="109090" y="0"/>
                    <a:pt x="76363" y="15000"/>
                    <a:pt x="76363"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 name="Shape 2313">
              <a:extLst>
                <a:ext uri="{FF2B5EF4-FFF2-40B4-BE49-F238E27FC236}">
                  <a16:creationId xmlns:a16="http://schemas.microsoft.com/office/drawing/2014/main" id="{7B720451-5392-4D57-8830-A9848A1789ED}"/>
                </a:ext>
              </a:extLst>
            </p:cNvPr>
            <p:cNvSpPr/>
            <p:nvPr/>
          </p:nvSpPr>
          <p:spPr>
            <a:xfrm>
              <a:off x="17550491" y="7771595"/>
              <a:ext cx="35032" cy="28669"/>
            </a:xfrm>
            <a:custGeom>
              <a:avLst/>
              <a:gdLst/>
              <a:ahLst/>
              <a:cxnLst/>
              <a:rect l="0" t="0" r="0" b="0"/>
              <a:pathLst>
                <a:path w="120000" h="120000" extrusionOk="0">
                  <a:moveTo>
                    <a:pt x="120000" y="0"/>
                  </a:moveTo>
                  <a:cubicBezTo>
                    <a:pt x="90000" y="0"/>
                    <a:pt x="0" y="40000"/>
                    <a:pt x="30000" y="120000"/>
                  </a:cubicBezTo>
                  <a:cubicBezTo>
                    <a:pt x="30000" y="12000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 name="Shape 2314">
              <a:extLst>
                <a:ext uri="{FF2B5EF4-FFF2-40B4-BE49-F238E27FC236}">
                  <a16:creationId xmlns:a16="http://schemas.microsoft.com/office/drawing/2014/main" id="{937A3C98-4CA7-41C5-9FEA-209821336EC4}"/>
                </a:ext>
              </a:extLst>
            </p:cNvPr>
            <p:cNvSpPr/>
            <p:nvPr/>
          </p:nvSpPr>
          <p:spPr>
            <a:xfrm>
              <a:off x="17633291" y="7679212"/>
              <a:ext cx="19108" cy="15928"/>
            </a:xfrm>
            <a:custGeom>
              <a:avLst/>
              <a:gdLst/>
              <a:ahLst/>
              <a:cxnLst/>
              <a:rect l="0" t="0" r="0" b="0"/>
              <a:pathLst>
                <a:path w="120000" h="120000" extrusionOk="0">
                  <a:moveTo>
                    <a:pt x="120000" y="0"/>
                  </a:moveTo>
                  <a:cubicBezTo>
                    <a:pt x="60000" y="0"/>
                    <a:pt x="0" y="60000"/>
                    <a:pt x="0" y="60000"/>
                  </a:cubicBezTo>
                  <a:cubicBezTo>
                    <a:pt x="0" y="12000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 name="Shape 2315">
              <a:extLst>
                <a:ext uri="{FF2B5EF4-FFF2-40B4-BE49-F238E27FC236}">
                  <a16:creationId xmlns:a16="http://schemas.microsoft.com/office/drawing/2014/main" id="{110ADE52-52B2-4D84-853F-34125A40677D}"/>
                </a:ext>
              </a:extLst>
            </p:cNvPr>
            <p:cNvSpPr/>
            <p:nvPr/>
          </p:nvSpPr>
          <p:spPr>
            <a:xfrm>
              <a:off x="17381699" y="7873531"/>
              <a:ext cx="19108" cy="9555"/>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0" name="Shape 2316">
              <a:extLst>
                <a:ext uri="{FF2B5EF4-FFF2-40B4-BE49-F238E27FC236}">
                  <a16:creationId xmlns:a16="http://schemas.microsoft.com/office/drawing/2014/main" id="{DD6C7800-560D-4FFB-818D-EE2C801B3938}"/>
                </a:ext>
              </a:extLst>
            </p:cNvPr>
            <p:cNvSpPr/>
            <p:nvPr/>
          </p:nvSpPr>
          <p:spPr>
            <a:xfrm>
              <a:off x="17203358" y="7838488"/>
              <a:ext cx="111464" cy="156092"/>
            </a:xfrm>
            <a:custGeom>
              <a:avLst/>
              <a:gdLst/>
              <a:ahLst/>
              <a:cxnLst/>
              <a:rect l="0" t="0" r="0" b="0"/>
              <a:pathLst>
                <a:path w="120000" h="120000" extrusionOk="0">
                  <a:moveTo>
                    <a:pt x="80000" y="7058"/>
                  </a:moveTo>
                  <a:cubicBezTo>
                    <a:pt x="50000" y="0"/>
                    <a:pt x="10000" y="42352"/>
                    <a:pt x="0" y="56470"/>
                  </a:cubicBezTo>
                  <a:cubicBezTo>
                    <a:pt x="0" y="70588"/>
                    <a:pt x="0" y="84705"/>
                    <a:pt x="10000" y="98823"/>
                  </a:cubicBezTo>
                  <a:cubicBezTo>
                    <a:pt x="10000" y="98823"/>
                    <a:pt x="30000" y="120000"/>
                    <a:pt x="30000" y="120000"/>
                  </a:cubicBezTo>
                  <a:cubicBezTo>
                    <a:pt x="40000" y="105882"/>
                    <a:pt x="120000" y="14117"/>
                    <a:pt x="80000" y="7058"/>
                  </a:cubicBezTo>
                  <a:cubicBezTo>
                    <a:pt x="70000" y="7058"/>
                    <a:pt x="90000" y="7058"/>
                    <a:pt x="80000" y="705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1" name="Shape 2317">
              <a:extLst>
                <a:ext uri="{FF2B5EF4-FFF2-40B4-BE49-F238E27FC236}">
                  <a16:creationId xmlns:a16="http://schemas.microsoft.com/office/drawing/2014/main" id="{CF7FE4FB-239C-4D2C-A45A-49A3D7DBC211}"/>
                </a:ext>
              </a:extLst>
            </p:cNvPr>
            <p:cNvSpPr/>
            <p:nvPr/>
          </p:nvSpPr>
          <p:spPr>
            <a:xfrm>
              <a:off x="16652403" y="8099703"/>
              <a:ext cx="130573" cy="92380"/>
            </a:xfrm>
            <a:custGeom>
              <a:avLst/>
              <a:gdLst/>
              <a:ahLst/>
              <a:cxnLst/>
              <a:rect l="0" t="0" r="0" b="0"/>
              <a:pathLst>
                <a:path w="120000" h="120000" extrusionOk="0">
                  <a:moveTo>
                    <a:pt x="111428" y="12000"/>
                  </a:moveTo>
                  <a:cubicBezTo>
                    <a:pt x="102857" y="12000"/>
                    <a:pt x="94285" y="0"/>
                    <a:pt x="77142" y="0"/>
                  </a:cubicBezTo>
                  <a:cubicBezTo>
                    <a:pt x="59999" y="0"/>
                    <a:pt x="51428" y="12000"/>
                    <a:pt x="34285" y="24000"/>
                  </a:cubicBezTo>
                  <a:cubicBezTo>
                    <a:pt x="17142" y="48000"/>
                    <a:pt x="0" y="84000"/>
                    <a:pt x="34285" y="108000"/>
                  </a:cubicBezTo>
                  <a:cubicBezTo>
                    <a:pt x="51428" y="120000"/>
                    <a:pt x="85714" y="96000"/>
                    <a:pt x="94285" y="72000"/>
                  </a:cubicBezTo>
                  <a:cubicBezTo>
                    <a:pt x="94285" y="60000"/>
                    <a:pt x="119999" y="12000"/>
                    <a:pt x="111428" y="1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2" name="Shape 2318">
              <a:extLst>
                <a:ext uri="{FF2B5EF4-FFF2-40B4-BE49-F238E27FC236}">
                  <a16:creationId xmlns:a16="http://schemas.microsoft.com/office/drawing/2014/main" id="{027598D1-22EC-490B-B71F-74F6573D4F88}"/>
                </a:ext>
              </a:extLst>
            </p:cNvPr>
            <p:cNvSpPr/>
            <p:nvPr/>
          </p:nvSpPr>
          <p:spPr>
            <a:xfrm>
              <a:off x="17184250" y="8163414"/>
              <a:ext cx="187896" cy="264400"/>
            </a:xfrm>
            <a:custGeom>
              <a:avLst/>
              <a:gdLst/>
              <a:ahLst/>
              <a:cxnLst/>
              <a:rect l="0" t="0" r="0" b="0"/>
              <a:pathLst>
                <a:path w="120000" h="120000" extrusionOk="0">
                  <a:moveTo>
                    <a:pt x="72000" y="8571"/>
                  </a:moveTo>
                  <a:cubicBezTo>
                    <a:pt x="60000" y="4285"/>
                    <a:pt x="66000" y="21428"/>
                    <a:pt x="54000" y="8571"/>
                  </a:cubicBezTo>
                  <a:cubicBezTo>
                    <a:pt x="48000" y="0"/>
                    <a:pt x="24000" y="4285"/>
                    <a:pt x="24000" y="12857"/>
                  </a:cubicBezTo>
                  <a:cubicBezTo>
                    <a:pt x="18000" y="25714"/>
                    <a:pt x="24000" y="34285"/>
                    <a:pt x="18000" y="47142"/>
                  </a:cubicBezTo>
                  <a:cubicBezTo>
                    <a:pt x="18000" y="51428"/>
                    <a:pt x="18000" y="55714"/>
                    <a:pt x="18000" y="55714"/>
                  </a:cubicBezTo>
                  <a:cubicBezTo>
                    <a:pt x="12000" y="59999"/>
                    <a:pt x="0" y="55714"/>
                    <a:pt x="0" y="55714"/>
                  </a:cubicBezTo>
                  <a:cubicBezTo>
                    <a:pt x="0" y="55714"/>
                    <a:pt x="12000" y="94285"/>
                    <a:pt x="18000" y="94285"/>
                  </a:cubicBezTo>
                  <a:cubicBezTo>
                    <a:pt x="18000" y="94285"/>
                    <a:pt x="24000" y="81428"/>
                    <a:pt x="30000" y="85714"/>
                  </a:cubicBezTo>
                  <a:cubicBezTo>
                    <a:pt x="30000" y="85714"/>
                    <a:pt x="42000" y="89999"/>
                    <a:pt x="42000" y="94285"/>
                  </a:cubicBezTo>
                  <a:cubicBezTo>
                    <a:pt x="42000" y="98571"/>
                    <a:pt x="24000" y="89999"/>
                    <a:pt x="24000" y="98571"/>
                  </a:cubicBezTo>
                  <a:cubicBezTo>
                    <a:pt x="24000" y="107142"/>
                    <a:pt x="36000" y="115714"/>
                    <a:pt x="48000" y="111428"/>
                  </a:cubicBezTo>
                  <a:cubicBezTo>
                    <a:pt x="54000" y="111428"/>
                    <a:pt x="60000" y="102857"/>
                    <a:pt x="66000" y="107142"/>
                  </a:cubicBezTo>
                  <a:cubicBezTo>
                    <a:pt x="66000" y="107142"/>
                    <a:pt x="90000" y="119999"/>
                    <a:pt x="90000" y="119999"/>
                  </a:cubicBezTo>
                  <a:cubicBezTo>
                    <a:pt x="96000" y="115714"/>
                    <a:pt x="78000" y="111428"/>
                    <a:pt x="84000" y="107142"/>
                  </a:cubicBezTo>
                  <a:cubicBezTo>
                    <a:pt x="78000" y="111428"/>
                    <a:pt x="120000" y="119999"/>
                    <a:pt x="102000" y="102857"/>
                  </a:cubicBezTo>
                  <a:cubicBezTo>
                    <a:pt x="90000" y="94285"/>
                    <a:pt x="66000" y="107142"/>
                    <a:pt x="60000" y="94285"/>
                  </a:cubicBezTo>
                  <a:cubicBezTo>
                    <a:pt x="54000" y="85714"/>
                    <a:pt x="54000" y="81428"/>
                    <a:pt x="54000" y="68571"/>
                  </a:cubicBezTo>
                  <a:cubicBezTo>
                    <a:pt x="54000" y="59999"/>
                    <a:pt x="66000" y="59999"/>
                    <a:pt x="72000" y="51428"/>
                  </a:cubicBezTo>
                  <a:cubicBezTo>
                    <a:pt x="84000" y="42857"/>
                    <a:pt x="84000" y="38571"/>
                    <a:pt x="78000" y="29999"/>
                  </a:cubicBezTo>
                  <a:cubicBezTo>
                    <a:pt x="78000" y="29999"/>
                    <a:pt x="78000" y="8571"/>
                    <a:pt x="72000" y="8571"/>
                  </a:cubicBezTo>
                  <a:cubicBezTo>
                    <a:pt x="66000" y="8571"/>
                    <a:pt x="78000" y="8571"/>
                    <a:pt x="72000" y="857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3" name="Shape 2319">
              <a:extLst>
                <a:ext uri="{FF2B5EF4-FFF2-40B4-BE49-F238E27FC236}">
                  <a16:creationId xmlns:a16="http://schemas.microsoft.com/office/drawing/2014/main" id="{1958EC01-B20A-460E-8EB0-DAE28D1F4DDD}"/>
                </a:ext>
              </a:extLst>
            </p:cNvPr>
            <p:cNvSpPr/>
            <p:nvPr/>
          </p:nvSpPr>
          <p:spPr>
            <a:xfrm>
              <a:off x="17343486" y="8389588"/>
              <a:ext cx="57322" cy="73268"/>
            </a:xfrm>
            <a:custGeom>
              <a:avLst/>
              <a:gdLst/>
              <a:ahLst/>
              <a:cxnLst/>
              <a:rect l="0" t="0" r="0" b="0"/>
              <a:pathLst>
                <a:path w="120000" h="120000" extrusionOk="0">
                  <a:moveTo>
                    <a:pt x="60000" y="15000"/>
                  </a:moveTo>
                  <a:cubicBezTo>
                    <a:pt x="60000" y="15000"/>
                    <a:pt x="40000" y="0"/>
                    <a:pt x="20000" y="15000"/>
                  </a:cubicBezTo>
                  <a:cubicBezTo>
                    <a:pt x="20000" y="30000"/>
                    <a:pt x="0" y="30000"/>
                    <a:pt x="0" y="45000"/>
                  </a:cubicBezTo>
                  <a:cubicBezTo>
                    <a:pt x="20000" y="60000"/>
                    <a:pt x="0" y="75000"/>
                    <a:pt x="40000" y="90000"/>
                  </a:cubicBezTo>
                  <a:cubicBezTo>
                    <a:pt x="40000" y="90000"/>
                    <a:pt x="120000" y="120000"/>
                    <a:pt x="100000" y="105000"/>
                  </a:cubicBezTo>
                  <a:cubicBezTo>
                    <a:pt x="100000" y="90000"/>
                    <a:pt x="100000" y="75000"/>
                    <a:pt x="80000" y="60000"/>
                  </a:cubicBezTo>
                  <a:cubicBezTo>
                    <a:pt x="40000" y="60000"/>
                    <a:pt x="40000" y="15000"/>
                    <a:pt x="60000" y="15000"/>
                  </a:cubicBezTo>
                  <a:cubicBezTo>
                    <a:pt x="40000" y="15000"/>
                    <a:pt x="80000" y="15000"/>
                    <a:pt x="60000" y="1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4" name="Shape 2320">
              <a:extLst>
                <a:ext uri="{FF2B5EF4-FFF2-40B4-BE49-F238E27FC236}">
                  <a16:creationId xmlns:a16="http://schemas.microsoft.com/office/drawing/2014/main" id="{7A9AD0F4-8EE6-4DC0-9109-5C7C98AB459A}"/>
                </a:ext>
              </a:extLst>
            </p:cNvPr>
            <p:cNvSpPr/>
            <p:nvPr/>
          </p:nvSpPr>
          <p:spPr>
            <a:xfrm>
              <a:off x="17381699" y="8453298"/>
              <a:ext cx="92356" cy="124237"/>
            </a:xfrm>
            <a:custGeom>
              <a:avLst/>
              <a:gdLst/>
              <a:ahLst/>
              <a:cxnLst/>
              <a:rect l="0" t="0" r="0" b="0"/>
              <a:pathLst>
                <a:path w="120000" h="120000" extrusionOk="0">
                  <a:moveTo>
                    <a:pt x="48000" y="0"/>
                  </a:moveTo>
                  <a:cubicBezTo>
                    <a:pt x="36000" y="0"/>
                    <a:pt x="48000" y="0"/>
                    <a:pt x="24000" y="9230"/>
                  </a:cubicBezTo>
                  <a:cubicBezTo>
                    <a:pt x="12000" y="18461"/>
                    <a:pt x="36000" y="27692"/>
                    <a:pt x="48000" y="36923"/>
                  </a:cubicBezTo>
                  <a:cubicBezTo>
                    <a:pt x="60000" y="55384"/>
                    <a:pt x="0" y="64615"/>
                    <a:pt x="48000" y="83076"/>
                  </a:cubicBezTo>
                  <a:cubicBezTo>
                    <a:pt x="60000" y="92307"/>
                    <a:pt x="36000" y="110769"/>
                    <a:pt x="60000" y="120000"/>
                  </a:cubicBezTo>
                  <a:cubicBezTo>
                    <a:pt x="72000" y="120000"/>
                    <a:pt x="72000" y="110769"/>
                    <a:pt x="60000" y="101538"/>
                  </a:cubicBezTo>
                  <a:cubicBezTo>
                    <a:pt x="36000" y="46153"/>
                    <a:pt x="108000" y="92307"/>
                    <a:pt x="108000" y="73846"/>
                  </a:cubicBezTo>
                  <a:cubicBezTo>
                    <a:pt x="108000" y="64615"/>
                    <a:pt x="84000" y="55384"/>
                    <a:pt x="96000" y="55384"/>
                  </a:cubicBezTo>
                  <a:cubicBezTo>
                    <a:pt x="96000" y="46153"/>
                    <a:pt x="120000" y="55384"/>
                    <a:pt x="108000" y="46153"/>
                  </a:cubicBezTo>
                  <a:cubicBezTo>
                    <a:pt x="96000" y="36923"/>
                    <a:pt x="72000" y="27692"/>
                    <a:pt x="84000" y="9230"/>
                  </a:cubicBezTo>
                  <a:cubicBezTo>
                    <a:pt x="84000" y="0"/>
                    <a:pt x="60000" y="0"/>
                    <a:pt x="48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5" name="Shape 2321">
              <a:extLst>
                <a:ext uri="{FF2B5EF4-FFF2-40B4-BE49-F238E27FC236}">
                  <a16:creationId xmlns:a16="http://schemas.microsoft.com/office/drawing/2014/main" id="{582E0A6F-1898-410D-A4AE-C2EC4DE6DC03}"/>
                </a:ext>
              </a:extLst>
            </p:cNvPr>
            <p:cNvSpPr/>
            <p:nvPr/>
          </p:nvSpPr>
          <p:spPr>
            <a:xfrm>
              <a:off x="17212909" y="8399145"/>
              <a:ext cx="57322" cy="73268"/>
            </a:xfrm>
            <a:custGeom>
              <a:avLst/>
              <a:gdLst/>
              <a:ahLst/>
              <a:cxnLst/>
              <a:rect l="0" t="0" r="0" b="0"/>
              <a:pathLst>
                <a:path w="120000" h="120000" extrusionOk="0">
                  <a:moveTo>
                    <a:pt x="120000" y="75000"/>
                  </a:moveTo>
                  <a:cubicBezTo>
                    <a:pt x="100000" y="60000"/>
                    <a:pt x="60000" y="0"/>
                    <a:pt x="0" y="30000"/>
                  </a:cubicBezTo>
                  <a:cubicBezTo>
                    <a:pt x="0" y="30000"/>
                    <a:pt x="60000" y="75000"/>
                    <a:pt x="60000" y="90000"/>
                  </a:cubicBezTo>
                  <a:cubicBezTo>
                    <a:pt x="60000" y="120000"/>
                    <a:pt x="120000" y="120000"/>
                    <a:pt x="120000" y="75000"/>
                  </a:cubicBezTo>
                  <a:cubicBezTo>
                    <a:pt x="120000" y="75000"/>
                    <a:pt x="120000" y="90000"/>
                    <a:pt x="120000" y="7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6" name="Shape 2322">
              <a:extLst>
                <a:ext uri="{FF2B5EF4-FFF2-40B4-BE49-F238E27FC236}">
                  <a16:creationId xmlns:a16="http://schemas.microsoft.com/office/drawing/2014/main" id="{93B04357-46B1-489F-B889-811715A330F1}"/>
                </a:ext>
              </a:extLst>
            </p:cNvPr>
            <p:cNvSpPr/>
            <p:nvPr/>
          </p:nvSpPr>
          <p:spPr>
            <a:xfrm>
              <a:off x="17279791" y="8472413"/>
              <a:ext cx="82802" cy="95565"/>
            </a:xfrm>
            <a:custGeom>
              <a:avLst/>
              <a:gdLst/>
              <a:ahLst/>
              <a:cxnLst/>
              <a:rect l="0" t="0" r="0" b="0"/>
              <a:pathLst>
                <a:path w="120000" h="120000" extrusionOk="0">
                  <a:moveTo>
                    <a:pt x="40000" y="24000"/>
                  </a:moveTo>
                  <a:cubicBezTo>
                    <a:pt x="26666" y="12000"/>
                    <a:pt x="13333" y="12000"/>
                    <a:pt x="0" y="24000"/>
                  </a:cubicBezTo>
                  <a:cubicBezTo>
                    <a:pt x="0" y="36000"/>
                    <a:pt x="26666" y="36000"/>
                    <a:pt x="26666" y="48000"/>
                  </a:cubicBezTo>
                  <a:cubicBezTo>
                    <a:pt x="40000" y="60000"/>
                    <a:pt x="0" y="96000"/>
                    <a:pt x="13333" y="108000"/>
                  </a:cubicBezTo>
                  <a:cubicBezTo>
                    <a:pt x="13333" y="120000"/>
                    <a:pt x="66666" y="72000"/>
                    <a:pt x="80000" y="72000"/>
                  </a:cubicBezTo>
                  <a:cubicBezTo>
                    <a:pt x="120000" y="72000"/>
                    <a:pt x="40000" y="24000"/>
                    <a:pt x="40000" y="24000"/>
                  </a:cubicBezTo>
                  <a:cubicBezTo>
                    <a:pt x="13333" y="0"/>
                    <a:pt x="40000" y="24000"/>
                    <a:pt x="40000" y="2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7" name="Shape 2323">
              <a:extLst>
                <a:ext uri="{FF2B5EF4-FFF2-40B4-BE49-F238E27FC236}">
                  <a16:creationId xmlns:a16="http://schemas.microsoft.com/office/drawing/2014/main" id="{EFA05DCF-22EF-4490-A376-C598CDC7040C}"/>
                </a:ext>
              </a:extLst>
            </p:cNvPr>
            <p:cNvSpPr/>
            <p:nvPr/>
          </p:nvSpPr>
          <p:spPr>
            <a:xfrm>
              <a:off x="17298899" y="8529750"/>
              <a:ext cx="63694" cy="101936"/>
            </a:xfrm>
            <a:custGeom>
              <a:avLst/>
              <a:gdLst/>
              <a:ahLst/>
              <a:cxnLst/>
              <a:rect l="0" t="0" r="0" b="0"/>
              <a:pathLst>
                <a:path w="120000" h="120000" extrusionOk="0">
                  <a:moveTo>
                    <a:pt x="102857" y="10909"/>
                  </a:moveTo>
                  <a:cubicBezTo>
                    <a:pt x="51428" y="10909"/>
                    <a:pt x="68571" y="43636"/>
                    <a:pt x="51428" y="54545"/>
                  </a:cubicBezTo>
                  <a:cubicBezTo>
                    <a:pt x="0" y="76363"/>
                    <a:pt x="17142" y="76363"/>
                    <a:pt x="51428" y="98181"/>
                  </a:cubicBezTo>
                  <a:cubicBezTo>
                    <a:pt x="102857" y="120000"/>
                    <a:pt x="68571" y="87272"/>
                    <a:pt x="85714" y="65454"/>
                  </a:cubicBezTo>
                  <a:cubicBezTo>
                    <a:pt x="85714" y="65454"/>
                    <a:pt x="119999" y="0"/>
                    <a:pt x="102857" y="10909"/>
                  </a:cubicBezTo>
                  <a:cubicBezTo>
                    <a:pt x="85714" y="10909"/>
                    <a:pt x="102857" y="0"/>
                    <a:pt x="102857" y="1090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8" name="Shape 2324">
              <a:extLst>
                <a:ext uri="{FF2B5EF4-FFF2-40B4-BE49-F238E27FC236}">
                  <a16:creationId xmlns:a16="http://schemas.microsoft.com/office/drawing/2014/main" id="{BCBCE9DB-C152-4126-ACBD-3311293FE263}"/>
                </a:ext>
              </a:extLst>
            </p:cNvPr>
            <p:cNvSpPr/>
            <p:nvPr/>
          </p:nvSpPr>
          <p:spPr>
            <a:xfrm>
              <a:off x="17353035" y="8520196"/>
              <a:ext cx="38216" cy="73268"/>
            </a:xfrm>
            <a:custGeom>
              <a:avLst/>
              <a:gdLst/>
              <a:ahLst/>
              <a:cxnLst/>
              <a:rect l="0" t="0" r="0" b="0"/>
              <a:pathLst>
                <a:path w="120000" h="120000" extrusionOk="0">
                  <a:moveTo>
                    <a:pt x="90000" y="15000"/>
                  </a:moveTo>
                  <a:cubicBezTo>
                    <a:pt x="60000" y="15000"/>
                    <a:pt x="0" y="105000"/>
                    <a:pt x="0" y="120000"/>
                  </a:cubicBezTo>
                  <a:cubicBezTo>
                    <a:pt x="0" y="120000"/>
                    <a:pt x="60000" y="90000"/>
                    <a:pt x="90000" y="75000"/>
                  </a:cubicBezTo>
                  <a:cubicBezTo>
                    <a:pt x="90000" y="75000"/>
                    <a:pt x="120000" y="0"/>
                    <a:pt x="90000" y="15000"/>
                  </a:cubicBezTo>
                  <a:cubicBezTo>
                    <a:pt x="60000" y="15000"/>
                    <a:pt x="90000" y="15000"/>
                    <a:pt x="90000" y="1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49" name="Shape 2325">
              <a:extLst>
                <a:ext uri="{FF2B5EF4-FFF2-40B4-BE49-F238E27FC236}">
                  <a16:creationId xmlns:a16="http://schemas.microsoft.com/office/drawing/2014/main" id="{0556332C-863B-4723-B8D9-02CA15E7C18A}"/>
                </a:ext>
              </a:extLst>
            </p:cNvPr>
            <p:cNvSpPr/>
            <p:nvPr/>
          </p:nvSpPr>
          <p:spPr>
            <a:xfrm>
              <a:off x="17372146" y="8567978"/>
              <a:ext cx="57322" cy="35041"/>
            </a:xfrm>
            <a:custGeom>
              <a:avLst/>
              <a:gdLst/>
              <a:ahLst/>
              <a:cxnLst/>
              <a:rect l="0" t="0" r="0" b="0"/>
              <a:pathLst>
                <a:path w="120000" h="120000" extrusionOk="0">
                  <a:moveTo>
                    <a:pt x="20000" y="30000"/>
                  </a:moveTo>
                  <a:cubicBezTo>
                    <a:pt x="0" y="90000"/>
                    <a:pt x="20000" y="120000"/>
                    <a:pt x="60000" y="90000"/>
                  </a:cubicBezTo>
                  <a:cubicBezTo>
                    <a:pt x="120000" y="90000"/>
                    <a:pt x="40000" y="0"/>
                    <a:pt x="20000" y="30000"/>
                  </a:cubicBezTo>
                  <a:cubicBezTo>
                    <a:pt x="20000" y="60000"/>
                    <a:pt x="40000" y="30000"/>
                    <a:pt x="20000" y="3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0" name="Shape 2326">
              <a:extLst>
                <a:ext uri="{FF2B5EF4-FFF2-40B4-BE49-F238E27FC236}">
                  <a16:creationId xmlns:a16="http://schemas.microsoft.com/office/drawing/2014/main" id="{32EFFD23-1AB2-46CF-9A29-5029CA07181C}"/>
                </a:ext>
              </a:extLst>
            </p:cNvPr>
            <p:cNvSpPr/>
            <p:nvPr/>
          </p:nvSpPr>
          <p:spPr>
            <a:xfrm>
              <a:off x="17372146" y="8593464"/>
              <a:ext cx="130573" cy="197506"/>
            </a:xfrm>
            <a:custGeom>
              <a:avLst/>
              <a:gdLst/>
              <a:ahLst/>
              <a:cxnLst/>
              <a:rect l="0" t="0" r="0" b="0"/>
              <a:pathLst>
                <a:path w="120000" h="120000" extrusionOk="0">
                  <a:moveTo>
                    <a:pt x="85714" y="0"/>
                  </a:moveTo>
                  <a:cubicBezTo>
                    <a:pt x="77142" y="0"/>
                    <a:pt x="77142" y="5714"/>
                    <a:pt x="77142" y="11428"/>
                  </a:cubicBezTo>
                  <a:cubicBezTo>
                    <a:pt x="77142" y="17142"/>
                    <a:pt x="77142" y="17142"/>
                    <a:pt x="59999" y="22857"/>
                  </a:cubicBezTo>
                  <a:cubicBezTo>
                    <a:pt x="51428" y="22857"/>
                    <a:pt x="34285" y="34285"/>
                    <a:pt x="25714" y="34285"/>
                  </a:cubicBezTo>
                  <a:cubicBezTo>
                    <a:pt x="8571" y="51428"/>
                    <a:pt x="0" y="51428"/>
                    <a:pt x="17142" y="62857"/>
                  </a:cubicBezTo>
                  <a:cubicBezTo>
                    <a:pt x="25714" y="68571"/>
                    <a:pt x="17142" y="74285"/>
                    <a:pt x="17142" y="80000"/>
                  </a:cubicBezTo>
                  <a:cubicBezTo>
                    <a:pt x="8571" y="91428"/>
                    <a:pt x="17142" y="97142"/>
                    <a:pt x="25714" y="102857"/>
                  </a:cubicBezTo>
                  <a:cubicBezTo>
                    <a:pt x="42857" y="108571"/>
                    <a:pt x="59999" y="108571"/>
                    <a:pt x="68571" y="108571"/>
                  </a:cubicBezTo>
                  <a:cubicBezTo>
                    <a:pt x="94285" y="120000"/>
                    <a:pt x="77142" y="102857"/>
                    <a:pt x="68571" y="91428"/>
                  </a:cubicBezTo>
                  <a:cubicBezTo>
                    <a:pt x="68571" y="91428"/>
                    <a:pt x="68571" y="68571"/>
                    <a:pt x="85714" y="68571"/>
                  </a:cubicBezTo>
                  <a:cubicBezTo>
                    <a:pt x="94285" y="68571"/>
                    <a:pt x="94285" y="97142"/>
                    <a:pt x="102857" y="97142"/>
                  </a:cubicBezTo>
                  <a:cubicBezTo>
                    <a:pt x="102857" y="97142"/>
                    <a:pt x="111428" y="80000"/>
                    <a:pt x="111428" y="80000"/>
                  </a:cubicBezTo>
                  <a:cubicBezTo>
                    <a:pt x="119999" y="68571"/>
                    <a:pt x="119999" y="62857"/>
                    <a:pt x="111428" y="57142"/>
                  </a:cubicBezTo>
                  <a:cubicBezTo>
                    <a:pt x="111428" y="40000"/>
                    <a:pt x="111428" y="5714"/>
                    <a:pt x="85714" y="0"/>
                  </a:cubicBezTo>
                  <a:cubicBezTo>
                    <a:pt x="77142" y="0"/>
                    <a:pt x="85714" y="5714"/>
                    <a:pt x="85714"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1" name="Shape 2327">
              <a:extLst>
                <a:ext uri="{FF2B5EF4-FFF2-40B4-BE49-F238E27FC236}">
                  <a16:creationId xmlns:a16="http://schemas.microsoft.com/office/drawing/2014/main" id="{D96D8CAD-0CE0-4CCB-9531-CBC17109FE6F}"/>
                </a:ext>
              </a:extLst>
            </p:cNvPr>
            <p:cNvSpPr/>
            <p:nvPr/>
          </p:nvSpPr>
          <p:spPr>
            <a:xfrm>
              <a:off x="17289343" y="8631689"/>
              <a:ext cx="111464" cy="95565"/>
            </a:xfrm>
            <a:custGeom>
              <a:avLst/>
              <a:gdLst/>
              <a:ahLst/>
              <a:cxnLst/>
              <a:rect l="0" t="0" r="0" b="0"/>
              <a:pathLst>
                <a:path w="120000" h="120000" extrusionOk="0">
                  <a:moveTo>
                    <a:pt x="80000" y="12000"/>
                  </a:moveTo>
                  <a:cubicBezTo>
                    <a:pt x="60000" y="0"/>
                    <a:pt x="50000" y="48000"/>
                    <a:pt x="20000" y="48000"/>
                  </a:cubicBezTo>
                  <a:cubicBezTo>
                    <a:pt x="0" y="60000"/>
                    <a:pt x="0" y="108000"/>
                    <a:pt x="0" y="120000"/>
                  </a:cubicBezTo>
                  <a:cubicBezTo>
                    <a:pt x="10000" y="108000"/>
                    <a:pt x="10000" y="84000"/>
                    <a:pt x="20000" y="72000"/>
                  </a:cubicBezTo>
                  <a:cubicBezTo>
                    <a:pt x="20000" y="72000"/>
                    <a:pt x="40000" y="60000"/>
                    <a:pt x="40000" y="72000"/>
                  </a:cubicBezTo>
                  <a:cubicBezTo>
                    <a:pt x="40000" y="84000"/>
                    <a:pt x="60000" y="84000"/>
                    <a:pt x="60000" y="84000"/>
                  </a:cubicBezTo>
                  <a:cubicBezTo>
                    <a:pt x="70000" y="84000"/>
                    <a:pt x="70000" y="96000"/>
                    <a:pt x="80000" y="84000"/>
                  </a:cubicBezTo>
                  <a:cubicBezTo>
                    <a:pt x="80000" y="84000"/>
                    <a:pt x="80000" y="60000"/>
                    <a:pt x="80000" y="60000"/>
                  </a:cubicBezTo>
                  <a:cubicBezTo>
                    <a:pt x="90000" y="36000"/>
                    <a:pt x="110000" y="24000"/>
                    <a:pt x="80000" y="12000"/>
                  </a:cubicBezTo>
                  <a:cubicBezTo>
                    <a:pt x="70000" y="12000"/>
                    <a:pt x="120000" y="36000"/>
                    <a:pt x="80000" y="1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2" name="Shape 2328">
              <a:extLst>
                <a:ext uri="{FF2B5EF4-FFF2-40B4-BE49-F238E27FC236}">
                  <a16:creationId xmlns:a16="http://schemas.microsoft.com/office/drawing/2014/main" id="{A300056D-BF22-4698-B213-04091CCE5933}"/>
                </a:ext>
              </a:extLst>
            </p:cNvPr>
            <p:cNvSpPr/>
            <p:nvPr/>
          </p:nvSpPr>
          <p:spPr>
            <a:xfrm>
              <a:off x="17063230" y="8539309"/>
              <a:ext cx="111464" cy="111493"/>
            </a:xfrm>
            <a:custGeom>
              <a:avLst/>
              <a:gdLst/>
              <a:ahLst/>
              <a:cxnLst/>
              <a:rect l="0" t="0" r="0" b="0"/>
              <a:pathLst>
                <a:path w="120000" h="120000" extrusionOk="0">
                  <a:moveTo>
                    <a:pt x="110000" y="0"/>
                  </a:moveTo>
                  <a:cubicBezTo>
                    <a:pt x="90000" y="10000"/>
                    <a:pt x="70000" y="40000"/>
                    <a:pt x="60000" y="60000"/>
                  </a:cubicBezTo>
                  <a:cubicBezTo>
                    <a:pt x="50000" y="70000"/>
                    <a:pt x="0" y="100000"/>
                    <a:pt x="0" y="120000"/>
                  </a:cubicBezTo>
                  <a:cubicBezTo>
                    <a:pt x="0" y="120000"/>
                    <a:pt x="30000" y="110000"/>
                    <a:pt x="40000" y="100000"/>
                  </a:cubicBezTo>
                  <a:cubicBezTo>
                    <a:pt x="50000" y="100000"/>
                    <a:pt x="70000" y="80000"/>
                    <a:pt x="80000" y="70000"/>
                  </a:cubicBezTo>
                  <a:cubicBezTo>
                    <a:pt x="80000" y="50000"/>
                    <a:pt x="90000" y="40000"/>
                    <a:pt x="100000" y="30000"/>
                  </a:cubicBezTo>
                  <a:cubicBezTo>
                    <a:pt x="110000" y="30000"/>
                    <a:pt x="120000" y="0"/>
                    <a:pt x="11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3" name="Shape 2329">
              <a:extLst>
                <a:ext uri="{FF2B5EF4-FFF2-40B4-BE49-F238E27FC236}">
                  <a16:creationId xmlns:a16="http://schemas.microsoft.com/office/drawing/2014/main" id="{A70152E4-4E0B-41C4-8FAC-87C4DA47AC54}"/>
                </a:ext>
              </a:extLst>
            </p:cNvPr>
            <p:cNvSpPr/>
            <p:nvPr/>
          </p:nvSpPr>
          <p:spPr>
            <a:xfrm>
              <a:off x="17391255" y="8399145"/>
              <a:ext cx="19108" cy="9555"/>
            </a:xfrm>
            <a:custGeom>
              <a:avLst/>
              <a:gdLst/>
              <a:ahLst/>
              <a:cxnLst/>
              <a:rect l="0" t="0" r="0" b="0"/>
              <a:pathLst>
                <a:path w="120000" h="120000" extrusionOk="0">
                  <a:moveTo>
                    <a:pt x="0" y="120000"/>
                  </a:moveTo>
                  <a:cubicBezTo>
                    <a:pt x="60000" y="120000"/>
                    <a:pt x="120000" y="0"/>
                    <a:pt x="60000" y="0"/>
                  </a:cubicBezTo>
                  <a:cubicBezTo>
                    <a:pt x="0" y="0"/>
                    <a:pt x="0" y="120000"/>
                    <a:pt x="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4" name="Shape 2330">
              <a:extLst>
                <a:ext uri="{FF2B5EF4-FFF2-40B4-BE49-F238E27FC236}">
                  <a16:creationId xmlns:a16="http://schemas.microsoft.com/office/drawing/2014/main" id="{213F0708-834C-4F26-8CD3-1DCABCBDB4AA}"/>
                </a:ext>
              </a:extLst>
            </p:cNvPr>
            <p:cNvSpPr/>
            <p:nvPr/>
          </p:nvSpPr>
          <p:spPr>
            <a:xfrm>
              <a:off x="16037751" y="8781410"/>
              <a:ext cx="522293" cy="544727"/>
            </a:xfrm>
            <a:custGeom>
              <a:avLst/>
              <a:gdLst/>
              <a:ahLst/>
              <a:cxnLst/>
              <a:rect l="0" t="0" r="0" b="0"/>
              <a:pathLst>
                <a:path w="120000" h="120000" extrusionOk="0">
                  <a:moveTo>
                    <a:pt x="25714" y="6206"/>
                  </a:moveTo>
                  <a:cubicBezTo>
                    <a:pt x="19285" y="6206"/>
                    <a:pt x="14999" y="6206"/>
                    <a:pt x="8571" y="4137"/>
                  </a:cubicBezTo>
                  <a:cubicBezTo>
                    <a:pt x="4285" y="2068"/>
                    <a:pt x="0" y="0"/>
                    <a:pt x="4285" y="6206"/>
                  </a:cubicBezTo>
                  <a:cubicBezTo>
                    <a:pt x="6428" y="10344"/>
                    <a:pt x="8571" y="16551"/>
                    <a:pt x="12857" y="18620"/>
                  </a:cubicBezTo>
                  <a:cubicBezTo>
                    <a:pt x="17142" y="20689"/>
                    <a:pt x="21428" y="22758"/>
                    <a:pt x="23571" y="26896"/>
                  </a:cubicBezTo>
                  <a:cubicBezTo>
                    <a:pt x="25714" y="28965"/>
                    <a:pt x="25714" y="33103"/>
                    <a:pt x="27857" y="35172"/>
                  </a:cubicBezTo>
                  <a:cubicBezTo>
                    <a:pt x="32142" y="37241"/>
                    <a:pt x="34285" y="37241"/>
                    <a:pt x="36428" y="39310"/>
                  </a:cubicBezTo>
                  <a:cubicBezTo>
                    <a:pt x="40714" y="43448"/>
                    <a:pt x="40714" y="49655"/>
                    <a:pt x="42857" y="53793"/>
                  </a:cubicBezTo>
                  <a:cubicBezTo>
                    <a:pt x="44999" y="55862"/>
                    <a:pt x="47142" y="57931"/>
                    <a:pt x="47142" y="57931"/>
                  </a:cubicBezTo>
                  <a:cubicBezTo>
                    <a:pt x="51428" y="62068"/>
                    <a:pt x="53571" y="64137"/>
                    <a:pt x="55714" y="68275"/>
                  </a:cubicBezTo>
                  <a:cubicBezTo>
                    <a:pt x="59999" y="74482"/>
                    <a:pt x="59999" y="80689"/>
                    <a:pt x="64285" y="86896"/>
                  </a:cubicBezTo>
                  <a:cubicBezTo>
                    <a:pt x="72857" y="93103"/>
                    <a:pt x="79285" y="101379"/>
                    <a:pt x="87857" y="107586"/>
                  </a:cubicBezTo>
                  <a:cubicBezTo>
                    <a:pt x="92142" y="111724"/>
                    <a:pt x="94285" y="113793"/>
                    <a:pt x="98571" y="117931"/>
                  </a:cubicBezTo>
                  <a:cubicBezTo>
                    <a:pt x="100714" y="117931"/>
                    <a:pt x="113571" y="120000"/>
                    <a:pt x="115714" y="117931"/>
                  </a:cubicBezTo>
                  <a:cubicBezTo>
                    <a:pt x="117857" y="115862"/>
                    <a:pt x="113571" y="99310"/>
                    <a:pt x="115714" y="95172"/>
                  </a:cubicBezTo>
                  <a:cubicBezTo>
                    <a:pt x="115714" y="93103"/>
                    <a:pt x="119999" y="93103"/>
                    <a:pt x="117857" y="91034"/>
                  </a:cubicBezTo>
                  <a:cubicBezTo>
                    <a:pt x="115714" y="88965"/>
                    <a:pt x="113571" y="86896"/>
                    <a:pt x="111428" y="84827"/>
                  </a:cubicBezTo>
                  <a:cubicBezTo>
                    <a:pt x="111428" y="84827"/>
                    <a:pt x="109285" y="82758"/>
                    <a:pt x="107142" y="82758"/>
                  </a:cubicBezTo>
                  <a:cubicBezTo>
                    <a:pt x="104999" y="82758"/>
                    <a:pt x="104999" y="86896"/>
                    <a:pt x="102857" y="86896"/>
                  </a:cubicBezTo>
                  <a:cubicBezTo>
                    <a:pt x="104999" y="86896"/>
                    <a:pt x="102857" y="78620"/>
                    <a:pt x="102857" y="78620"/>
                  </a:cubicBezTo>
                  <a:cubicBezTo>
                    <a:pt x="100714" y="76551"/>
                    <a:pt x="100714" y="76551"/>
                    <a:pt x="100714" y="74482"/>
                  </a:cubicBezTo>
                  <a:cubicBezTo>
                    <a:pt x="100714" y="72413"/>
                    <a:pt x="96428" y="70344"/>
                    <a:pt x="94285" y="70344"/>
                  </a:cubicBezTo>
                  <a:cubicBezTo>
                    <a:pt x="92142" y="68275"/>
                    <a:pt x="87857" y="66206"/>
                    <a:pt x="89999" y="62068"/>
                  </a:cubicBezTo>
                  <a:cubicBezTo>
                    <a:pt x="89999" y="62068"/>
                    <a:pt x="87857" y="60000"/>
                    <a:pt x="89999" y="60000"/>
                  </a:cubicBezTo>
                  <a:cubicBezTo>
                    <a:pt x="89999" y="57931"/>
                    <a:pt x="92142" y="60000"/>
                    <a:pt x="92142" y="57931"/>
                  </a:cubicBezTo>
                  <a:cubicBezTo>
                    <a:pt x="94285" y="53793"/>
                    <a:pt x="81428" y="53793"/>
                    <a:pt x="81428" y="55862"/>
                  </a:cubicBezTo>
                  <a:cubicBezTo>
                    <a:pt x="81428" y="53793"/>
                    <a:pt x="89999" y="51724"/>
                    <a:pt x="81428" y="51724"/>
                  </a:cubicBezTo>
                  <a:cubicBezTo>
                    <a:pt x="79285" y="51724"/>
                    <a:pt x="77142" y="49655"/>
                    <a:pt x="77142" y="49655"/>
                  </a:cubicBezTo>
                  <a:cubicBezTo>
                    <a:pt x="77142" y="47586"/>
                    <a:pt x="79285" y="47586"/>
                    <a:pt x="79285" y="47586"/>
                  </a:cubicBezTo>
                  <a:cubicBezTo>
                    <a:pt x="79285" y="45517"/>
                    <a:pt x="75000" y="45517"/>
                    <a:pt x="75000" y="45517"/>
                  </a:cubicBezTo>
                  <a:cubicBezTo>
                    <a:pt x="75000" y="45517"/>
                    <a:pt x="77142" y="43448"/>
                    <a:pt x="72857" y="43448"/>
                  </a:cubicBezTo>
                  <a:cubicBezTo>
                    <a:pt x="70714" y="41379"/>
                    <a:pt x="68571" y="41379"/>
                    <a:pt x="66428" y="39310"/>
                  </a:cubicBezTo>
                  <a:cubicBezTo>
                    <a:pt x="59999" y="31034"/>
                    <a:pt x="64285" y="39310"/>
                    <a:pt x="64285" y="39310"/>
                  </a:cubicBezTo>
                  <a:cubicBezTo>
                    <a:pt x="62142" y="39310"/>
                    <a:pt x="55714" y="33103"/>
                    <a:pt x="53571" y="33103"/>
                  </a:cubicBezTo>
                  <a:cubicBezTo>
                    <a:pt x="51428" y="28965"/>
                    <a:pt x="49285" y="24827"/>
                    <a:pt x="44999" y="22758"/>
                  </a:cubicBezTo>
                  <a:cubicBezTo>
                    <a:pt x="40714" y="20689"/>
                    <a:pt x="38571" y="18620"/>
                    <a:pt x="34285" y="14482"/>
                  </a:cubicBezTo>
                  <a:cubicBezTo>
                    <a:pt x="32142" y="12413"/>
                    <a:pt x="29999" y="6206"/>
                    <a:pt x="25714" y="620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5" name="Shape 2331">
              <a:extLst>
                <a:ext uri="{FF2B5EF4-FFF2-40B4-BE49-F238E27FC236}">
                  <a16:creationId xmlns:a16="http://schemas.microsoft.com/office/drawing/2014/main" id="{F43CC7F2-D5DB-404B-80F8-BD2B13F30484}"/>
                </a:ext>
              </a:extLst>
            </p:cNvPr>
            <p:cNvSpPr/>
            <p:nvPr/>
          </p:nvSpPr>
          <p:spPr>
            <a:xfrm>
              <a:off x="16130106" y="8978916"/>
              <a:ext cx="47769" cy="47785"/>
            </a:xfrm>
            <a:custGeom>
              <a:avLst/>
              <a:gdLst/>
              <a:ahLst/>
              <a:cxnLst/>
              <a:rect l="0" t="0" r="0" b="0"/>
              <a:pathLst>
                <a:path w="120000" h="120000" extrusionOk="0">
                  <a:moveTo>
                    <a:pt x="96000" y="96000"/>
                  </a:moveTo>
                  <a:cubicBezTo>
                    <a:pt x="120000" y="72000"/>
                    <a:pt x="48000" y="0"/>
                    <a:pt x="24000" y="0"/>
                  </a:cubicBezTo>
                  <a:cubicBezTo>
                    <a:pt x="0" y="24000"/>
                    <a:pt x="72000" y="120000"/>
                    <a:pt x="96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6" name="Shape 2332">
              <a:extLst>
                <a:ext uri="{FF2B5EF4-FFF2-40B4-BE49-F238E27FC236}">
                  <a16:creationId xmlns:a16="http://schemas.microsoft.com/office/drawing/2014/main" id="{62923180-66D6-45A0-A044-A5BCDFD81BF7}"/>
                </a:ext>
              </a:extLst>
            </p:cNvPr>
            <p:cNvSpPr/>
            <p:nvPr/>
          </p:nvSpPr>
          <p:spPr>
            <a:xfrm>
              <a:off x="16196989" y="9090409"/>
              <a:ext cx="44585" cy="47785"/>
            </a:xfrm>
            <a:custGeom>
              <a:avLst/>
              <a:gdLst/>
              <a:ahLst/>
              <a:cxnLst/>
              <a:rect l="0" t="0" r="0" b="0"/>
              <a:pathLst>
                <a:path w="120000" h="120000" extrusionOk="0">
                  <a:moveTo>
                    <a:pt x="96000" y="96000"/>
                  </a:moveTo>
                  <a:cubicBezTo>
                    <a:pt x="120000" y="72000"/>
                    <a:pt x="48000" y="0"/>
                    <a:pt x="24000" y="0"/>
                  </a:cubicBezTo>
                  <a:cubicBezTo>
                    <a:pt x="0" y="24000"/>
                    <a:pt x="72000" y="120000"/>
                    <a:pt x="96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7" name="Shape 2333">
              <a:extLst>
                <a:ext uri="{FF2B5EF4-FFF2-40B4-BE49-F238E27FC236}">
                  <a16:creationId xmlns:a16="http://schemas.microsoft.com/office/drawing/2014/main" id="{7BCDBD1A-A35F-438D-B103-0C07068252CD}"/>
                </a:ext>
              </a:extLst>
            </p:cNvPr>
            <p:cNvSpPr/>
            <p:nvPr/>
          </p:nvSpPr>
          <p:spPr>
            <a:xfrm>
              <a:off x="16512275" y="9119077"/>
              <a:ext cx="66878" cy="66896"/>
            </a:xfrm>
            <a:custGeom>
              <a:avLst/>
              <a:gdLst/>
              <a:ahLst/>
              <a:cxnLst/>
              <a:rect l="0" t="0" r="0" b="0"/>
              <a:pathLst>
                <a:path w="120000" h="120000" extrusionOk="0">
                  <a:moveTo>
                    <a:pt x="119999" y="119999"/>
                  </a:moveTo>
                  <a:cubicBezTo>
                    <a:pt x="119999" y="85714"/>
                    <a:pt x="85714" y="85714"/>
                    <a:pt x="85714" y="51428"/>
                  </a:cubicBezTo>
                  <a:cubicBezTo>
                    <a:pt x="85714" y="17142"/>
                    <a:pt x="34285" y="0"/>
                    <a:pt x="0" y="17142"/>
                  </a:cubicBezTo>
                  <a:cubicBezTo>
                    <a:pt x="0" y="34285"/>
                    <a:pt x="0" y="51428"/>
                    <a:pt x="17142" y="51428"/>
                  </a:cubicBezTo>
                  <a:cubicBezTo>
                    <a:pt x="51428" y="51428"/>
                    <a:pt x="34285" y="68571"/>
                    <a:pt x="51428" y="85714"/>
                  </a:cubicBezTo>
                  <a:cubicBezTo>
                    <a:pt x="51428" y="102857"/>
                    <a:pt x="119999" y="119999"/>
                    <a:pt x="119999" y="11999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8" name="Shape 2334">
              <a:extLst>
                <a:ext uri="{FF2B5EF4-FFF2-40B4-BE49-F238E27FC236}">
                  <a16:creationId xmlns:a16="http://schemas.microsoft.com/office/drawing/2014/main" id="{37508900-6AEF-4FDA-A9B3-D8CC3C1AB754}"/>
                </a:ext>
              </a:extLst>
            </p:cNvPr>
            <p:cNvSpPr/>
            <p:nvPr/>
          </p:nvSpPr>
          <p:spPr>
            <a:xfrm>
              <a:off x="16617370" y="9166862"/>
              <a:ext cx="35032" cy="35041"/>
            </a:xfrm>
            <a:custGeom>
              <a:avLst/>
              <a:gdLst/>
              <a:ahLst/>
              <a:cxnLst/>
              <a:rect l="0" t="0" r="0" b="0"/>
              <a:pathLst>
                <a:path w="120000" h="120000" extrusionOk="0">
                  <a:moveTo>
                    <a:pt x="60000" y="90000"/>
                  </a:moveTo>
                  <a:cubicBezTo>
                    <a:pt x="0" y="120000"/>
                    <a:pt x="0" y="30000"/>
                    <a:pt x="60000" y="0"/>
                  </a:cubicBezTo>
                  <a:cubicBezTo>
                    <a:pt x="120000" y="0"/>
                    <a:pt x="120000" y="90000"/>
                    <a:pt x="60000" y="90000"/>
                  </a:cubicBezTo>
                  <a:cubicBezTo>
                    <a:pt x="30000" y="120000"/>
                    <a:pt x="90000" y="90000"/>
                    <a:pt x="600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59" name="Shape 2335">
              <a:extLst>
                <a:ext uri="{FF2B5EF4-FFF2-40B4-BE49-F238E27FC236}">
                  <a16:creationId xmlns:a16="http://schemas.microsoft.com/office/drawing/2014/main" id="{92A3D67E-4EE6-483B-805E-2F965DACAD99}"/>
                </a:ext>
              </a:extLst>
            </p:cNvPr>
            <p:cNvSpPr/>
            <p:nvPr/>
          </p:nvSpPr>
          <p:spPr>
            <a:xfrm>
              <a:off x="16521828" y="9326138"/>
              <a:ext cx="429937" cy="140163"/>
            </a:xfrm>
            <a:custGeom>
              <a:avLst/>
              <a:gdLst/>
              <a:ahLst/>
              <a:cxnLst/>
              <a:rect l="0" t="0" r="0" b="0"/>
              <a:pathLst>
                <a:path w="120000" h="120000" extrusionOk="0">
                  <a:moveTo>
                    <a:pt x="23478" y="0"/>
                  </a:moveTo>
                  <a:cubicBezTo>
                    <a:pt x="18260" y="8000"/>
                    <a:pt x="15652" y="0"/>
                    <a:pt x="7826" y="0"/>
                  </a:cubicBezTo>
                  <a:cubicBezTo>
                    <a:pt x="7826" y="0"/>
                    <a:pt x="0" y="24000"/>
                    <a:pt x="0" y="32000"/>
                  </a:cubicBezTo>
                  <a:cubicBezTo>
                    <a:pt x="0" y="40000"/>
                    <a:pt x="10434" y="32000"/>
                    <a:pt x="13043" y="48000"/>
                  </a:cubicBezTo>
                  <a:cubicBezTo>
                    <a:pt x="15652" y="64000"/>
                    <a:pt x="23478" y="64000"/>
                    <a:pt x="28695" y="72000"/>
                  </a:cubicBezTo>
                  <a:cubicBezTo>
                    <a:pt x="33913" y="72000"/>
                    <a:pt x="36521" y="72000"/>
                    <a:pt x="39130" y="72000"/>
                  </a:cubicBezTo>
                  <a:cubicBezTo>
                    <a:pt x="46956" y="72000"/>
                    <a:pt x="54782" y="80000"/>
                    <a:pt x="62608" y="88000"/>
                  </a:cubicBezTo>
                  <a:cubicBezTo>
                    <a:pt x="75652" y="96000"/>
                    <a:pt x="91304" y="88000"/>
                    <a:pt x="104347" y="104000"/>
                  </a:cubicBezTo>
                  <a:cubicBezTo>
                    <a:pt x="106956" y="104000"/>
                    <a:pt x="114782" y="120000"/>
                    <a:pt x="117391" y="104000"/>
                  </a:cubicBezTo>
                  <a:cubicBezTo>
                    <a:pt x="120000" y="104000"/>
                    <a:pt x="114782" y="72000"/>
                    <a:pt x="112173" y="72000"/>
                  </a:cubicBezTo>
                  <a:cubicBezTo>
                    <a:pt x="109565" y="64000"/>
                    <a:pt x="109565" y="72000"/>
                    <a:pt x="106956" y="72000"/>
                  </a:cubicBezTo>
                  <a:cubicBezTo>
                    <a:pt x="101739" y="80000"/>
                    <a:pt x="99130" y="72000"/>
                    <a:pt x="96521" y="72000"/>
                  </a:cubicBezTo>
                  <a:cubicBezTo>
                    <a:pt x="93913" y="64000"/>
                    <a:pt x="93913" y="56000"/>
                    <a:pt x="91304" y="48000"/>
                  </a:cubicBezTo>
                  <a:cubicBezTo>
                    <a:pt x="91304" y="40000"/>
                    <a:pt x="86086" y="40000"/>
                    <a:pt x="83478" y="32000"/>
                  </a:cubicBezTo>
                  <a:cubicBezTo>
                    <a:pt x="80869" y="32000"/>
                    <a:pt x="73043" y="24000"/>
                    <a:pt x="70434" y="24000"/>
                  </a:cubicBezTo>
                  <a:cubicBezTo>
                    <a:pt x="67826" y="24000"/>
                    <a:pt x="65217" y="32000"/>
                    <a:pt x="65217" y="32000"/>
                  </a:cubicBezTo>
                  <a:cubicBezTo>
                    <a:pt x="62608" y="40000"/>
                    <a:pt x="60000" y="40000"/>
                    <a:pt x="54782" y="40000"/>
                  </a:cubicBezTo>
                  <a:cubicBezTo>
                    <a:pt x="49565" y="40000"/>
                    <a:pt x="44347" y="32000"/>
                    <a:pt x="39130" y="24000"/>
                  </a:cubicBezTo>
                  <a:cubicBezTo>
                    <a:pt x="36521" y="16000"/>
                    <a:pt x="31304" y="16000"/>
                    <a:pt x="28695" y="16000"/>
                  </a:cubicBezTo>
                  <a:cubicBezTo>
                    <a:pt x="28695" y="16000"/>
                    <a:pt x="26086" y="0"/>
                    <a:pt x="23478" y="0"/>
                  </a:cubicBezTo>
                  <a:cubicBezTo>
                    <a:pt x="20869" y="8000"/>
                    <a:pt x="26086" y="0"/>
                    <a:pt x="23478"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0" name="Shape 2336">
              <a:extLst>
                <a:ext uri="{FF2B5EF4-FFF2-40B4-BE49-F238E27FC236}">
                  <a16:creationId xmlns:a16="http://schemas.microsoft.com/office/drawing/2014/main" id="{19123CE1-13B8-4EF1-AC28-23E43714BF7A}"/>
                </a:ext>
              </a:extLst>
            </p:cNvPr>
            <p:cNvSpPr/>
            <p:nvPr/>
          </p:nvSpPr>
          <p:spPr>
            <a:xfrm>
              <a:off x="16840300" y="9361177"/>
              <a:ext cx="73247" cy="28669"/>
            </a:xfrm>
            <a:custGeom>
              <a:avLst/>
              <a:gdLst/>
              <a:ahLst/>
              <a:cxnLst/>
              <a:rect l="0" t="0" r="0" b="0"/>
              <a:pathLst>
                <a:path w="120000" h="120000" extrusionOk="0">
                  <a:moveTo>
                    <a:pt x="45000" y="120000"/>
                  </a:moveTo>
                  <a:cubicBezTo>
                    <a:pt x="0" y="80000"/>
                    <a:pt x="105000" y="0"/>
                    <a:pt x="120000" y="40000"/>
                  </a:cubicBezTo>
                  <a:cubicBezTo>
                    <a:pt x="120000" y="80000"/>
                    <a:pt x="60000" y="120000"/>
                    <a:pt x="45000" y="120000"/>
                  </a:cubicBezTo>
                  <a:cubicBezTo>
                    <a:pt x="30000" y="120000"/>
                    <a:pt x="60000" y="120000"/>
                    <a:pt x="45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1" name="Shape 2337">
              <a:extLst>
                <a:ext uri="{FF2B5EF4-FFF2-40B4-BE49-F238E27FC236}">
                  <a16:creationId xmlns:a16="http://schemas.microsoft.com/office/drawing/2014/main" id="{12C0664D-F72D-4259-9CA3-3B6651DE6290}"/>
                </a:ext>
              </a:extLst>
            </p:cNvPr>
            <p:cNvSpPr/>
            <p:nvPr/>
          </p:nvSpPr>
          <p:spPr>
            <a:xfrm>
              <a:off x="16942209" y="9428075"/>
              <a:ext cx="57322" cy="38226"/>
            </a:xfrm>
            <a:custGeom>
              <a:avLst/>
              <a:gdLst/>
              <a:ahLst/>
              <a:cxnLst/>
              <a:rect l="0" t="0" r="0" b="0"/>
              <a:pathLst>
                <a:path w="120000" h="120000" extrusionOk="0">
                  <a:moveTo>
                    <a:pt x="60000" y="0"/>
                  </a:moveTo>
                  <a:cubicBezTo>
                    <a:pt x="40000" y="0"/>
                    <a:pt x="0" y="0"/>
                    <a:pt x="20000" y="30000"/>
                  </a:cubicBezTo>
                  <a:cubicBezTo>
                    <a:pt x="20000" y="30000"/>
                    <a:pt x="60000" y="120000"/>
                    <a:pt x="60000" y="120000"/>
                  </a:cubicBezTo>
                  <a:cubicBezTo>
                    <a:pt x="100000" y="120000"/>
                    <a:pt x="120000" y="0"/>
                    <a:pt x="6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2" name="Shape 2338">
              <a:extLst>
                <a:ext uri="{FF2B5EF4-FFF2-40B4-BE49-F238E27FC236}">
                  <a16:creationId xmlns:a16="http://schemas.microsoft.com/office/drawing/2014/main" id="{EA1CECE9-307F-488A-9ECA-8018B4D91492}"/>
                </a:ext>
              </a:extLst>
            </p:cNvPr>
            <p:cNvSpPr/>
            <p:nvPr/>
          </p:nvSpPr>
          <p:spPr>
            <a:xfrm>
              <a:off x="16999536" y="9437630"/>
              <a:ext cx="44585" cy="28669"/>
            </a:xfrm>
            <a:custGeom>
              <a:avLst/>
              <a:gdLst/>
              <a:ahLst/>
              <a:cxnLst/>
              <a:rect l="0" t="0" r="0" b="0"/>
              <a:pathLst>
                <a:path w="120000" h="120000" extrusionOk="0">
                  <a:moveTo>
                    <a:pt x="96000" y="40000"/>
                  </a:moveTo>
                  <a:cubicBezTo>
                    <a:pt x="96000" y="40000"/>
                    <a:pt x="72000" y="0"/>
                    <a:pt x="48000" y="0"/>
                  </a:cubicBezTo>
                  <a:cubicBezTo>
                    <a:pt x="48000" y="40000"/>
                    <a:pt x="0" y="80000"/>
                    <a:pt x="24000" y="80000"/>
                  </a:cubicBezTo>
                  <a:cubicBezTo>
                    <a:pt x="24000" y="80000"/>
                    <a:pt x="48000" y="120000"/>
                    <a:pt x="48000" y="80000"/>
                  </a:cubicBezTo>
                  <a:cubicBezTo>
                    <a:pt x="72000" y="80000"/>
                    <a:pt x="120000" y="80000"/>
                    <a:pt x="96000" y="40000"/>
                  </a:cubicBezTo>
                  <a:cubicBezTo>
                    <a:pt x="96000" y="40000"/>
                    <a:pt x="120000" y="80000"/>
                    <a:pt x="96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3" name="Shape 2339">
              <a:extLst>
                <a:ext uri="{FF2B5EF4-FFF2-40B4-BE49-F238E27FC236}">
                  <a16:creationId xmlns:a16="http://schemas.microsoft.com/office/drawing/2014/main" id="{5ECB85EA-CF5B-4D43-8782-85771AD3D44E}"/>
                </a:ext>
              </a:extLst>
            </p:cNvPr>
            <p:cNvSpPr/>
            <p:nvPr/>
          </p:nvSpPr>
          <p:spPr>
            <a:xfrm>
              <a:off x="17034566" y="9437630"/>
              <a:ext cx="66878" cy="38226"/>
            </a:xfrm>
            <a:custGeom>
              <a:avLst/>
              <a:gdLst/>
              <a:ahLst/>
              <a:cxnLst/>
              <a:rect l="0" t="0" r="0" b="0"/>
              <a:pathLst>
                <a:path w="120000" h="120000" extrusionOk="0">
                  <a:moveTo>
                    <a:pt x="34285" y="30000"/>
                  </a:moveTo>
                  <a:cubicBezTo>
                    <a:pt x="17142" y="60000"/>
                    <a:pt x="0" y="120000"/>
                    <a:pt x="34285" y="120000"/>
                  </a:cubicBezTo>
                  <a:cubicBezTo>
                    <a:pt x="68571" y="120000"/>
                    <a:pt x="85714" y="120000"/>
                    <a:pt x="102857" y="90000"/>
                  </a:cubicBezTo>
                  <a:cubicBezTo>
                    <a:pt x="119999" y="90000"/>
                    <a:pt x="85714" y="60000"/>
                    <a:pt x="85714" y="30000"/>
                  </a:cubicBezTo>
                  <a:cubicBezTo>
                    <a:pt x="68571" y="0"/>
                    <a:pt x="51428" y="0"/>
                    <a:pt x="34285" y="3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4" name="Shape 2340">
              <a:extLst>
                <a:ext uri="{FF2B5EF4-FFF2-40B4-BE49-F238E27FC236}">
                  <a16:creationId xmlns:a16="http://schemas.microsoft.com/office/drawing/2014/main" id="{8EDAA1A6-630A-4040-A938-FC8694244057}"/>
                </a:ext>
              </a:extLst>
            </p:cNvPr>
            <p:cNvSpPr/>
            <p:nvPr/>
          </p:nvSpPr>
          <p:spPr>
            <a:xfrm>
              <a:off x="17082336" y="9428075"/>
              <a:ext cx="76431" cy="47785"/>
            </a:xfrm>
            <a:custGeom>
              <a:avLst/>
              <a:gdLst/>
              <a:ahLst/>
              <a:cxnLst/>
              <a:rect l="0" t="0" r="0" b="0"/>
              <a:pathLst>
                <a:path w="120000" h="120000" extrusionOk="0">
                  <a:moveTo>
                    <a:pt x="15000" y="0"/>
                  </a:moveTo>
                  <a:cubicBezTo>
                    <a:pt x="0" y="0"/>
                    <a:pt x="0" y="0"/>
                    <a:pt x="0" y="24000"/>
                  </a:cubicBezTo>
                  <a:cubicBezTo>
                    <a:pt x="0" y="24000"/>
                    <a:pt x="30000" y="24000"/>
                    <a:pt x="30000" y="48000"/>
                  </a:cubicBezTo>
                  <a:cubicBezTo>
                    <a:pt x="30000" y="48000"/>
                    <a:pt x="30000" y="72000"/>
                    <a:pt x="30000" y="72000"/>
                  </a:cubicBezTo>
                  <a:cubicBezTo>
                    <a:pt x="30000" y="96000"/>
                    <a:pt x="90000" y="120000"/>
                    <a:pt x="105000" y="96000"/>
                  </a:cubicBezTo>
                  <a:cubicBezTo>
                    <a:pt x="120000" y="72000"/>
                    <a:pt x="120000" y="48000"/>
                    <a:pt x="105000" y="24000"/>
                  </a:cubicBezTo>
                  <a:cubicBezTo>
                    <a:pt x="75000" y="24000"/>
                    <a:pt x="45000" y="24000"/>
                    <a:pt x="15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5" name="Shape 2341">
              <a:extLst>
                <a:ext uri="{FF2B5EF4-FFF2-40B4-BE49-F238E27FC236}">
                  <a16:creationId xmlns:a16="http://schemas.microsoft.com/office/drawing/2014/main" id="{E7531986-4869-4954-B7EA-733FB6869E24}"/>
                </a:ext>
              </a:extLst>
            </p:cNvPr>
            <p:cNvSpPr/>
            <p:nvPr/>
          </p:nvSpPr>
          <p:spPr>
            <a:xfrm>
              <a:off x="17184250" y="9437630"/>
              <a:ext cx="114649" cy="38226"/>
            </a:xfrm>
            <a:custGeom>
              <a:avLst/>
              <a:gdLst/>
              <a:ahLst/>
              <a:cxnLst/>
              <a:rect l="0" t="0" r="0" b="0"/>
              <a:pathLst>
                <a:path w="120000" h="120000" extrusionOk="0">
                  <a:moveTo>
                    <a:pt x="20000" y="0"/>
                  </a:moveTo>
                  <a:cubicBezTo>
                    <a:pt x="20000" y="0"/>
                    <a:pt x="0" y="30000"/>
                    <a:pt x="0" y="60000"/>
                  </a:cubicBezTo>
                  <a:cubicBezTo>
                    <a:pt x="0" y="60000"/>
                    <a:pt x="110000" y="120000"/>
                    <a:pt x="120000" y="60000"/>
                  </a:cubicBezTo>
                  <a:cubicBezTo>
                    <a:pt x="120000" y="30000"/>
                    <a:pt x="90000" y="60000"/>
                    <a:pt x="90000" y="60000"/>
                  </a:cubicBezTo>
                  <a:cubicBezTo>
                    <a:pt x="70000" y="60000"/>
                    <a:pt x="40000" y="30000"/>
                    <a:pt x="20000" y="0"/>
                  </a:cubicBezTo>
                  <a:cubicBezTo>
                    <a:pt x="20000" y="0"/>
                    <a:pt x="30000" y="0"/>
                    <a:pt x="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6" name="Shape 2342">
              <a:extLst>
                <a:ext uri="{FF2B5EF4-FFF2-40B4-BE49-F238E27FC236}">
                  <a16:creationId xmlns:a16="http://schemas.microsoft.com/office/drawing/2014/main" id="{96B4B538-3BF8-4217-9A92-D66FCCE6D2C4}"/>
                </a:ext>
              </a:extLst>
            </p:cNvPr>
            <p:cNvSpPr/>
            <p:nvPr/>
          </p:nvSpPr>
          <p:spPr>
            <a:xfrm>
              <a:off x="17149216" y="9491785"/>
              <a:ext cx="101909" cy="57338"/>
            </a:xfrm>
            <a:custGeom>
              <a:avLst/>
              <a:gdLst/>
              <a:ahLst/>
              <a:cxnLst/>
              <a:rect l="0" t="0" r="0" b="0"/>
              <a:pathLst>
                <a:path w="120000" h="120000" extrusionOk="0">
                  <a:moveTo>
                    <a:pt x="0" y="0"/>
                  </a:moveTo>
                  <a:cubicBezTo>
                    <a:pt x="10909" y="0"/>
                    <a:pt x="76363" y="120000"/>
                    <a:pt x="87272" y="80000"/>
                  </a:cubicBezTo>
                  <a:cubicBezTo>
                    <a:pt x="120000" y="20000"/>
                    <a:pt x="10909" y="0"/>
                    <a:pt x="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7" name="Shape 2343">
              <a:extLst>
                <a:ext uri="{FF2B5EF4-FFF2-40B4-BE49-F238E27FC236}">
                  <a16:creationId xmlns:a16="http://schemas.microsoft.com/office/drawing/2014/main" id="{9975FD41-4F41-41AA-AB39-A32F83789FF8}"/>
                </a:ext>
              </a:extLst>
            </p:cNvPr>
            <p:cNvSpPr/>
            <p:nvPr/>
          </p:nvSpPr>
          <p:spPr>
            <a:xfrm>
              <a:off x="17474055" y="9192345"/>
              <a:ext cx="57322" cy="38226"/>
            </a:xfrm>
            <a:custGeom>
              <a:avLst/>
              <a:gdLst/>
              <a:ahLst/>
              <a:cxnLst/>
              <a:rect l="0" t="0" r="0" b="0"/>
              <a:pathLst>
                <a:path w="120000" h="120000" extrusionOk="0">
                  <a:moveTo>
                    <a:pt x="60000" y="90000"/>
                  </a:moveTo>
                  <a:cubicBezTo>
                    <a:pt x="0" y="120000"/>
                    <a:pt x="20000" y="0"/>
                    <a:pt x="80000" y="0"/>
                  </a:cubicBezTo>
                  <a:cubicBezTo>
                    <a:pt x="120000" y="0"/>
                    <a:pt x="100000" y="90000"/>
                    <a:pt x="60000" y="90000"/>
                  </a:cubicBezTo>
                  <a:cubicBezTo>
                    <a:pt x="40000" y="120000"/>
                    <a:pt x="100000" y="90000"/>
                    <a:pt x="600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8" name="Shape 2344">
              <a:extLst>
                <a:ext uri="{FF2B5EF4-FFF2-40B4-BE49-F238E27FC236}">
                  <a16:creationId xmlns:a16="http://schemas.microsoft.com/office/drawing/2014/main" id="{77F033AC-4F27-42FF-9D67-D5E2401B0DDD}"/>
                </a:ext>
              </a:extLst>
            </p:cNvPr>
            <p:cNvSpPr/>
            <p:nvPr/>
          </p:nvSpPr>
          <p:spPr>
            <a:xfrm>
              <a:off x="17569599" y="9185977"/>
              <a:ext cx="140126" cy="44598"/>
            </a:xfrm>
            <a:custGeom>
              <a:avLst/>
              <a:gdLst/>
              <a:ahLst/>
              <a:cxnLst/>
              <a:rect l="0" t="0" r="0" b="0"/>
              <a:pathLst>
                <a:path w="120000" h="120000" extrusionOk="0">
                  <a:moveTo>
                    <a:pt x="16000" y="72000"/>
                  </a:moveTo>
                  <a:cubicBezTo>
                    <a:pt x="8000" y="72000"/>
                    <a:pt x="0" y="48000"/>
                    <a:pt x="8000" y="24000"/>
                  </a:cubicBezTo>
                  <a:cubicBezTo>
                    <a:pt x="16000" y="0"/>
                    <a:pt x="24000" y="0"/>
                    <a:pt x="40000" y="0"/>
                  </a:cubicBezTo>
                  <a:cubicBezTo>
                    <a:pt x="64000" y="0"/>
                    <a:pt x="80000" y="0"/>
                    <a:pt x="104000" y="48000"/>
                  </a:cubicBezTo>
                  <a:cubicBezTo>
                    <a:pt x="112000" y="72000"/>
                    <a:pt x="120000" y="96000"/>
                    <a:pt x="120000" y="120000"/>
                  </a:cubicBezTo>
                  <a:cubicBezTo>
                    <a:pt x="112000" y="120000"/>
                    <a:pt x="88000" y="72000"/>
                    <a:pt x="88000" y="72000"/>
                  </a:cubicBezTo>
                  <a:cubicBezTo>
                    <a:pt x="64000" y="48000"/>
                    <a:pt x="40000" y="72000"/>
                    <a:pt x="16000" y="72000"/>
                  </a:cubicBezTo>
                  <a:cubicBezTo>
                    <a:pt x="8000" y="72000"/>
                    <a:pt x="24000" y="72000"/>
                    <a:pt x="16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69" name="Shape 2345">
              <a:extLst>
                <a:ext uri="{FF2B5EF4-FFF2-40B4-BE49-F238E27FC236}">
                  <a16:creationId xmlns:a16="http://schemas.microsoft.com/office/drawing/2014/main" id="{37224366-A589-45EC-8FBE-9FD367A1AE8E}"/>
                </a:ext>
              </a:extLst>
            </p:cNvPr>
            <p:cNvSpPr/>
            <p:nvPr/>
          </p:nvSpPr>
          <p:spPr>
            <a:xfrm>
              <a:off x="17139662" y="8969355"/>
              <a:ext cx="299363" cy="337666"/>
            </a:xfrm>
            <a:custGeom>
              <a:avLst/>
              <a:gdLst/>
              <a:ahLst/>
              <a:cxnLst/>
              <a:rect l="0" t="0" r="0" b="0"/>
              <a:pathLst>
                <a:path w="120000" h="120000" extrusionOk="0">
                  <a:moveTo>
                    <a:pt x="48750" y="106666"/>
                  </a:moveTo>
                  <a:cubicBezTo>
                    <a:pt x="48750" y="103333"/>
                    <a:pt x="52500" y="103333"/>
                    <a:pt x="52500" y="100000"/>
                  </a:cubicBezTo>
                  <a:cubicBezTo>
                    <a:pt x="52500" y="96666"/>
                    <a:pt x="45000" y="93333"/>
                    <a:pt x="41250" y="93333"/>
                  </a:cubicBezTo>
                  <a:cubicBezTo>
                    <a:pt x="37500" y="86666"/>
                    <a:pt x="45000" y="83333"/>
                    <a:pt x="45000" y="76666"/>
                  </a:cubicBezTo>
                  <a:cubicBezTo>
                    <a:pt x="45000" y="73333"/>
                    <a:pt x="30000" y="73333"/>
                    <a:pt x="30000" y="76666"/>
                  </a:cubicBezTo>
                  <a:cubicBezTo>
                    <a:pt x="26250" y="83333"/>
                    <a:pt x="30000" y="90000"/>
                    <a:pt x="30000" y="96666"/>
                  </a:cubicBezTo>
                  <a:cubicBezTo>
                    <a:pt x="26250" y="96666"/>
                    <a:pt x="30000" y="100000"/>
                    <a:pt x="30000" y="100000"/>
                  </a:cubicBezTo>
                  <a:cubicBezTo>
                    <a:pt x="30000" y="106666"/>
                    <a:pt x="26250" y="110000"/>
                    <a:pt x="26250" y="113333"/>
                  </a:cubicBezTo>
                  <a:cubicBezTo>
                    <a:pt x="22500" y="120000"/>
                    <a:pt x="26250" y="120000"/>
                    <a:pt x="15000" y="120000"/>
                  </a:cubicBezTo>
                  <a:cubicBezTo>
                    <a:pt x="3750" y="120000"/>
                    <a:pt x="15000" y="106666"/>
                    <a:pt x="15000" y="103333"/>
                  </a:cubicBezTo>
                  <a:cubicBezTo>
                    <a:pt x="18750" y="100000"/>
                    <a:pt x="15000" y="90000"/>
                    <a:pt x="7500" y="86666"/>
                  </a:cubicBezTo>
                  <a:cubicBezTo>
                    <a:pt x="0" y="83333"/>
                    <a:pt x="0" y="76666"/>
                    <a:pt x="3750" y="70000"/>
                  </a:cubicBezTo>
                  <a:cubicBezTo>
                    <a:pt x="7500" y="63333"/>
                    <a:pt x="7500" y="53333"/>
                    <a:pt x="11250" y="46666"/>
                  </a:cubicBezTo>
                  <a:cubicBezTo>
                    <a:pt x="18750" y="36666"/>
                    <a:pt x="15000" y="16666"/>
                    <a:pt x="33750" y="16666"/>
                  </a:cubicBezTo>
                  <a:cubicBezTo>
                    <a:pt x="37500" y="16666"/>
                    <a:pt x="33750" y="6666"/>
                    <a:pt x="41250" y="6666"/>
                  </a:cubicBezTo>
                  <a:cubicBezTo>
                    <a:pt x="52500" y="10000"/>
                    <a:pt x="60000" y="13333"/>
                    <a:pt x="67500" y="13333"/>
                  </a:cubicBezTo>
                  <a:cubicBezTo>
                    <a:pt x="75000" y="13333"/>
                    <a:pt x="86250" y="16666"/>
                    <a:pt x="93750" y="13333"/>
                  </a:cubicBezTo>
                  <a:cubicBezTo>
                    <a:pt x="97500" y="13333"/>
                    <a:pt x="120000" y="0"/>
                    <a:pt x="120000" y="3333"/>
                  </a:cubicBezTo>
                  <a:cubicBezTo>
                    <a:pt x="120000" y="6666"/>
                    <a:pt x="108750" y="16666"/>
                    <a:pt x="108750" y="20000"/>
                  </a:cubicBezTo>
                  <a:cubicBezTo>
                    <a:pt x="101250" y="23333"/>
                    <a:pt x="93750" y="23333"/>
                    <a:pt x="86250" y="23333"/>
                  </a:cubicBezTo>
                  <a:cubicBezTo>
                    <a:pt x="67500" y="20000"/>
                    <a:pt x="52500" y="23333"/>
                    <a:pt x="37500" y="23333"/>
                  </a:cubicBezTo>
                  <a:cubicBezTo>
                    <a:pt x="26250" y="20000"/>
                    <a:pt x="22500" y="23333"/>
                    <a:pt x="22500" y="33333"/>
                  </a:cubicBezTo>
                  <a:cubicBezTo>
                    <a:pt x="22500" y="43333"/>
                    <a:pt x="33750" y="43333"/>
                    <a:pt x="37500" y="50000"/>
                  </a:cubicBezTo>
                  <a:cubicBezTo>
                    <a:pt x="41250" y="56666"/>
                    <a:pt x="45000" y="50000"/>
                    <a:pt x="48750" y="46666"/>
                  </a:cubicBezTo>
                  <a:cubicBezTo>
                    <a:pt x="48750" y="43333"/>
                    <a:pt x="75000" y="40000"/>
                    <a:pt x="75000" y="43333"/>
                  </a:cubicBezTo>
                  <a:cubicBezTo>
                    <a:pt x="78750" y="43333"/>
                    <a:pt x="67500" y="53333"/>
                    <a:pt x="63750" y="53333"/>
                  </a:cubicBezTo>
                  <a:cubicBezTo>
                    <a:pt x="56250" y="60000"/>
                    <a:pt x="56250" y="60000"/>
                    <a:pt x="48750" y="56666"/>
                  </a:cubicBezTo>
                  <a:cubicBezTo>
                    <a:pt x="48750" y="56666"/>
                    <a:pt x="52500" y="66666"/>
                    <a:pt x="52500" y="66666"/>
                  </a:cubicBezTo>
                  <a:cubicBezTo>
                    <a:pt x="56250" y="70000"/>
                    <a:pt x="67500" y="76666"/>
                    <a:pt x="67500" y="83333"/>
                  </a:cubicBezTo>
                  <a:cubicBezTo>
                    <a:pt x="67500" y="86666"/>
                    <a:pt x="67500" y="90000"/>
                    <a:pt x="71250" y="93333"/>
                  </a:cubicBezTo>
                  <a:cubicBezTo>
                    <a:pt x="71250" y="93333"/>
                    <a:pt x="78750" y="100000"/>
                    <a:pt x="82500" y="100000"/>
                  </a:cubicBezTo>
                  <a:cubicBezTo>
                    <a:pt x="75000" y="103333"/>
                    <a:pt x="56250" y="110000"/>
                    <a:pt x="48750" y="106666"/>
                  </a:cubicBezTo>
                  <a:cubicBezTo>
                    <a:pt x="48750" y="103333"/>
                    <a:pt x="52500" y="110000"/>
                    <a:pt x="48750" y="10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0" name="Shape 2346">
              <a:extLst>
                <a:ext uri="{FF2B5EF4-FFF2-40B4-BE49-F238E27FC236}">
                  <a16:creationId xmlns:a16="http://schemas.microsoft.com/office/drawing/2014/main" id="{69AE59E6-636A-470D-859B-9992A8B9B953}"/>
                </a:ext>
              </a:extLst>
            </p:cNvPr>
            <p:cNvSpPr/>
            <p:nvPr/>
          </p:nvSpPr>
          <p:spPr>
            <a:xfrm>
              <a:off x="17540935" y="8950242"/>
              <a:ext cx="73247" cy="140163"/>
            </a:xfrm>
            <a:custGeom>
              <a:avLst/>
              <a:gdLst/>
              <a:ahLst/>
              <a:cxnLst/>
              <a:rect l="0" t="0" r="0" b="0"/>
              <a:pathLst>
                <a:path w="120000" h="120000" extrusionOk="0">
                  <a:moveTo>
                    <a:pt x="45000" y="16000"/>
                  </a:moveTo>
                  <a:cubicBezTo>
                    <a:pt x="45000" y="8000"/>
                    <a:pt x="45000" y="8000"/>
                    <a:pt x="45000" y="0"/>
                  </a:cubicBezTo>
                  <a:cubicBezTo>
                    <a:pt x="30000" y="0"/>
                    <a:pt x="0" y="24000"/>
                    <a:pt x="0" y="32000"/>
                  </a:cubicBezTo>
                  <a:cubicBezTo>
                    <a:pt x="0" y="40000"/>
                    <a:pt x="15000" y="48000"/>
                    <a:pt x="15000" y="64000"/>
                  </a:cubicBezTo>
                  <a:cubicBezTo>
                    <a:pt x="15000" y="72000"/>
                    <a:pt x="15000" y="88000"/>
                    <a:pt x="30000" y="96000"/>
                  </a:cubicBezTo>
                  <a:cubicBezTo>
                    <a:pt x="30000" y="96000"/>
                    <a:pt x="75000" y="120000"/>
                    <a:pt x="75000" y="120000"/>
                  </a:cubicBezTo>
                  <a:cubicBezTo>
                    <a:pt x="75000" y="120000"/>
                    <a:pt x="60000" y="104000"/>
                    <a:pt x="60000" y="104000"/>
                  </a:cubicBezTo>
                  <a:cubicBezTo>
                    <a:pt x="45000" y="96000"/>
                    <a:pt x="45000" y="80000"/>
                    <a:pt x="45000" y="72000"/>
                  </a:cubicBezTo>
                  <a:cubicBezTo>
                    <a:pt x="45000" y="64000"/>
                    <a:pt x="105000" y="72000"/>
                    <a:pt x="105000" y="72000"/>
                  </a:cubicBezTo>
                  <a:cubicBezTo>
                    <a:pt x="120000" y="72000"/>
                    <a:pt x="90000" y="64000"/>
                    <a:pt x="75000" y="56000"/>
                  </a:cubicBezTo>
                  <a:cubicBezTo>
                    <a:pt x="75000" y="56000"/>
                    <a:pt x="90000" y="48000"/>
                    <a:pt x="90000" y="40000"/>
                  </a:cubicBezTo>
                  <a:cubicBezTo>
                    <a:pt x="105000" y="8000"/>
                    <a:pt x="45000" y="48000"/>
                    <a:pt x="30000" y="48000"/>
                  </a:cubicBezTo>
                  <a:cubicBezTo>
                    <a:pt x="30000" y="48000"/>
                    <a:pt x="60000" y="24000"/>
                    <a:pt x="45000" y="16000"/>
                  </a:cubicBezTo>
                  <a:cubicBezTo>
                    <a:pt x="45000" y="8000"/>
                    <a:pt x="60000" y="24000"/>
                    <a:pt x="45000" y="1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1" name="Shape 2347">
              <a:extLst>
                <a:ext uri="{FF2B5EF4-FFF2-40B4-BE49-F238E27FC236}">
                  <a16:creationId xmlns:a16="http://schemas.microsoft.com/office/drawing/2014/main" id="{9581F413-970B-4ECA-9F09-6580D323012D}"/>
                </a:ext>
              </a:extLst>
            </p:cNvPr>
            <p:cNvSpPr/>
            <p:nvPr/>
          </p:nvSpPr>
          <p:spPr>
            <a:xfrm>
              <a:off x="17579154" y="8931130"/>
              <a:ext cx="25476" cy="19113"/>
            </a:xfrm>
            <a:custGeom>
              <a:avLst/>
              <a:gdLst/>
              <a:ahLst/>
              <a:cxnLst/>
              <a:rect l="0" t="0" r="0" b="0"/>
              <a:pathLst>
                <a:path w="120000" h="120000" extrusionOk="0">
                  <a:moveTo>
                    <a:pt x="40000" y="120000"/>
                  </a:moveTo>
                  <a:cubicBezTo>
                    <a:pt x="0" y="120000"/>
                    <a:pt x="40000" y="0"/>
                    <a:pt x="80000" y="0"/>
                  </a:cubicBezTo>
                  <a:cubicBezTo>
                    <a:pt x="120000" y="0"/>
                    <a:pt x="80000" y="120000"/>
                    <a:pt x="4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2" name="Shape 2348">
              <a:extLst>
                <a:ext uri="{FF2B5EF4-FFF2-40B4-BE49-F238E27FC236}">
                  <a16:creationId xmlns:a16="http://schemas.microsoft.com/office/drawing/2014/main" id="{1C49C86A-0C76-4D7B-B2AA-2931A899131D}"/>
                </a:ext>
              </a:extLst>
            </p:cNvPr>
            <p:cNvSpPr/>
            <p:nvPr/>
          </p:nvSpPr>
          <p:spPr>
            <a:xfrm>
              <a:off x="17681064" y="9052181"/>
              <a:ext cx="44585" cy="19113"/>
            </a:xfrm>
            <a:custGeom>
              <a:avLst/>
              <a:gdLst/>
              <a:ahLst/>
              <a:cxnLst/>
              <a:rect l="0" t="0" r="0" b="0"/>
              <a:pathLst>
                <a:path w="120000" h="120000" extrusionOk="0">
                  <a:moveTo>
                    <a:pt x="120000" y="60000"/>
                  </a:moveTo>
                  <a:cubicBezTo>
                    <a:pt x="120000" y="0"/>
                    <a:pt x="0" y="0"/>
                    <a:pt x="0" y="60000"/>
                  </a:cubicBezTo>
                  <a:cubicBezTo>
                    <a:pt x="0" y="60000"/>
                    <a:pt x="120000" y="120000"/>
                    <a:pt x="12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3" name="Shape 2349">
              <a:extLst>
                <a:ext uri="{FF2B5EF4-FFF2-40B4-BE49-F238E27FC236}">
                  <a16:creationId xmlns:a16="http://schemas.microsoft.com/office/drawing/2014/main" id="{8FD0F3DB-F6D4-4FD1-9F51-D0F733B4E372}"/>
                </a:ext>
              </a:extLst>
            </p:cNvPr>
            <p:cNvSpPr/>
            <p:nvPr/>
          </p:nvSpPr>
          <p:spPr>
            <a:xfrm>
              <a:off x="17690618" y="9061736"/>
              <a:ext cx="175159" cy="105123"/>
            </a:xfrm>
            <a:custGeom>
              <a:avLst/>
              <a:gdLst/>
              <a:ahLst/>
              <a:cxnLst/>
              <a:rect l="0" t="0" r="0" b="0"/>
              <a:pathLst>
                <a:path w="120000" h="120000" extrusionOk="0">
                  <a:moveTo>
                    <a:pt x="63157" y="10909"/>
                  </a:moveTo>
                  <a:cubicBezTo>
                    <a:pt x="56842" y="0"/>
                    <a:pt x="31578" y="21818"/>
                    <a:pt x="25263" y="32727"/>
                  </a:cubicBezTo>
                  <a:cubicBezTo>
                    <a:pt x="18947" y="32727"/>
                    <a:pt x="25263" y="32727"/>
                    <a:pt x="18947" y="43636"/>
                  </a:cubicBezTo>
                  <a:cubicBezTo>
                    <a:pt x="18947" y="54545"/>
                    <a:pt x="12631" y="32727"/>
                    <a:pt x="6315" y="32727"/>
                  </a:cubicBezTo>
                  <a:cubicBezTo>
                    <a:pt x="0" y="32727"/>
                    <a:pt x="12631" y="65454"/>
                    <a:pt x="18947" y="65454"/>
                  </a:cubicBezTo>
                  <a:cubicBezTo>
                    <a:pt x="18947" y="76363"/>
                    <a:pt x="31578" y="76363"/>
                    <a:pt x="37894" y="76363"/>
                  </a:cubicBezTo>
                  <a:cubicBezTo>
                    <a:pt x="50526" y="76363"/>
                    <a:pt x="50526" y="98181"/>
                    <a:pt x="56842" y="109090"/>
                  </a:cubicBezTo>
                  <a:cubicBezTo>
                    <a:pt x="63157" y="120000"/>
                    <a:pt x="82105" y="109090"/>
                    <a:pt x="88421" y="109090"/>
                  </a:cubicBezTo>
                  <a:cubicBezTo>
                    <a:pt x="113684" y="109090"/>
                    <a:pt x="120000" y="87272"/>
                    <a:pt x="113684" y="54545"/>
                  </a:cubicBezTo>
                  <a:cubicBezTo>
                    <a:pt x="113684" y="32727"/>
                    <a:pt x="107368" y="21818"/>
                    <a:pt x="94736" y="21818"/>
                  </a:cubicBezTo>
                  <a:cubicBezTo>
                    <a:pt x="88421" y="21818"/>
                    <a:pt x="75789" y="10909"/>
                    <a:pt x="63157" y="10909"/>
                  </a:cubicBezTo>
                  <a:cubicBezTo>
                    <a:pt x="63157" y="10909"/>
                    <a:pt x="69473" y="10909"/>
                    <a:pt x="63157" y="1090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4" name="Shape 2350">
              <a:extLst>
                <a:ext uri="{FF2B5EF4-FFF2-40B4-BE49-F238E27FC236}">
                  <a16:creationId xmlns:a16="http://schemas.microsoft.com/office/drawing/2014/main" id="{6E96FC6B-C0FF-44F7-B87F-F3E7017F5FBE}"/>
                </a:ext>
              </a:extLst>
            </p:cNvPr>
            <p:cNvSpPr/>
            <p:nvPr/>
          </p:nvSpPr>
          <p:spPr>
            <a:xfrm>
              <a:off x="18521827" y="9240130"/>
              <a:ext cx="194267" cy="111493"/>
            </a:xfrm>
            <a:custGeom>
              <a:avLst/>
              <a:gdLst/>
              <a:ahLst/>
              <a:cxnLst/>
              <a:rect l="0" t="0" r="0" b="0"/>
              <a:pathLst>
                <a:path w="120000" h="120000" extrusionOk="0">
                  <a:moveTo>
                    <a:pt x="0" y="80000"/>
                  </a:moveTo>
                  <a:cubicBezTo>
                    <a:pt x="5714" y="70000"/>
                    <a:pt x="28571" y="80000"/>
                    <a:pt x="34285" y="80000"/>
                  </a:cubicBezTo>
                  <a:cubicBezTo>
                    <a:pt x="40000" y="80000"/>
                    <a:pt x="45714" y="60000"/>
                    <a:pt x="51428" y="70000"/>
                  </a:cubicBezTo>
                  <a:cubicBezTo>
                    <a:pt x="57142" y="80000"/>
                    <a:pt x="68571" y="80000"/>
                    <a:pt x="74285" y="70000"/>
                  </a:cubicBezTo>
                  <a:cubicBezTo>
                    <a:pt x="74285" y="60000"/>
                    <a:pt x="80000" y="50000"/>
                    <a:pt x="80000" y="50000"/>
                  </a:cubicBezTo>
                  <a:cubicBezTo>
                    <a:pt x="85714" y="50000"/>
                    <a:pt x="97142" y="50000"/>
                    <a:pt x="97142" y="30000"/>
                  </a:cubicBezTo>
                  <a:cubicBezTo>
                    <a:pt x="97142" y="0"/>
                    <a:pt x="120000" y="20000"/>
                    <a:pt x="114285" y="40000"/>
                  </a:cubicBezTo>
                  <a:cubicBezTo>
                    <a:pt x="108571" y="50000"/>
                    <a:pt x="102857" y="70000"/>
                    <a:pt x="102857" y="70000"/>
                  </a:cubicBezTo>
                  <a:cubicBezTo>
                    <a:pt x="85714" y="80000"/>
                    <a:pt x="80000" y="100000"/>
                    <a:pt x="62857" y="110000"/>
                  </a:cubicBezTo>
                  <a:cubicBezTo>
                    <a:pt x="51428" y="120000"/>
                    <a:pt x="0" y="110000"/>
                    <a:pt x="0" y="80000"/>
                  </a:cubicBezTo>
                  <a:cubicBezTo>
                    <a:pt x="0" y="70000"/>
                    <a:pt x="0" y="100000"/>
                    <a:pt x="0"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5" name="Shape 2351">
              <a:extLst>
                <a:ext uri="{FF2B5EF4-FFF2-40B4-BE49-F238E27FC236}">
                  <a16:creationId xmlns:a16="http://schemas.microsoft.com/office/drawing/2014/main" id="{C2510128-CCB6-4682-86D1-CCA2BFFEE1D1}"/>
                </a:ext>
              </a:extLst>
            </p:cNvPr>
            <p:cNvSpPr/>
            <p:nvPr/>
          </p:nvSpPr>
          <p:spPr>
            <a:xfrm>
              <a:off x="18802084" y="9297467"/>
              <a:ext cx="82802" cy="101936"/>
            </a:xfrm>
            <a:custGeom>
              <a:avLst/>
              <a:gdLst/>
              <a:ahLst/>
              <a:cxnLst/>
              <a:rect l="0" t="0" r="0" b="0"/>
              <a:pathLst>
                <a:path w="120000" h="120000" extrusionOk="0">
                  <a:moveTo>
                    <a:pt x="13333" y="0"/>
                  </a:moveTo>
                  <a:cubicBezTo>
                    <a:pt x="0" y="10909"/>
                    <a:pt x="66666" y="120000"/>
                    <a:pt x="106666" y="87272"/>
                  </a:cubicBezTo>
                  <a:cubicBezTo>
                    <a:pt x="120000" y="65454"/>
                    <a:pt x="80000" y="43636"/>
                    <a:pt x="66666" y="43636"/>
                  </a:cubicBezTo>
                  <a:cubicBezTo>
                    <a:pt x="53333" y="32727"/>
                    <a:pt x="13333" y="0"/>
                    <a:pt x="13333" y="0"/>
                  </a:cubicBezTo>
                  <a:cubicBezTo>
                    <a:pt x="0" y="10909"/>
                    <a:pt x="26666" y="0"/>
                    <a:pt x="13333"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6" name="Shape 2352">
              <a:extLst>
                <a:ext uri="{FF2B5EF4-FFF2-40B4-BE49-F238E27FC236}">
                  <a16:creationId xmlns:a16="http://schemas.microsoft.com/office/drawing/2014/main" id="{6ED83B7E-4023-4E01-89D1-D97BEDD08119}"/>
                </a:ext>
              </a:extLst>
            </p:cNvPr>
            <p:cNvSpPr/>
            <p:nvPr/>
          </p:nvSpPr>
          <p:spPr>
            <a:xfrm>
              <a:off x="19044119" y="9485417"/>
              <a:ext cx="54138" cy="54153"/>
            </a:xfrm>
            <a:custGeom>
              <a:avLst/>
              <a:gdLst/>
              <a:ahLst/>
              <a:cxnLst/>
              <a:rect l="0" t="0" r="0" b="0"/>
              <a:pathLst>
                <a:path w="120000" h="120000" extrusionOk="0">
                  <a:moveTo>
                    <a:pt x="120000" y="80000"/>
                  </a:moveTo>
                  <a:cubicBezTo>
                    <a:pt x="120000" y="40000"/>
                    <a:pt x="0" y="0"/>
                    <a:pt x="20000" y="40000"/>
                  </a:cubicBezTo>
                  <a:cubicBezTo>
                    <a:pt x="20000" y="60000"/>
                    <a:pt x="120000" y="100000"/>
                    <a:pt x="120000" y="80000"/>
                  </a:cubicBezTo>
                  <a:cubicBezTo>
                    <a:pt x="120000" y="60000"/>
                    <a:pt x="120000" y="120000"/>
                    <a:pt x="120000"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7" name="Shape 2353">
              <a:extLst>
                <a:ext uri="{FF2B5EF4-FFF2-40B4-BE49-F238E27FC236}">
                  <a16:creationId xmlns:a16="http://schemas.microsoft.com/office/drawing/2014/main" id="{D52297D2-55BE-46E8-A483-8F2CDB7313AE}"/>
                </a:ext>
              </a:extLst>
            </p:cNvPr>
            <p:cNvSpPr/>
            <p:nvPr/>
          </p:nvSpPr>
          <p:spPr>
            <a:xfrm>
              <a:off x="18986796" y="9399406"/>
              <a:ext cx="85988" cy="57338"/>
            </a:xfrm>
            <a:custGeom>
              <a:avLst/>
              <a:gdLst/>
              <a:ahLst/>
              <a:cxnLst/>
              <a:rect l="0" t="0" r="0" b="0"/>
              <a:pathLst>
                <a:path w="120000" h="120000" extrusionOk="0">
                  <a:moveTo>
                    <a:pt x="106666" y="120000"/>
                  </a:moveTo>
                  <a:cubicBezTo>
                    <a:pt x="80000" y="100000"/>
                    <a:pt x="40000" y="0"/>
                    <a:pt x="0" y="20000"/>
                  </a:cubicBezTo>
                  <a:cubicBezTo>
                    <a:pt x="0" y="40000"/>
                    <a:pt x="40000" y="60000"/>
                    <a:pt x="40000" y="80000"/>
                  </a:cubicBezTo>
                  <a:cubicBezTo>
                    <a:pt x="66666" y="80000"/>
                    <a:pt x="80000" y="100000"/>
                    <a:pt x="106666" y="120000"/>
                  </a:cubicBezTo>
                  <a:cubicBezTo>
                    <a:pt x="120000" y="120000"/>
                    <a:pt x="80000" y="100000"/>
                    <a:pt x="106666"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8" name="Shape 2354">
              <a:extLst>
                <a:ext uri="{FF2B5EF4-FFF2-40B4-BE49-F238E27FC236}">
                  <a16:creationId xmlns:a16="http://schemas.microsoft.com/office/drawing/2014/main" id="{3109DEE7-F21F-4513-80EB-FE4EAEA62A94}"/>
                </a:ext>
              </a:extLst>
            </p:cNvPr>
            <p:cNvSpPr/>
            <p:nvPr/>
          </p:nvSpPr>
          <p:spPr>
            <a:xfrm>
              <a:off x="18903993" y="9361177"/>
              <a:ext cx="38216" cy="47785"/>
            </a:xfrm>
            <a:custGeom>
              <a:avLst/>
              <a:gdLst/>
              <a:ahLst/>
              <a:cxnLst/>
              <a:rect l="0" t="0" r="0" b="0"/>
              <a:pathLst>
                <a:path w="120000" h="120000" extrusionOk="0">
                  <a:moveTo>
                    <a:pt x="120000" y="96000"/>
                  </a:moveTo>
                  <a:cubicBezTo>
                    <a:pt x="120000" y="48000"/>
                    <a:pt x="0" y="0"/>
                    <a:pt x="0" y="0"/>
                  </a:cubicBezTo>
                  <a:cubicBezTo>
                    <a:pt x="0" y="24000"/>
                    <a:pt x="120000" y="120000"/>
                    <a:pt x="120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79" name="Shape 2355">
              <a:extLst>
                <a:ext uri="{FF2B5EF4-FFF2-40B4-BE49-F238E27FC236}">
                  <a16:creationId xmlns:a16="http://schemas.microsoft.com/office/drawing/2014/main" id="{8C879C3D-23DE-4F77-8DD4-298EA4784A70}"/>
                </a:ext>
              </a:extLst>
            </p:cNvPr>
            <p:cNvSpPr/>
            <p:nvPr/>
          </p:nvSpPr>
          <p:spPr>
            <a:xfrm>
              <a:off x="19247940" y="10017401"/>
              <a:ext cx="149679" cy="111493"/>
            </a:xfrm>
            <a:custGeom>
              <a:avLst/>
              <a:gdLst/>
              <a:ahLst/>
              <a:cxnLst/>
              <a:rect l="0" t="0" r="0" b="0"/>
              <a:pathLst>
                <a:path w="120000" h="120000" extrusionOk="0">
                  <a:moveTo>
                    <a:pt x="112500" y="110000"/>
                  </a:moveTo>
                  <a:cubicBezTo>
                    <a:pt x="120000" y="120000"/>
                    <a:pt x="22500" y="0"/>
                    <a:pt x="15000" y="0"/>
                  </a:cubicBezTo>
                  <a:cubicBezTo>
                    <a:pt x="0" y="0"/>
                    <a:pt x="52500" y="90000"/>
                    <a:pt x="112500" y="11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0" name="Shape 2356">
              <a:extLst>
                <a:ext uri="{FF2B5EF4-FFF2-40B4-BE49-F238E27FC236}">
                  <a16:creationId xmlns:a16="http://schemas.microsoft.com/office/drawing/2014/main" id="{12CCD765-CB67-4349-9C61-D21328163F41}"/>
                </a:ext>
              </a:extLst>
            </p:cNvPr>
            <p:cNvSpPr/>
            <p:nvPr/>
          </p:nvSpPr>
          <p:spPr>
            <a:xfrm>
              <a:off x="19649214" y="10727777"/>
              <a:ext cx="105096" cy="130607"/>
            </a:xfrm>
            <a:custGeom>
              <a:avLst/>
              <a:gdLst/>
              <a:ahLst/>
              <a:cxnLst/>
              <a:rect l="0" t="0" r="0" b="0"/>
              <a:pathLst>
                <a:path w="120000" h="120000" extrusionOk="0">
                  <a:moveTo>
                    <a:pt x="120000" y="119999"/>
                  </a:moveTo>
                  <a:cubicBezTo>
                    <a:pt x="109090" y="102857"/>
                    <a:pt x="120000" y="94285"/>
                    <a:pt x="98181" y="85714"/>
                  </a:cubicBezTo>
                  <a:cubicBezTo>
                    <a:pt x="87272" y="68571"/>
                    <a:pt x="98181" y="68571"/>
                    <a:pt x="98181" y="59999"/>
                  </a:cubicBezTo>
                  <a:cubicBezTo>
                    <a:pt x="87272" y="42857"/>
                    <a:pt x="0" y="8571"/>
                    <a:pt x="0" y="0"/>
                  </a:cubicBezTo>
                  <a:cubicBezTo>
                    <a:pt x="0" y="8571"/>
                    <a:pt x="32727" y="25714"/>
                    <a:pt x="32727" y="34285"/>
                  </a:cubicBezTo>
                  <a:cubicBezTo>
                    <a:pt x="43636" y="51428"/>
                    <a:pt x="43636" y="59999"/>
                    <a:pt x="54545" y="68571"/>
                  </a:cubicBezTo>
                  <a:cubicBezTo>
                    <a:pt x="65454" y="77142"/>
                    <a:pt x="98181" y="85714"/>
                    <a:pt x="87272" y="94285"/>
                  </a:cubicBezTo>
                  <a:cubicBezTo>
                    <a:pt x="87272" y="111428"/>
                    <a:pt x="98181" y="111428"/>
                    <a:pt x="120000" y="11999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1" name="Shape 2357">
              <a:extLst>
                <a:ext uri="{FF2B5EF4-FFF2-40B4-BE49-F238E27FC236}">
                  <a16:creationId xmlns:a16="http://schemas.microsoft.com/office/drawing/2014/main" id="{2B5A2FBF-FCE4-4A72-B7F6-A96ACAFFFEB3}"/>
                </a:ext>
              </a:extLst>
            </p:cNvPr>
            <p:cNvSpPr/>
            <p:nvPr/>
          </p:nvSpPr>
          <p:spPr>
            <a:xfrm>
              <a:off x="19677877" y="10848829"/>
              <a:ext cx="242034" cy="283514"/>
            </a:xfrm>
            <a:custGeom>
              <a:avLst/>
              <a:gdLst/>
              <a:ahLst/>
              <a:cxnLst/>
              <a:rect l="0" t="0" r="0" b="0"/>
              <a:pathLst>
                <a:path w="120000" h="120000" extrusionOk="0">
                  <a:moveTo>
                    <a:pt x="36923" y="8000"/>
                  </a:moveTo>
                  <a:cubicBezTo>
                    <a:pt x="32307" y="8000"/>
                    <a:pt x="32307" y="36000"/>
                    <a:pt x="32307" y="44000"/>
                  </a:cubicBezTo>
                  <a:cubicBezTo>
                    <a:pt x="27692" y="52000"/>
                    <a:pt x="0" y="64000"/>
                    <a:pt x="23076" y="72000"/>
                  </a:cubicBezTo>
                  <a:cubicBezTo>
                    <a:pt x="36923" y="76000"/>
                    <a:pt x="50769" y="84000"/>
                    <a:pt x="41538" y="100000"/>
                  </a:cubicBezTo>
                  <a:cubicBezTo>
                    <a:pt x="27692" y="120000"/>
                    <a:pt x="50769" y="116000"/>
                    <a:pt x="64615" y="104000"/>
                  </a:cubicBezTo>
                  <a:cubicBezTo>
                    <a:pt x="69230" y="100000"/>
                    <a:pt x="73846" y="92000"/>
                    <a:pt x="78461" y="88000"/>
                  </a:cubicBezTo>
                  <a:cubicBezTo>
                    <a:pt x="87692" y="76000"/>
                    <a:pt x="83076" y="76000"/>
                    <a:pt x="83076" y="64000"/>
                  </a:cubicBezTo>
                  <a:cubicBezTo>
                    <a:pt x="87692" y="56000"/>
                    <a:pt x="96923" y="56000"/>
                    <a:pt x="101538" y="56000"/>
                  </a:cubicBezTo>
                  <a:cubicBezTo>
                    <a:pt x="106153" y="60000"/>
                    <a:pt x="115384" y="44000"/>
                    <a:pt x="120000" y="40000"/>
                  </a:cubicBezTo>
                  <a:cubicBezTo>
                    <a:pt x="120000" y="36000"/>
                    <a:pt x="120000" y="24000"/>
                    <a:pt x="115384" y="24000"/>
                  </a:cubicBezTo>
                  <a:cubicBezTo>
                    <a:pt x="106153" y="24000"/>
                    <a:pt x="96923" y="32000"/>
                    <a:pt x="92307" y="32000"/>
                  </a:cubicBezTo>
                  <a:cubicBezTo>
                    <a:pt x="83076" y="32000"/>
                    <a:pt x="69230" y="28000"/>
                    <a:pt x="64615" y="20000"/>
                  </a:cubicBezTo>
                  <a:cubicBezTo>
                    <a:pt x="60000" y="16000"/>
                    <a:pt x="60000" y="0"/>
                    <a:pt x="50769" y="0"/>
                  </a:cubicBezTo>
                  <a:cubicBezTo>
                    <a:pt x="50769" y="0"/>
                    <a:pt x="50769" y="12000"/>
                    <a:pt x="50769" y="12000"/>
                  </a:cubicBezTo>
                  <a:cubicBezTo>
                    <a:pt x="46153" y="12000"/>
                    <a:pt x="41538" y="4000"/>
                    <a:pt x="36923" y="8000"/>
                  </a:cubicBezTo>
                  <a:cubicBezTo>
                    <a:pt x="32307" y="8000"/>
                    <a:pt x="41538" y="4000"/>
                    <a:pt x="36923" y="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2" name="Shape 2358">
              <a:extLst>
                <a:ext uri="{FF2B5EF4-FFF2-40B4-BE49-F238E27FC236}">
                  <a16:creationId xmlns:a16="http://schemas.microsoft.com/office/drawing/2014/main" id="{71DE5EF0-5C2B-47A2-918E-AD4C29467909}"/>
                </a:ext>
              </a:extLst>
            </p:cNvPr>
            <p:cNvSpPr/>
            <p:nvPr/>
          </p:nvSpPr>
          <p:spPr>
            <a:xfrm>
              <a:off x="19359408" y="11055887"/>
              <a:ext cx="366242" cy="356781"/>
            </a:xfrm>
            <a:custGeom>
              <a:avLst/>
              <a:gdLst/>
              <a:ahLst/>
              <a:cxnLst/>
              <a:rect l="0" t="0" r="0" b="0"/>
              <a:pathLst>
                <a:path w="120000" h="120000" extrusionOk="0">
                  <a:moveTo>
                    <a:pt x="101538" y="12631"/>
                  </a:moveTo>
                  <a:cubicBezTo>
                    <a:pt x="101538" y="12631"/>
                    <a:pt x="98461" y="0"/>
                    <a:pt x="92307" y="3157"/>
                  </a:cubicBezTo>
                  <a:cubicBezTo>
                    <a:pt x="83076" y="9473"/>
                    <a:pt x="86153" y="15789"/>
                    <a:pt x="80000" y="25263"/>
                  </a:cubicBezTo>
                  <a:cubicBezTo>
                    <a:pt x="76923" y="28421"/>
                    <a:pt x="73846" y="37894"/>
                    <a:pt x="67692" y="41052"/>
                  </a:cubicBezTo>
                  <a:cubicBezTo>
                    <a:pt x="61538" y="50526"/>
                    <a:pt x="55384" y="53684"/>
                    <a:pt x="46153" y="56842"/>
                  </a:cubicBezTo>
                  <a:cubicBezTo>
                    <a:pt x="40000" y="60000"/>
                    <a:pt x="36923" y="66315"/>
                    <a:pt x="27692" y="69473"/>
                  </a:cubicBezTo>
                  <a:cubicBezTo>
                    <a:pt x="21538" y="72631"/>
                    <a:pt x="21538" y="85263"/>
                    <a:pt x="12307" y="85263"/>
                  </a:cubicBezTo>
                  <a:cubicBezTo>
                    <a:pt x="0" y="88421"/>
                    <a:pt x="12307" y="97894"/>
                    <a:pt x="6153" y="104210"/>
                  </a:cubicBezTo>
                  <a:cubicBezTo>
                    <a:pt x="3076" y="104210"/>
                    <a:pt x="0" y="104210"/>
                    <a:pt x="3076" y="107368"/>
                  </a:cubicBezTo>
                  <a:cubicBezTo>
                    <a:pt x="3076" y="110526"/>
                    <a:pt x="3076" y="110526"/>
                    <a:pt x="9230" y="110526"/>
                  </a:cubicBezTo>
                  <a:cubicBezTo>
                    <a:pt x="15384" y="110526"/>
                    <a:pt x="24615" y="116842"/>
                    <a:pt x="30769" y="116842"/>
                  </a:cubicBezTo>
                  <a:cubicBezTo>
                    <a:pt x="43076" y="120000"/>
                    <a:pt x="49230" y="113684"/>
                    <a:pt x="58461" y="107368"/>
                  </a:cubicBezTo>
                  <a:cubicBezTo>
                    <a:pt x="64615" y="101052"/>
                    <a:pt x="67692" y="94736"/>
                    <a:pt x="67692" y="85263"/>
                  </a:cubicBezTo>
                  <a:cubicBezTo>
                    <a:pt x="70769" y="75789"/>
                    <a:pt x="73846" y="75789"/>
                    <a:pt x="83076" y="69473"/>
                  </a:cubicBezTo>
                  <a:cubicBezTo>
                    <a:pt x="86153" y="69473"/>
                    <a:pt x="86153" y="66315"/>
                    <a:pt x="89230" y="66315"/>
                  </a:cubicBezTo>
                  <a:cubicBezTo>
                    <a:pt x="92307" y="66315"/>
                    <a:pt x="95384" y="66315"/>
                    <a:pt x="101538" y="66315"/>
                  </a:cubicBezTo>
                  <a:cubicBezTo>
                    <a:pt x="104615" y="63157"/>
                    <a:pt x="101538" y="60000"/>
                    <a:pt x="98461" y="60000"/>
                  </a:cubicBezTo>
                  <a:cubicBezTo>
                    <a:pt x="95384" y="56842"/>
                    <a:pt x="95384" y="56842"/>
                    <a:pt x="98461" y="53684"/>
                  </a:cubicBezTo>
                  <a:cubicBezTo>
                    <a:pt x="104615" y="44210"/>
                    <a:pt x="110769" y="37894"/>
                    <a:pt x="116923" y="28421"/>
                  </a:cubicBezTo>
                  <a:cubicBezTo>
                    <a:pt x="116923" y="25263"/>
                    <a:pt x="116923" y="22105"/>
                    <a:pt x="116923" y="18947"/>
                  </a:cubicBezTo>
                  <a:cubicBezTo>
                    <a:pt x="116923" y="15789"/>
                    <a:pt x="116923" y="15789"/>
                    <a:pt x="116923" y="12631"/>
                  </a:cubicBezTo>
                  <a:cubicBezTo>
                    <a:pt x="120000" y="9473"/>
                    <a:pt x="113846" y="12631"/>
                    <a:pt x="113846" y="12631"/>
                  </a:cubicBezTo>
                  <a:cubicBezTo>
                    <a:pt x="113846" y="9473"/>
                    <a:pt x="113846" y="9473"/>
                    <a:pt x="113846" y="6315"/>
                  </a:cubicBezTo>
                  <a:cubicBezTo>
                    <a:pt x="110769" y="9473"/>
                    <a:pt x="107692" y="15789"/>
                    <a:pt x="101538" y="1263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3" name="Shape 2359">
              <a:extLst>
                <a:ext uri="{FF2B5EF4-FFF2-40B4-BE49-F238E27FC236}">
                  <a16:creationId xmlns:a16="http://schemas.microsoft.com/office/drawing/2014/main" id="{825532AF-4EA0-4070-8C21-E5D2019524F0}"/>
                </a:ext>
              </a:extLst>
            </p:cNvPr>
            <p:cNvSpPr/>
            <p:nvPr/>
          </p:nvSpPr>
          <p:spPr>
            <a:xfrm>
              <a:off x="19416730" y="11412672"/>
              <a:ext cx="19108" cy="19113"/>
            </a:xfrm>
            <a:custGeom>
              <a:avLst/>
              <a:gdLst/>
              <a:ahLst/>
              <a:cxnLst/>
              <a:rect l="0" t="0" r="0" b="0"/>
              <a:pathLst>
                <a:path w="120000" h="120000" extrusionOk="0">
                  <a:moveTo>
                    <a:pt x="120000" y="120000"/>
                  </a:moveTo>
                  <a:cubicBezTo>
                    <a:pt x="120000" y="60000"/>
                    <a:pt x="60000" y="60000"/>
                    <a:pt x="60000" y="0"/>
                  </a:cubicBezTo>
                  <a:cubicBezTo>
                    <a:pt x="0" y="60000"/>
                    <a:pt x="0" y="60000"/>
                    <a:pt x="0" y="120000"/>
                  </a:cubicBezTo>
                  <a:cubicBezTo>
                    <a:pt x="60000" y="120000"/>
                    <a:pt x="120000" y="120000"/>
                    <a:pt x="12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4" name="Shape 2360">
              <a:extLst>
                <a:ext uri="{FF2B5EF4-FFF2-40B4-BE49-F238E27FC236}">
                  <a16:creationId xmlns:a16="http://schemas.microsoft.com/office/drawing/2014/main" id="{AC4BAFE9-9E53-40BC-A746-D5C4DF09B969}"/>
                </a:ext>
              </a:extLst>
            </p:cNvPr>
            <p:cNvSpPr/>
            <p:nvPr/>
          </p:nvSpPr>
          <p:spPr>
            <a:xfrm>
              <a:off x="18343483" y="11065447"/>
              <a:ext cx="178346" cy="168834"/>
            </a:xfrm>
            <a:custGeom>
              <a:avLst/>
              <a:gdLst/>
              <a:ahLst/>
              <a:cxnLst/>
              <a:rect l="0" t="0" r="0" b="0"/>
              <a:pathLst>
                <a:path w="120000" h="120000" extrusionOk="0">
                  <a:moveTo>
                    <a:pt x="0" y="13333"/>
                  </a:moveTo>
                  <a:cubicBezTo>
                    <a:pt x="0" y="20000"/>
                    <a:pt x="12631" y="40000"/>
                    <a:pt x="12631" y="46666"/>
                  </a:cubicBezTo>
                  <a:cubicBezTo>
                    <a:pt x="18947" y="53333"/>
                    <a:pt x="25263" y="60000"/>
                    <a:pt x="25263" y="66666"/>
                  </a:cubicBezTo>
                  <a:cubicBezTo>
                    <a:pt x="25263" y="73333"/>
                    <a:pt x="18947" y="73333"/>
                    <a:pt x="18947" y="80000"/>
                  </a:cubicBezTo>
                  <a:cubicBezTo>
                    <a:pt x="25263" y="100000"/>
                    <a:pt x="44210" y="113333"/>
                    <a:pt x="56842" y="120000"/>
                  </a:cubicBezTo>
                  <a:cubicBezTo>
                    <a:pt x="69473" y="120000"/>
                    <a:pt x="69473" y="106666"/>
                    <a:pt x="75789" y="100000"/>
                  </a:cubicBezTo>
                  <a:cubicBezTo>
                    <a:pt x="75789" y="100000"/>
                    <a:pt x="82105" y="113333"/>
                    <a:pt x="82105" y="113333"/>
                  </a:cubicBezTo>
                  <a:cubicBezTo>
                    <a:pt x="82105" y="106666"/>
                    <a:pt x="82105" y="93333"/>
                    <a:pt x="88421" y="93333"/>
                  </a:cubicBezTo>
                  <a:cubicBezTo>
                    <a:pt x="94736" y="86666"/>
                    <a:pt x="94736" y="100000"/>
                    <a:pt x="101052" y="100000"/>
                  </a:cubicBezTo>
                  <a:cubicBezTo>
                    <a:pt x="94736" y="100000"/>
                    <a:pt x="113684" y="53333"/>
                    <a:pt x="113684" y="46666"/>
                  </a:cubicBezTo>
                  <a:cubicBezTo>
                    <a:pt x="113684" y="40000"/>
                    <a:pt x="120000" y="0"/>
                    <a:pt x="101052" y="6666"/>
                  </a:cubicBezTo>
                  <a:cubicBezTo>
                    <a:pt x="82105" y="13333"/>
                    <a:pt x="63157" y="26666"/>
                    <a:pt x="44210" y="20000"/>
                  </a:cubicBezTo>
                  <a:cubicBezTo>
                    <a:pt x="37894" y="20000"/>
                    <a:pt x="6315" y="0"/>
                    <a:pt x="0" y="13333"/>
                  </a:cubicBezTo>
                  <a:cubicBezTo>
                    <a:pt x="0" y="20000"/>
                    <a:pt x="6315" y="0"/>
                    <a:pt x="0" y="1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5" name="Shape 2361">
              <a:extLst>
                <a:ext uri="{FF2B5EF4-FFF2-40B4-BE49-F238E27FC236}">
                  <a16:creationId xmlns:a16="http://schemas.microsoft.com/office/drawing/2014/main" id="{352940DC-0F91-4391-9468-F056B8978FAB}"/>
                </a:ext>
              </a:extLst>
            </p:cNvPr>
            <p:cNvSpPr/>
            <p:nvPr/>
          </p:nvSpPr>
          <p:spPr>
            <a:xfrm>
              <a:off x="18483612" y="11017663"/>
              <a:ext cx="28661" cy="47785"/>
            </a:xfrm>
            <a:custGeom>
              <a:avLst/>
              <a:gdLst/>
              <a:ahLst/>
              <a:cxnLst/>
              <a:rect l="0" t="0" r="0" b="0"/>
              <a:pathLst>
                <a:path w="120000" h="120000" extrusionOk="0">
                  <a:moveTo>
                    <a:pt x="120000" y="96000"/>
                  </a:moveTo>
                  <a:cubicBezTo>
                    <a:pt x="120000" y="120000"/>
                    <a:pt x="0" y="24000"/>
                    <a:pt x="40000" y="0"/>
                  </a:cubicBezTo>
                  <a:cubicBezTo>
                    <a:pt x="80000" y="0"/>
                    <a:pt x="120000" y="24000"/>
                    <a:pt x="120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6" name="Shape 2362">
              <a:extLst>
                <a:ext uri="{FF2B5EF4-FFF2-40B4-BE49-F238E27FC236}">
                  <a16:creationId xmlns:a16="http://schemas.microsoft.com/office/drawing/2014/main" id="{545D71D3-48E6-4CC9-98ED-7F18E337A40B}"/>
                </a:ext>
              </a:extLst>
            </p:cNvPr>
            <p:cNvSpPr/>
            <p:nvPr/>
          </p:nvSpPr>
          <p:spPr>
            <a:xfrm>
              <a:off x="18295714" y="11017663"/>
              <a:ext cx="19108" cy="19113"/>
            </a:xfrm>
            <a:custGeom>
              <a:avLst/>
              <a:gdLst/>
              <a:ahLst/>
              <a:cxnLst/>
              <a:rect l="0" t="0" r="0" b="0"/>
              <a:pathLst>
                <a:path w="120000" h="120000" extrusionOk="0">
                  <a:moveTo>
                    <a:pt x="60000" y="120000"/>
                  </a:moveTo>
                  <a:cubicBezTo>
                    <a:pt x="0" y="120000"/>
                    <a:pt x="0" y="0"/>
                    <a:pt x="60000" y="0"/>
                  </a:cubicBezTo>
                  <a:cubicBezTo>
                    <a:pt x="120000" y="0"/>
                    <a:pt x="120000" y="120000"/>
                    <a:pt x="6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7" name="Shape 2363">
              <a:extLst>
                <a:ext uri="{FF2B5EF4-FFF2-40B4-BE49-F238E27FC236}">
                  <a16:creationId xmlns:a16="http://schemas.microsoft.com/office/drawing/2014/main" id="{7958985A-B54A-4B0A-8D52-2D0F2D29B2D5}"/>
                </a:ext>
              </a:extLst>
            </p:cNvPr>
            <p:cNvSpPr/>
            <p:nvPr/>
          </p:nvSpPr>
          <p:spPr>
            <a:xfrm>
              <a:off x="15384885" y="8593464"/>
              <a:ext cx="101909" cy="168834"/>
            </a:xfrm>
            <a:custGeom>
              <a:avLst/>
              <a:gdLst/>
              <a:ahLst/>
              <a:cxnLst/>
              <a:rect l="0" t="0" r="0" b="0"/>
              <a:pathLst>
                <a:path w="120000" h="120000" extrusionOk="0">
                  <a:moveTo>
                    <a:pt x="21818" y="0"/>
                  </a:moveTo>
                  <a:cubicBezTo>
                    <a:pt x="21818" y="0"/>
                    <a:pt x="21818" y="0"/>
                    <a:pt x="10909" y="0"/>
                  </a:cubicBezTo>
                  <a:cubicBezTo>
                    <a:pt x="10909" y="0"/>
                    <a:pt x="10909" y="20000"/>
                    <a:pt x="10909" y="20000"/>
                  </a:cubicBezTo>
                  <a:cubicBezTo>
                    <a:pt x="10909" y="33333"/>
                    <a:pt x="0" y="40000"/>
                    <a:pt x="0" y="53333"/>
                  </a:cubicBezTo>
                  <a:cubicBezTo>
                    <a:pt x="0" y="73333"/>
                    <a:pt x="0" y="120000"/>
                    <a:pt x="43636" y="120000"/>
                  </a:cubicBezTo>
                  <a:cubicBezTo>
                    <a:pt x="65454" y="120000"/>
                    <a:pt x="98181" y="113333"/>
                    <a:pt x="98181" y="100000"/>
                  </a:cubicBezTo>
                  <a:cubicBezTo>
                    <a:pt x="120000" y="86666"/>
                    <a:pt x="98181" y="66666"/>
                    <a:pt x="98181" y="53333"/>
                  </a:cubicBezTo>
                  <a:cubicBezTo>
                    <a:pt x="76363" y="40000"/>
                    <a:pt x="54545" y="0"/>
                    <a:pt x="21818" y="0"/>
                  </a:cubicBezTo>
                  <a:cubicBezTo>
                    <a:pt x="10909" y="0"/>
                    <a:pt x="32727" y="0"/>
                    <a:pt x="21818"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8" name="Shape 2364">
              <a:extLst>
                <a:ext uri="{FF2B5EF4-FFF2-40B4-BE49-F238E27FC236}">
                  <a16:creationId xmlns:a16="http://schemas.microsoft.com/office/drawing/2014/main" id="{AD1F146C-04F3-4EF0-8A3F-87C89816A9C0}"/>
                </a:ext>
              </a:extLst>
            </p:cNvPr>
            <p:cNvSpPr/>
            <p:nvPr/>
          </p:nvSpPr>
          <p:spPr>
            <a:xfrm>
              <a:off x="13665144" y="9606468"/>
              <a:ext cx="337579" cy="653035"/>
            </a:xfrm>
            <a:custGeom>
              <a:avLst/>
              <a:gdLst/>
              <a:ahLst/>
              <a:cxnLst/>
              <a:rect l="0" t="0" r="0" b="0"/>
              <a:pathLst>
                <a:path w="120000" h="120000" extrusionOk="0">
                  <a:moveTo>
                    <a:pt x="103333" y="3428"/>
                  </a:moveTo>
                  <a:cubicBezTo>
                    <a:pt x="103333" y="3428"/>
                    <a:pt x="100000" y="0"/>
                    <a:pt x="96666" y="0"/>
                  </a:cubicBezTo>
                  <a:cubicBezTo>
                    <a:pt x="96666" y="1714"/>
                    <a:pt x="93333" y="3428"/>
                    <a:pt x="93333" y="5142"/>
                  </a:cubicBezTo>
                  <a:cubicBezTo>
                    <a:pt x="90000" y="8571"/>
                    <a:pt x="90000" y="10285"/>
                    <a:pt x="86666" y="13714"/>
                  </a:cubicBezTo>
                  <a:cubicBezTo>
                    <a:pt x="83333" y="15428"/>
                    <a:pt x="80000" y="13714"/>
                    <a:pt x="76666" y="13714"/>
                  </a:cubicBezTo>
                  <a:cubicBezTo>
                    <a:pt x="76666" y="13714"/>
                    <a:pt x="80000" y="15428"/>
                    <a:pt x="76666" y="17142"/>
                  </a:cubicBezTo>
                  <a:cubicBezTo>
                    <a:pt x="76666" y="18857"/>
                    <a:pt x="73333" y="18857"/>
                    <a:pt x="73333" y="20571"/>
                  </a:cubicBezTo>
                  <a:cubicBezTo>
                    <a:pt x="73333" y="20571"/>
                    <a:pt x="76666" y="22285"/>
                    <a:pt x="76666" y="22285"/>
                  </a:cubicBezTo>
                  <a:cubicBezTo>
                    <a:pt x="76666" y="24000"/>
                    <a:pt x="73333" y="22285"/>
                    <a:pt x="70000" y="24000"/>
                  </a:cubicBezTo>
                  <a:cubicBezTo>
                    <a:pt x="66666" y="24000"/>
                    <a:pt x="66666" y="25714"/>
                    <a:pt x="63333" y="27428"/>
                  </a:cubicBezTo>
                  <a:cubicBezTo>
                    <a:pt x="60000" y="29142"/>
                    <a:pt x="56666" y="29142"/>
                    <a:pt x="50000" y="30857"/>
                  </a:cubicBezTo>
                  <a:cubicBezTo>
                    <a:pt x="46666" y="30857"/>
                    <a:pt x="53333" y="32571"/>
                    <a:pt x="50000" y="32571"/>
                  </a:cubicBezTo>
                  <a:cubicBezTo>
                    <a:pt x="50000" y="34285"/>
                    <a:pt x="43333" y="30857"/>
                    <a:pt x="43333" y="32571"/>
                  </a:cubicBezTo>
                  <a:cubicBezTo>
                    <a:pt x="36666" y="34285"/>
                    <a:pt x="33333" y="34285"/>
                    <a:pt x="26666" y="36000"/>
                  </a:cubicBezTo>
                  <a:cubicBezTo>
                    <a:pt x="23333" y="36000"/>
                    <a:pt x="20000" y="34285"/>
                    <a:pt x="20000" y="36000"/>
                  </a:cubicBezTo>
                  <a:cubicBezTo>
                    <a:pt x="16666" y="39428"/>
                    <a:pt x="16666" y="42857"/>
                    <a:pt x="13333" y="46285"/>
                  </a:cubicBezTo>
                  <a:cubicBezTo>
                    <a:pt x="10000" y="54857"/>
                    <a:pt x="26666" y="66857"/>
                    <a:pt x="13333" y="75428"/>
                  </a:cubicBezTo>
                  <a:cubicBezTo>
                    <a:pt x="10000" y="78857"/>
                    <a:pt x="3333" y="82285"/>
                    <a:pt x="0" y="87428"/>
                  </a:cubicBezTo>
                  <a:cubicBezTo>
                    <a:pt x="0" y="89142"/>
                    <a:pt x="0" y="92571"/>
                    <a:pt x="0" y="94285"/>
                  </a:cubicBezTo>
                  <a:cubicBezTo>
                    <a:pt x="3333" y="96000"/>
                    <a:pt x="10000" y="97714"/>
                    <a:pt x="6666" y="101142"/>
                  </a:cubicBezTo>
                  <a:cubicBezTo>
                    <a:pt x="3333" y="106285"/>
                    <a:pt x="6666" y="113142"/>
                    <a:pt x="16666" y="116571"/>
                  </a:cubicBezTo>
                  <a:cubicBezTo>
                    <a:pt x="26666" y="120000"/>
                    <a:pt x="36666" y="120000"/>
                    <a:pt x="53333" y="116571"/>
                  </a:cubicBezTo>
                  <a:cubicBezTo>
                    <a:pt x="70000" y="113142"/>
                    <a:pt x="73333" y="94285"/>
                    <a:pt x="80000" y="85714"/>
                  </a:cubicBezTo>
                  <a:cubicBezTo>
                    <a:pt x="86666" y="73714"/>
                    <a:pt x="96666" y="63428"/>
                    <a:pt x="103333" y="51428"/>
                  </a:cubicBezTo>
                  <a:cubicBezTo>
                    <a:pt x="103333" y="48000"/>
                    <a:pt x="103333" y="42857"/>
                    <a:pt x="106666" y="39428"/>
                  </a:cubicBezTo>
                  <a:cubicBezTo>
                    <a:pt x="110000" y="37714"/>
                    <a:pt x="103333" y="24000"/>
                    <a:pt x="113333" y="32571"/>
                  </a:cubicBezTo>
                  <a:cubicBezTo>
                    <a:pt x="116666" y="34285"/>
                    <a:pt x="116666" y="30857"/>
                    <a:pt x="120000" y="29142"/>
                  </a:cubicBezTo>
                  <a:cubicBezTo>
                    <a:pt x="120000" y="25714"/>
                    <a:pt x="116666" y="22285"/>
                    <a:pt x="116666" y="18857"/>
                  </a:cubicBezTo>
                  <a:cubicBezTo>
                    <a:pt x="113333" y="15428"/>
                    <a:pt x="110000" y="6857"/>
                    <a:pt x="103333" y="3428"/>
                  </a:cubicBezTo>
                  <a:cubicBezTo>
                    <a:pt x="100000" y="1714"/>
                    <a:pt x="106666" y="3428"/>
                    <a:pt x="103333" y="342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89" name="Shape 2365">
              <a:extLst>
                <a:ext uri="{FF2B5EF4-FFF2-40B4-BE49-F238E27FC236}">
                  <a16:creationId xmlns:a16="http://schemas.microsoft.com/office/drawing/2014/main" id="{ECE46C13-569F-45A6-9610-8338E15CC33C}"/>
                </a:ext>
              </a:extLst>
            </p:cNvPr>
            <p:cNvSpPr/>
            <p:nvPr/>
          </p:nvSpPr>
          <p:spPr>
            <a:xfrm>
              <a:off x="14413548" y="5028837"/>
              <a:ext cx="101909" cy="76451"/>
            </a:xfrm>
            <a:custGeom>
              <a:avLst/>
              <a:gdLst/>
              <a:ahLst/>
              <a:cxnLst/>
              <a:rect l="0" t="0" r="0" b="0"/>
              <a:pathLst>
                <a:path w="120000" h="120000" extrusionOk="0">
                  <a:moveTo>
                    <a:pt x="98181" y="105000"/>
                  </a:moveTo>
                  <a:cubicBezTo>
                    <a:pt x="120000" y="120000"/>
                    <a:pt x="98181" y="75000"/>
                    <a:pt x="87272" y="60000"/>
                  </a:cubicBezTo>
                  <a:cubicBezTo>
                    <a:pt x="76363" y="45000"/>
                    <a:pt x="43636" y="15000"/>
                    <a:pt x="32727" y="0"/>
                  </a:cubicBezTo>
                  <a:cubicBezTo>
                    <a:pt x="21818" y="0"/>
                    <a:pt x="10909" y="15000"/>
                    <a:pt x="10909" y="30000"/>
                  </a:cubicBezTo>
                  <a:cubicBezTo>
                    <a:pt x="0" y="45000"/>
                    <a:pt x="21818" y="60000"/>
                    <a:pt x="32727" y="75000"/>
                  </a:cubicBezTo>
                  <a:cubicBezTo>
                    <a:pt x="54545" y="90000"/>
                    <a:pt x="76363" y="105000"/>
                    <a:pt x="98181" y="105000"/>
                  </a:cubicBezTo>
                  <a:cubicBezTo>
                    <a:pt x="109090" y="105000"/>
                    <a:pt x="76363" y="105000"/>
                    <a:pt x="98181" y="10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0" name="Shape 2366">
              <a:extLst>
                <a:ext uri="{FF2B5EF4-FFF2-40B4-BE49-F238E27FC236}">
                  <a16:creationId xmlns:a16="http://schemas.microsoft.com/office/drawing/2014/main" id="{A4A8424E-D3F2-481F-9B2C-65E9DBF45A52}"/>
                </a:ext>
              </a:extLst>
            </p:cNvPr>
            <p:cNvSpPr/>
            <p:nvPr/>
          </p:nvSpPr>
          <p:spPr>
            <a:xfrm>
              <a:off x="13926287" y="5086178"/>
              <a:ext cx="101909" cy="92380"/>
            </a:xfrm>
            <a:custGeom>
              <a:avLst/>
              <a:gdLst/>
              <a:ahLst/>
              <a:cxnLst/>
              <a:rect l="0" t="0" r="0" b="0"/>
              <a:pathLst>
                <a:path w="120000" h="120000" extrusionOk="0">
                  <a:moveTo>
                    <a:pt x="109090" y="72000"/>
                  </a:moveTo>
                  <a:cubicBezTo>
                    <a:pt x="109090" y="96000"/>
                    <a:pt x="76363" y="108000"/>
                    <a:pt x="65454" y="120000"/>
                  </a:cubicBezTo>
                  <a:cubicBezTo>
                    <a:pt x="43636" y="120000"/>
                    <a:pt x="0" y="108000"/>
                    <a:pt x="0" y="72000"/>
                  </a:cubicBezTo>
                  <a:cubicBezTo>
                    <a:pt x="10909" y="0"/>
                    <a:pt x="120000" y="72000"/>
                    <a:pt x="109090" y="72000"/>
                  </a:cubicBezTo>
                  <a:cubicBezTo>
                    <a:pt x="109090" y="84000"/>
                    <a:pt x="120000" y="60000"/>
                    <a:pt x="10909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1" name="Shape 2367">
              <a:extLst>
                <a:ext uri="{FF2B5EF4-FFF2-40B4-BE49-F238E27FC236}">
                  <a16:creationId xmlns:a16="http://schemas.microsoft.com/office/drawing/2014/main" id="{C4962CBB-3F2D-4F7D-99A9-1BE04279F3FE}"/>
                </a:ext>
              </a:extLst>
            </p:cNvPr>
            <p:cNvSpPr/>
            <p:nvPr/>
          </p:nvSpPr>
          <p:spPr>
            <a:xfrm>
              <a:off x="14945394" y="4767623"/>
              <a:ext cx="82802" cy="47785"/>
            </a:xfrm>
            <a:custGeom>
              <a:avLst/>
              <a:gdLst/>
              <a:ahLst/>
              <a:cxnLst/>
              <a:rect l="0" t="0" r="0" b="0"/>
              <a:pathLst>
                <a:path w="120000" h="120000" extrusionOk="0">
                  <a:moveTo>
                    <a:pt x="120000" y="72000"/>
                  </a:moveTo>
                  <a:cubicBezTo>
                    <a:pt x="93333" y="96000"/>
                    <a:pt x="80000" y="96000"/>
                    <a:pt x="53333" y="120000"/>
                  </a:cubicBezTo>
                  <a:cubicBezTo>
                    <a:pt x="26666" y="120000"/>
                    <a:pt x="0" y="72000"/>
                    <a:pt x="13333" y="24000"/>
                  </a:cubicBezTo>
                  <a:cubicBezTo>
                    <a:pt x="13333" y="0"/>
                    <a:pt x="66666" y="0"/>
                    <a:pt x="80000" y="24000"/>
                  </a:cubicBezTo>
                  <a:cubicBezTo>
                    <a:pt x="93333" y="24000"/>
                    <a:pt x="106666" y="72000"/>
                    <a:pt x="120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2" name="Shape 2368">
              <a:extLst>
                <a:ext uri="{FF2B5EF4-FFF2-40B4-BE49-F238E27FC236}">
                  <a16:creationId xmlns:a16="http://schemas.microsoft.com/office/drawing/2014/main" id="{41AF71DA-288B-486D-B2C5-0085B6CA6C41}"/>
                </a:ext>
              </a:extLst>
            </p:cNvPr>
            <p:cNvSpPr/>
            <p:nvPr/>
          </p:nvSpPr>
          <p:spPr>
            <a:xfrm>
              <a:off x="16811636" y="4675242"/>
              <a:ext cx="92356" cy="44598"/>
            </a:xfrm>
            <a:custGeom>
              <a:avLst/>
              <a:gdLst/>
              <a:ahLst/>
              <a:cxnLst/>
              <a:rect l="0" t="0" r="0" b="0"/>
              <a:pathLst>
                <a:path w="120000" h="120000" extrusionOk="0">
                  <a:moveTo>
                    <a:pt x="72000" y="120000"/>
                  </a:moveTo>
                  <a:cubicBezTo>
                    <a:pt x="48000" y="120000"/>
                    <a:pt x="24000" y="96000"/>
                    <a:pt x="12000" y="96000"/>
                  </a:cubicBezTo>
                  <a:cubicBezTo>
                    <a:pt x="0" y="72000"/>
                    <a:pt x="36000" y="24000"/>
                    <a:pt x="48000" y="24000"/>
                  </a:cubicBezTo>
                  <a:cubicBezTo>
                    <a:pt x="60000" y="0"/>
                    <a:pt x="96000" y="0"/>
                    <a:pt x="108000" y="24000"/>
                  </a:cubicBezTo>
                  <a:cubicBezTo>
                    <a:pt x="120000" y="48000"/>
                    <a:pt x="84000" y="120000"/>
                    <a:pt x="72000" y="120000"/>
                  </a:cubicBezTo>
                  <a:cubicBezTo>
                    <a:pt x="48000" y="120000"/>
                    <a:pt x="72000" y="120000"/>
                    <a:pt x="72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3" name="Shape 2369">
              <a:extLst>
                <a:ext uri="{FF2B5EF4-FFF2-40B4-BE49-F238E27FC236}">
                  <a16:creationId xmlns:a16="http://schemas.microsoft.com/office/drawing/2014/main" id="{9007F051-66D6-4690-BAA6-8634148F2B7B}"/>
                </a:ext>
              </a:extLst>
            </p:cNvPr>
            <p:cNvSpPr/>
            <p:nvPr/>
          </p:nvSpPr>
          <p:spPr>
            <a:xfrm>
              <a:off x="15868962" y="3999907"/>
              <a:ext cx="57322" cy="19113"/>
            </a:xfrm>
            <a:custGeom>
              <a:avLst/>
              <a:gdLst/>
              <a:ahLst/>
              <a:cxnLst/>
              <a:rect l="0" t="0" r="0" b="0"/>
              <a:pathLst>
                <a:path w="120000" h="120000" extrusionOk="0">
                  <a:moveTo>
                    <a:pt x="120000" y="60000"/>
                  </a:moveTo>
                  <a:cubicBezTo>
                    <a:pt x="120000" y="120000"/>
                    <a:pt x="0" y="120000"/>
                    <a:pt x="0" y="60000"/>
                  </a:cubicBezTo>
                  <a:cubicBezTo>
                    <a:pt x="0" y="0"/>
                    <a:pt x="120000" y="0"/>
                    <a:pt x="12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4" name="Shape 2370">
              <a:extLst>
                <a:ext uri="{FF2B5EF4-FFF2-40B4-BE49-F238E27FC236}">
                  <a16:creationId xmlns:a16="http://schemas.microsoft.com/office/drawing/2014/main" id="{6F3066FE-6970-4141-8FA8-C2D9DAE5D0B9}"/>
                </a:ext>
              </a:extLst>
            </p:cNvPr>
            <p:cNvSpPr/>
            <p:nvPr/>
          </p:nvSpPr>
          <p:spPr>
            <a:xfrm>
              <a:off x="15346671" y="4805853"/>
              <a:ext cx="54138" cy="38226"/>
            </a:xfrm>
            <a:custGeom>
              <a:avLst/>
              <a:gdLst/>
              <a:ahLst/>
              <a:cxnLst/>
              <a:rect l="0" t="0" r="0" b="0"/>
              <a:pathLst>
                <a:path w="120000" h="120000" extrusionOk="0">
                  <a:moveTo>
                    <a:pt x="100000" y="120000"/>
                  </a:moveTo>
                  <a:cubicBezTo>
                    <a:pt x="80000" y="120000"/>
                    <a:pt x="0" y="90000"/>
                    <a:pt x="40000" y="30000"/>
                  </a:cubicBezTo>
                  <a:cubicBezTo>
                    <a:pt x="100000" y="0"/>
                    <a:pt x="120000" y="120000"/>
                    <a:pt x="10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5" name="Shape 2371">
              <a:extLst>
                <a:ext uri="{FF2B5EF4-FFF2-40B4-BE49-F238E27FC236}">
                  <a16:creationId xmlns:a16="http://schemas.microsoft.com/office/drawing/2014/main" id="{B7D0D054-0033-4181-BEF0-54ABB39281D6}"/>
                </a:ext>
              </a:extLst>
            </p:cNvPr>
            <p:cNvSpPr/>
            <p:nvPr/>
          </p:nvSpPr>
          <p:spPr>
            <a:xfrm>
              <a:off x="12098262" y="6892381"/>
              <a:ext cx="54138" cy="101936"/>
            </a:xfrm>
            <a:custGeom>
              <a:avLst/>
              <a:gdLst/>
              <a:ahLst/>
              <a:cxnLst/>
              <a:rect l="0" t="0" r="0" b="0"/>
              <a:pathLst>
                <a:path w="120000" h="120000" extrusionOk="0">
                  <a:moveTo>
                    <a:pt x="100000" y="10909"/>
                  </a:moveTo>
                  <a:cubicBezTo>
                    <a:pt x="100000" y="32727"/>
                    <a:pt x="120000" y="54545"/>
                    <a:pt x="100000" y="76363"/>
                  </a:cubicBezTo>
                  <a:cubicBezTo>
                    <a:pt x="80000" y="87272"/>
                    <a:pt x="100000" y="120000"/>
                    <a:pt x="60000" y="109090"/>
                  </a:cubicBezTo>
                  <a:cubicBezTo>
                    <a:pt x="20000" y="87272"/>
                    <a:pt x="0" y="65454"/>
                    <a:pt x="20000" y="43636"/>
                  </a:cubicBezTo>
                  <a:cubicBezTo>
                    <a:pt x="20000" y="32727"/>
                    <a:pt x="100000" y="0"/>
                    <a:pt x="100000" y="10909"/>
                  </a:cubicBezTo>
                  <a:cubicBezTo>
                    <a:pt x="100000" y="21818"/>
                    <a:pt x="100000" y="0"/>
                    <a:pt x="100000" y="1090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6" name="Shape 2372">
              <a:extLst>
                <a:ext uri="{FF2B5EF4-FFF2-40B4-BE49-F238E27FC236}">
                  <a16:creationId xmlns:a16="http://schemas.microsoft.com/office/drawing/2014/main" id="{876ACD33-FBE3-4D79-94C4-B3F16EC4E5D8}"/>
                </a:ext>
              </a:extLst>
            </p:cNvPr>
            <p:cNvSpPr/>
            <p:nvPr/>
          </p:nvSpPr>
          <p:spPr>
            <a:xfrm>
              <a:off x="12079153" y="6984764"/>
              <a:ext cx="82802" cy="140163"/>
            </a:xfrm>
            <a:custGeom>
              <a:avLst/>
              <a:gdLst/>
              <a:ahLst/>
              <a:cxnLst/>
              <a:rect l="0" t="0" r="0" b="0"/>
              <a:pathLst>
                <a:path w="120000" h="120000" extrusionOk="0">
                  <a:moveTo>
                    <a:pt x="93333" y="24000"/>
                  </a:moveTo>
                  <a:cubicBezTo>
                    <a:pt x="80000" y="24000"/>
                    <a:pt x="93333" y="0"/>
                    <a:pt x="66666" y="16000"/>
                  </a:cubicBezTo>
                  <a:cubicBezTo>
                    <a:pt x="26666" y="32000"/>
                    <a:pt x="40000" y="32000"/>
                    <a:pt x="0" y="16000"/>
                  </a:cubicBezTo>
                  <a:cubicBezTo>
                    <a:pt x="0" y="16000"/>
                    <a:pt x="13333" y="64000"/>
                    <a:pt x="13333" y="64000"/>
                  </a:cubicBezTo>
                  <a:cubicBezTo>
                    <a:pt x="26666" y="80000"/>
                    <a:pt x="26666" y="88000"/>
                    <a:pt x="26666" y="104000"/>
                  </a:cubicBezTo>
                  <a:cubicBezTo>
                    <a:pt x="26666" y="112000"/>
                    <a:pt x="26666" y="120000"/>
                    <a:pt x="53333" y="112000"/>
                  </a:cubicBezTo>
                  <a:cubicBezTo>
                    <a:pt x="80000" y="104000"/>
                    <a:pt x="106666" y="104000"/>
                    <a:pt x="106666" y="80000"/>
                  </a:cubicBezTo>
                  <a:cubicBezTo>
                    <a:pt x="106666" y="72000"/>
                    <a:pt x="120000" y="24000"/>
                    <a:pt x="93333" y="2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7" name="Shape 2373">
              <a:extLst>
                <a:ext uri="{FF2B5EF4-FFF2-40B4-BE49-F238E27FC236}">
                  <a16:creationId xmlns:a16="http://schemas.microsoft.com/office/drawing/2014/main" id="{11CEFB27-7C79-420B-BF80-D1919AF225FA}"/>
                </a:ext>
              </a:extLst>
            </p:cNvPr>
            <p:cNvSpPr/>
            <p:nvPr/>
          </p:nvSpPr>
          <p:spPr>
            <a:xfrm>
              <a:off x="12273423" y="7153596"/>
              <a:ext cx="149679" cy="92380"/>
            </a:xfrm>
            <a:custGeom>
              <a:avLst/>
              <a:gdLst/>
              <a:ahLst/>
              <a:cxnLst/>
              <a:rect l="0" t="0" r="0" b="0"/>
              <a:pathLst>
                <a:path w="120000" h="120000" extrusionOk="0">
                  <a:moveTo>
                    <a:pt x="37500" y="12000"/>
                  </a:moveTo>
                  <a:cubicBezTo>
                    <a:pt x="30000" y="12000"/>
                    <a:pt x="7500" y="12000"/>
                    <a:pt x="0" y="24000"/>
                  </a:cubicBezTo>
                  <a:cubicBezTo>
                    <a:pt x="0" y="36000"/>
                    <a:pt x="15000" y="48000"/>
                    <a:pt x="22500" y="60000"/>
                  </a:cubicBezTo>
                  <a:cubicBezTo>
                    <a:pt x="37500" y="60000"/>
                    <a:pt x="52500" y="72000"/>
                    <a:pt x="60000" y="84000"/>
                  </a:cubicBezTo>
                  <a:cubicBezTo>
                    <a:pt x="75000" y="96000"/>
                    <a:pt x="90000" y="120000"/>
                    <a:pt x="105000" y="96000"/>
                  </a:cubicBezTo>
                  <a:cubicBezTo>
                    <a:pt x="120000" y="84000"/>
                    <a:pt x="90000" y="72000"/>
                    <a:pt x="97500" y="48000"/>
                  </a:cubicBezTo>
                  <a:cubicBezTo>
                    <a:pt x="97500" y="48000"/>
                    <a:pt x="120000" y="24000"/>
                    <a:pt x="112500" y="12000"/>
                  </a:cubicBezTo>
                  <a:cubicBezTo>
                    <a:pt x="112500" y="0"/>
                    <a:pt x="82500" y="12000"/>
                    <a:pt x="82500" y="12000"/>
                  </a:cubicBezTo>
                  <a:cubicBezTo>
                    <a:pt x="67500" y="24000"/>
                    <a:pt x="52500" y="12000"/>
                    <a:pt x="37500" y="1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8" name="Shape 2374">
              <a:extLst>
                <a:ext uri="{FF2B5EF4-FFF2-40B4-BE49-F238E27FC236}">
                  <a16:creationId xmlns:a16="http://schemas.microsoft.com/office/drawing/2014/main" id="{1BDDBC14-8308-4087-93FF-C24B73C0D3EA}"/>
                </a:ext>
              </a:extLst>
            </p:cNvPr>
            <p:cNvSpPr/>
            <p:nvPr/>
          </p:nvSpPr>
          <p:spPr>
            <a:xfrm>
              <a:off x="13161955" y="7284204"/>
              <a:ext cx="121017" cy="66896"/>
            </a:xfrm>
            <a:custGeom>
              <a:avLst/>
              <a:gdLst/>
              <a:ahLst/>
              <a:cxnLst/>
              <a:rect l="0" t="0" r="0" b="0"/>
              <a:pathLst>
                <a:path w="120000" h="120000" extrusionOk="0">
                  <a:moveTo>
                    <a:pt x="110769" y="17142"/>
                  </a:moveTo>
                  <a:cubicBezTo>
                    <a:pt x="110769" y="17142"/>
                    <a:pt x="92307" y="34285"/>
                    <a:pt x="92307" y="34285"/>
                  </a:cubicBezTo>
                  <a:cubicBezTo>
                    <a:pt x="83076" y="51428"/>
                    <a:pt x="92307" y="85714"/>
                    <a:pt x="92307" y="85714"/>
                  </a:cubicBezTo>
                  <a:cubicBezTo>
                    <a:pt x="83076" y="85714"/>
                    <a:pt x="64615" y="85714"/>
                    <a:pt x="55384" y="102857"/>
                  </a:cubicBezTo>
                  <a:cubicBezTo>
                    <a:pt x="36923" y="119999"/>
                    <a:pt x="27692" y="119999"/>
                    <a:pt x="18461" y="102857"/>
                  </a:cubicBezTo>
                  <a:cubicBezTo>
                    <a:pt x="0" y="68571"/>
                    <a:pt x="36923" y="51428"/>
                    <a:pt x="46153" y="51428"/>
                  </a:cubicBezTo>
                  <a:cubicBezTo>
                    <a:pt x="64615" y="51428"/>
                    <a:pt x="92307" y="34285"/>
                    <a:pt x="110769" y="17142"/>
                  </a:cubicBezTo>
                  <a:cubicBezTo>
                    <a:pt x="120000" y="0"/>
                    <a:pt x="101538" y="34285"/>
                    <a:pt x="110769" y="1714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99" name="Shape 2375">
              <a:extLst>
                <a:ext uri="{FF2B5EF4-FFF2-40B4-BE49-F238E27FC236}">
                  <a16:creationId xmlns:a16="http://schemas.microsoft.com/office/drawing/2014/main" id="{34078768-DDBD-49FB-A74B-703C548989EA}"/>
                </a:ext>
              </a:extLst>
            </p:cNvPr>
            <p:cNvSpPr/>
            <p:nvPr/>
          </p:nvSpPr>
          <p:spPr>
            <a:xfrm>
              <a:off x="12760683" y="7293760"/>
              <a:ext cx="140126" cy="38226"/>
            </a:xfrm>
            <a:custGeom>
              <a:avLst/>
              <a:gdLst/>
              <a:ahLst/>
              <a:cxnLst/>
              <a:rect l="0" t="0" r="0" b="0"/>
              <a:pathLst>
                <a:path w="120000" h="120000" extrusionOk="0">
                  <a:moveTo>
                    <a:pt x="64000" y="120000"/>
                  </a:moveTo>
                  <a:cubicBezTo>
                    <a:pt x="56000" y="120000"/>
                    <a:pt x="0" y="60000"/>
                    <a:pt x="8000" y="30000"/>
                  </a:cubicBezTo>
                  <a:cubicBezTo>
                    <a:pt x="8000" y="0"/>
                    <a:pt x="56000" y="30000"/>
                    <a:pt x="56000" y="30000"/>
                  </a:cubicBezTo>
                  <a:cubicBezTo>
                    <a:pt x="80000" y="60000"/>
                    <a:pt x="96000" y="60000"/>
                    <a:pt x="120000" y="60000"/>
                  </a:cubicBezTo>
                  <a:cubicBezTo>
                    <a:pt x="120000" y="60000"/>
                    <a:pt x="104000" y="90000"/>
                    <a:pt x="104000" y="90000"/>
                  </a:cubicBezTo>
                  <a:cubicBezTo>
                    <a:pt x="96000" y="120000"/>
                    <a:pt x="80000" y="120000"/>
                    <a:pt x="64000" y="120000"/>
                  </a:cubicBezTo>
                  <a:cubicBezTo>
                    <a:pt x="48000" y="120000"/>
                    <a:pt x="72000" y="120000"/>
                    <a:pt x="64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0" name="Shape 2376">
              <a:extLst>
                <a:ext uri="{FF2B5EF4-FFF2-40B4-BE49-F238E27FC236}">
                  <a16:creationId xmlns:a16="http://schemas.microsoft.com/office/drawing/2014/main" id="{D254AE22-AF5E-4BFF-9135-B59B8485CF9A}"/>
                </a:ext>
              </a:extLst>
            </p:cNvPr>
            <p:cNvSpPr/>
            <p:nvPr/>
          </p:nvSpPr>
          <p:spPr>
            <a:xfrm>
              <a:off x="12693805" y="5917605"/>
              <a:ext cx="66878" cy="66896"/>
            </a:xfrm>
            <a:custGeom>
              <a:avLst/>
              <a:gdLst/>
              <a:ahLst/>
              <a:cxnLst/>
              <a:rect l="0" t="0" r="0" b="0"/>
              <a:pathLst>
                <a:path w="120000" h="120000" extrusionOk="0">
                  <a:moveTo>
                    <a:pt x="17142" y="68571"/>
                  </a:moveTo>
                  <a:cubicBezTo>
                    <a:pt x="17142" y="51428"/>
                    <a:pt x="0" y="17142"/>
                    <a:pt x="17142" y="17142"/>
                  </a:cubicBezTo>
                  <a:cubicBezTo>
                    <a:pt x="34285" y="17142"/>
                    <a:pt x="119999" y="0"/>
                    <a:pt x="119999" y="17142"/>
                  </a:cubicBezTo>
                  <a:cubicBezTo>
                    <a:pt x="119999" y="34285"/>
                    <a:pt x="34285" y="102857"/>
                    <a:pt x="17142" y="68571"/>
                  </a:cubicBezTo>
                  <a:cubicBezTo>
                    <a:pt x="17142" y="17142"/>
                    <a:pt x="34285" y="119999"/>
                    <a:pt x="17142" y="6857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1" name="Shape 2377">
              <a:extLst>
                <a:ext uri="{FF2B5EF4-FFF2-40B4-BE49-F238E27FC236}">
                  <a16:creationId xmlns:a16="http://schemas.microsoft.com/office/drawing/2014/main" id="{7EEBBCFA-35CF-4529-9932-27B57948C5C8}"/>
                </a:ext>
              </a:extLst>
            </p:cNvPr>
            <p:cNvSpPr/>
            <p:nvPr/>
          </p:nvSpPr>
          <p:spPr>
            <a:xfrm>
              <a:off x="12703359" y="5892122"/>
              <a:ext cx="47769" cy="25484"/>
            </a:xfrm>
            <a:custGeom>
              <a:avLst/>
              <a:gdLst/>
              <a:ahLst/>
              <a:cxnLst/>
              <a:rect l="0" t="0" r="0" b="0"/>
              <a:pathLst>
                <a:path w="120000" h="120000" extrusionOk="0">
                  <a:moveTo>
                    <a:pt x="72000" y="80000"/>
                  </a:moveTo>
                  <a:cubicBezTo>
                    <a:pt x="48000" y="80000"/>
                    <a:pt x="0" y="40000"/>
                    <a:pt x="0" y="40000"/>
                  </a:cubicBezTo>
                  <a:cubicBezTo>
                    <a:pt x="0" y="40000"/>
                    <a:pt x="96000" y="0"/>
                    <a:pt x="96000" y="40000"/>
                  </a:cubicBezTo>
                  <a:cubicBezTo>
                    <a:pt x="120000" y="80000"/>
                    <a:pt x="96000" y="120000"/>
                    <a:pt x="72000" y="80000"/>
                  </a:cubicBezTo>
                  <a:cubicBezTo>
                    <a:pt x="24000" y="80000"/>
                    <a:pt x="120000" y="120000"/>
                    <a:pt x="72000"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2" name="Shape 2378">
              <a:extLst>
                <a:ext uri="{FF2B5EF4-FFF2-40B4-BE49-F238E27FC236}">
                  <a16:creationId xmlns:a16="http://schemas.microsoft.com/office/drawing/2014/main" id="{EE850FDE-763A-4B52-85E9-A29838E2AC59}"/>
                </a:ext>
              </a:extLst>
            </p:cNvPr>
            <p:cNvSpPr/>
            <p:nvPr/>
          </p:nvSpPr>
          <p:spPr>
            <a:xfrm>
              <a:off x="12509090" y="5955830"/>
              <a:ext cx="54138" cy="92380"/>
            </a:xfrm>
            <a:custGeom>
              <a:avLst/>
              <a:gdLst/>
              <a:ahLst/>
              <a:cxnLst/>
              <a:rect l="0" t="0" r="0" b="0"/>
              <a:pathLst>
                <a:path w="120000" h="120000" extrusionOk="0">
                  <a:moveTo>
                    <a:pt x="120000" y="24000"/>
                  </a:moveTo>
                  <a:cubicBezTo>
                    <a:pt x="120000" y="0"/>
                    <a:pt x="0" y="120000"/>
                    <a:pt x="60000" y="108000"/>
                  </a:cubicBezTo>
                  <a:cubicBezTo>
                    <a:pt x="80000" y="108000"/>
                    <a:pt x="120000" y="36000"/>
                    <a:pt x="120000" y="24000"/>
                  </a:cubicBezTo>
                  <a:cubicBezTo>
                    <a:pt x="120000" y="12000"/>
                    <a:pt x="120000" y="36000"/>
                    <a:pt x="120000" y="2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3" name="Shape 2379">
              <a:extLst>
                <a:ext uri="{FF2B5EF4-FFF2-40B4-BE49-F238E27FC236}">
                  <a16:creationId xmlns:a16="http://schemas.microsoft.com/office/drawing/2014/main" id="{15B4D70F-9BC6-4A75-B570-A4D80CA398C0}"/>
                </a:ext>
              </a:extLst>
            </p:cNvPr>
            <p:cNvSpPr/>
            <p:nvPr/>
          </p:nvSpPr>
          <p:spPr>
            <a:xfrm>
              <a:off x="12591897" y="5796554"/>
              <a:ext cx="38216" cy="38226"/>
            </a:xfrm>
            <a:custGeom>
              <a:avLst/>
              <a:gdLst/>
              <a:ahLst/>
              <a:cxnLst/>
              <a:rect l="0" t="0" r="0" b="0"/>
              <a:pathLst>
                <a:path w="120000" h="120000" extrusionOk="0">
                  <a:moveTo>
                    <a:pt x="90000" y="90000"/>
                  </a:moveTo>
                  <a:cubicBezTo>
                    <a:pt x="60000" y="90000"/>
                    <a:pt x="0" y="60000"/>
                    <a:pt x="30000" y="30000"/>
                  </a:cubicBezTo>
                  <a:cubicBezTo>
                    <a:pt x="60000" y="30000"/>
                    <a:pt x="90000" y="0"/>
                    <a:pt x="90000" y="0"/>
                  </a:cubicBezTo>
                  <a:cubicBezTo>
                    <a:pt x="120000" y="0"/>
                    <a:pt x="120000" y="60000"/>
                    <a:pt x="90000" y="90000"/>
                  </a:cubicBezTo>
                  <a:cubicBezTo>
                    <a:pt x="60000" y="120000"/>
                    <a:pt x="120000" y="60000"/>
                    <a:pt x="900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4" name="Shape 2380">
              <a:extLst>
                <a:ext uri="{FF2B5EF4-FFF2-40B4-BE49-F238E27FC236}">
                  <a16:creationId xmlns:a16="http://schemas.microsoft.com/office/drawing/2014/main" id="{B45953BB-DB08-40CD-A3A9-B45B0B34E4A7}"/>
                </a:ext>
              </a:extLst>
            </p:cNvPr>
            <p:cNvSpPr/>
            <p:nvPr/>
          </p:nvSpPr>
          <p:spPr>
            <a:xfrm>
              <a:off x="12219283" y="6086438"/>
              <a:ext cx="54138" cy="86009"/>
            </a:xfrm>
            <a:custGeom>
              <a:avLst/>
              <a:gdLst/>
              <a:ahLst/>
              <a:cxnLst/>
              <a:rect l="0" t="0" r="0" b="0"/>
              <a:pathLst>
                <a:path w="120000" h="120000" extrusionOk="0">
                  <a:moveTo>
                    <a:pt x="120000" y="26666"/>
                  </a:moveTo>
                  <a:cubicBezTo>
                    <a:pt x="120000" y="13333"/>
                    <a:pt x="120000" y="53333"/>
                    <a:pt x="120000" y="53333"/>
                  </a:cubicBezTo>
                  <a:cubicBezTo>
                    <a:pt x="120000" y="80000"/>
                    <a:pt x="120000" y="106666"/>
                    <a:pt x="100000" y="120000"/>
                  </a:cubicBezTo>
                  <a:cubicBezTo>
                    <a:pt x="100000" y="120000"/>
                    <a:pt x="0" y="66666"/>
                    <a:pt x="0" y="40000"/>
                  </a:cubicBezTo>
                  <a:cubicBezTo>
                    <a:pt x="0" y="40000"/>
                    <a:pt x="40000" y="26666"/>
                    <a:pt x="60000" y="40000"/>
                  </a:cubicBezTo>
                  <a:cubicBezTo>
                    <a:pt x="80000" y="53333"/>
                    <a:pt x="100000" y="53333"/>
                    <a:pt x="120000" y="26666"/>
                  </a:cubicBezTo>
                  <a:cubicBezTo>
                    <a:pt x="120000" y="0"/>
                    <a:pt x="120000" y="40000"/>
                    <a:pt x="120000" y="2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5" name="Shape 2381">
              <a:extLst>
                <a:ext uri="{FF2B5EF4-FFF2-40B4-BE49-F238E27FC236}">
                  <a16:creationId xmlns:a16="http://schemas.microsoft.com/office/drawing/2014/main" id="{7102B83E-29B4-4D40-99C4-5CE69F8DAA67}"/>
                </a:ext>
              </a:extLst>
            </p:cNvPr>
            <p:cNvSpPr/>
            <p:nvPr/>
          </p:nvSpPr>
          <p:spPr>
            <a:xfrm>
              <a:off x="12152405" y="6105552"/>
              <a:ext cx="76431" cy="76451"/>
            </a:xfrm>
            <a:custGeom>
              <a:avLst/>
              <a:gdLst/>
              <a:ahLst/>
              <a:cxnLst/>
              <a:rect l="0" t="0" r="0" b="0"/>
              <a:pathLst>
                <a:path w="120000" h="120000" extrusionOk="0">
                  <a:moveTo>
                    <a:pt x="90000" y="105000"/>
                  </a:moveTo>
                  <a:cubicBezTo>
                    <a:pt x="75000" y="120000"/>
                    <a:pt x="0" y="75000"/>
                    <a:pt x="15000" y="60000"/>
                  </a:cubicBezTo>
                  <a:cubicBezTo>
                    <a:pt x="45000" y="0"/>
                    <a:pt x="120000" y="75000"/>
                    <a:pt x="90000" y="105000"/>
                  </a:cubicBezTo>
                  <a:cubicBezTo>
                    <a:pt x="75000" y="120000"/>
                    <a:pt x="105000" y="90000"/>
                    <a:pt x="90000" y="10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6" name="Shape 2382">
              <a:extLst>
                <a:ext uri="{FF2B5EF4-FFF2-40B4-BE49-F238E27FC236}">
                  <a16:creationId xmlns:a16="http://schemas.microsoft.com/office/drawing/2014/main" id="{8E6EF231-77CD-4C38-8A1E-264E4CF89EA9}"/>
                </a:ext>
              </a:extLst>
            </p:cNvPr>
            <p:cNvSpPr/>
            <p:nvPr/>
          </p:nvSpPr>
          <p:spPr>
            <a:xfrm>
              <a:off x="11818009" y="7070772"/>
              <a:ext cx="44585" cy="35041"/>
            </a:xfrm>
            <a:custGeom>
              <a:avLst/>
              <a:gdLst/>
              <a:ahLst/>
              <a:cxnLst/>
              <a:rect l="0" t="0" r="0" b="0"/>
              <a:pathLst>
                <a:path w="120000" h="120000" extrusionOk="0">
                  <a:moveTo>
                    <a:pt x="96000" y="60000"/>
                  </a:moveTo>
                  <a:cubicBezTo>
                    <a:pt x="120000" y="30000"/>
                    <a:pt x="96000" y="120000"/>
                    <a:pt x="72000" y="90000"/>
                  </a:cubicBezTo>
                  <a:cubicBezTo>
                    <a:pt x="72000" y="90000"/>
                    <a:pt x="0" y="60000"/>
                    <a:pt x="0" y="60000"/>
                  </a:cubicBezTo>
                  <a:cubicBezTo>
                    <a:pt x="0" y="60000"/>
                    <a:pt x="72000" y="0"/>
                    <a:pt x="96000" y="0"/>
                  </a:cubicBezTo>
                  <a:cubicBezTo>
                    <a:pt x="96000" y="0"/>
                    <a:pt x="72000" y="60000"/>
                    <a:pt x="96000" y="60000"/>
                  </a:cubicBezTo>
                  <a:cubicBezTo>
                    <a:pt x="120000" y="30000"/>
                    <a:pt x="72000" y="60000"/>
                    <a:pt x="96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7" name="Shape 2383">
              <a:extLst>
                <a:ext uri="{FF2B5EF4-FFF2-40B4-BE49-F238E27FC236}">
                  <a16:creationId xmlns:a16="http://schemas.microsoft.com/office/drawing/2014/main" id="{73385110-8775-4C03-9F19-88D7CF95018E}"/>
                </a:ext>
              </a:extLst>
            </p:cNvPr>
            <p:cNvSpPr/>
            <p:nvPr/>
          </p:nvSpPr>
          <p:spPr>
            <a:xfrm>
              <a:off x="11359407" y="5927161"/>
              <a:ext cx="57322" cy="57338"/>
            </a:xfrm>
            <a:custGeom>
              <a:avLst/>
              <a:gdLst/>
              <a:ahLst/>
              <a:cxnLst/>
              <a:rect l="0" t="0" r="0" b="0"/>
              <a:pathLst>
                <a:path w="120000" h="120000" extrusionOk="0">
                  <a:moveTo>
                    <a:pt x="100000" y="20000"/>
                  </a:moveTo>
                  <a:cubicBezTo>
                    <a:pt x="120000" y="40000"/>
                    <a:pt x="80000" y="60000"/>
                    <a:pt x="80000" y="100000"/>
                  </a:cubicBezTo>
                  <a:cubicBezTo>
                    <a:pt x="60000" y="120000"/>
                    <a:pt x="40000" y="120000"/>
                    <a:pt x="20000" y="100000"/>
                  </a:cubicBezTo>
                  <a:cubicBezTo>
                    <a:pt x="0" y="80000"/>
                    <a:pt x="100000" y="0"/>
                    <a:pt x="100000" y="20000"/>
                  </a:cubicBezTo>
                  <a:cubicBezTo>
                    <a:pt x="120000" y="40000"/>
                    <a:pt x="100000" y="0"/>
                    <a:pt x="100000" y="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8" name="Shape 2384">
              <a:extLst>
                <a:ext uri="{FF2B5EF4-FFF2-40B4-BE49-F238E27FC236}">
                  <a16:creationId xmlns:a16="http://schemas.microsoft.com/office/drawing/2014/main" id="{4DB83C14-4149-47A7-AC55-3728F54EF221}"/>
                </a:ext>
              </a:extLst>
            </p:cNvPr>
            <p:cNvSpPr/>
            <p:nvPr/>
          </p:nvSpPr>
          <p:spPr>
            <a:xfrm>
              <a:off x="11388074" y="5994057"/>
              <a:ext cx="28661" cy="28669"/>
            </a:xfrm>
            <a:custGeom>
              <a:avLst/>
              <a:gdLst/>
              <a:ahLst/>
              <a:cxnLst/>
              <a:rect l="0" t="0" r="0" b="0"/>
              <a:pathLst>
                <a:path w="120000" h="120000" extrusionOk="0">
                  <a:moveTo>
                    <a:pt x="120000" y="40000"/>
                  </a:moveTo>
                  <a:cubicBezTo>
                    <a:pt x="80000" y="40000"/>
                    <a:pt x="0" y="40000"/>
                    <a:pt x="0" y="80000"/>
                  </a:cubicBezTo>
                  <a:cubicBezTo>
                    <a:pt x="0" y="120000"/>
                    <a:pt x="80000" y="120000"/>
                    <a:pt x="80000" y="120000"/>
                  </a:cubicBezTo>
                  <a:cubicBezTo>
                    <a:pt x="120000" y="120000"/>
                    <a:pt x="120000" y="0"/>
                    <a:pt x="120000" y="40000"/>
                  </a:cubicBezTo>
                  <a:cubicBezTo>
                    <a:pt x="80000" y="40000"/>
                    <a:pt x="120000" y="40000"/>
                    <a:pt x="12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09" name="Shape 2385">
              <a:extLst>
                <a:ext uri="{FF2B5EF4-FFF2-40B4-BE49-F238E27FC236}">
                  <a16:creationId xmlns:a16="http://schemas.microsoft.com/office/drawing/2014/main" id="{DA88E1AA-DD2C-42D7-B92D-40E447A03335}"/>
                </a:ext>
              </a:extLst>
            </p:cNvPr>
            <p:cNvSpPr/>
            <p:nvPr/>
          </p:nvSpPr>
          <p:spPr>
            <a:xfrm>
              <a:off x="11416735" y="6022729"/>
              <a:ext cx="15923" cy="9555"/>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0" name="Shape 2386">
              <a:extLst>
                <a:ext uri="{FF2B5EF4-FFF2-40B4-BE49-F238E27FC236}">
                  <a16:creationId xmlns:a16="http://schemas.microsoft.com/office/drawing/2014/main" id="{FAE974D4-2FB9-4157-BA3A-FB7B205298CD}"/>
                </a:ext>
              </a:extLst>
            </p:cNvPr>
            <p:cNvSpPr/>
            <p:nvPr/>
          </p:nvSpPr>
          <p:spPr>
            <a:xfrm>
              <a:off x="11416735" y="6048214"/>
              <a:ext cx="9553" cy="19113"/>
            </a:xfrm>
            <a:custGeom>
              <a:avLst/>
              <a:gdLst/>
              <a:ahLst/>
              <a:cxnLst/>
              <a:rect l="0" t="0" r="0" b="0"/>
              <a:pathLst>
                <a:path w="120000" h="120000" extrusionOk="0">
                  <a:moveTo>
                    <a:pt x="120000" y="0"/>
                  </a:moveTo>
                  <a:cubicBezTo>
                    <a:pt x="120000" y="60000"/>
                    <a:pt x="0" y="120000"/>
                    <a:pt x="0" y="120000"/>
                  </a:cubicBezTo>
                  <a:cubicBezTo>
                    <a:pt x="120000" y="12000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1" name="Shape 2387">
              <a:extLst>
                <a:ext uri="{FF2B5EF4-FFF2-40B4-BE49-F238E27FC236}">
                  <a16:creationId xmlns:a16="http://schemas.microsoft.com/office/drawing/2014/main" id="{7443E1EA-714C-41E5-BCC1-E4E38FEC4F7A}"/>
                </a:ext>
              </a:extLst>
            </p:cNvPr>
            <p:cNvSpPr/>
            <p:nvPr/>
          </p:nvSpPr>
          <p:spPr>
            <a:xfrm>
              <a:off x="11416735" y="6067325"/>
              <a:ext cx="15923" cy="9555"/>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2" name="Shape 2388">
              <a:extLst>
                <a:ext uri="{FF2B5EF4-FFF2-40B4-BE49-F238E27FC236}">
                  <a16:creationId xmlns:a16="http://schemas.microsoft.com/office/drawing/2014/main" id="{A9EB0AA5-B2CC-459A-9124-E215EF1D1EBB}"/>
                </a:ext>
              </a:extLst>
            </p:cNvPr>
            <p:cNvSpPr/>
            <p:nvPr/>
          </p:nvSpPr>
          <p:spPr>
            <a:xfrm>
              <a:off x="11489984" y="6207488"/>
              <a:ext cx="9553" cy="19113"/>
            </a:xfrm>
            <a:custGeom>
              <a:avLst/>
              <a:gdLst/>
              <a:ahLst/>
              <a:cxnLst/>
              <a:rect l="0" t="0" r="0" b="0"/>
              <a:pathLst>
                <a:path w="120000" h="120000" extrusionOk="0">
                  <a:moveTo>
                    <a:pt x="0" y="0"/>
                  </a:moveTo>
                  <a:cubicBezTo>
                    <a:pt x="0" y="60000"/>
                    <a:pt x="0" y="120000"/>
                    <a:pt x="0" y="120000"/>
                  </a:cubicBezTo>
                  <a:cubicBezTo>
                    <a:pt x="0" y="120000"/>
                    <a:pt x="120000" y="0"/>
                    <a:pt x="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3" name="Shape 2389">
              <a:extLst>
                <a:ext uri="{FF2B5EF4-FFF2-40B4-BE49-F238E27FC236}">
                  <a16:creationId xmlns:a16="http://schemas.microsoft.com/office/drawing/2014/main" id="{0DAEB03D-6522-415A-8137-F03A9B33BA25}"/>
                </a:ext>
              </a:extLst>
            </p:cNvPr>
            <p:cNvSpPr/>
            <p:nvPr/>
          </p:nvSpPr>
          <p:spPr>
            <a:xfrm>
              <a:off x="11630112" y="5786998"/>
              <a:ext cx="19108" cy="38226"/>
            </a:xfrm>
            <a:custGeom>
              <a:avLst/>
              <a:gdLst/>
              <a:ahLst/>
              <a:cxnLst/>
              <a:rect l="0" t="0" r="0" b="0"/>
              <a:pathLst>
                <a:path w="120000" h="120000" extrusionOk="0">
                  <a:moveTo>
                    <a:pt x="60000" y="120000"/>
                  </a:moveTo>
                  <a:cubicBezTo>
                    <a:pt x="0" y="90000"/>
                    <a:pt x="0" y="30000"/>
                    <a:pt x="120000" y="30000"/>
                  </a:cubicBezTo>
                  <a:cubicBezTo>
                    <a:pt x="120000" y="0"/>
                    <a:pt x="120000" y="120000"/>
                    <a:pt x="60000" y="120000"/>
                  </a:cubicBezTo>
                  <a:cubicBezTo>
                    <a:pt x="0" y="90000"/>
                    <a:pt x="60000" y="120000"/>
                    <a:pt x="6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4" name="Shape 2390">
              <a:extLst>
                <a:ext uri="{FF2B5EF4-FFF2-40B4-BE49-F238E27FC236}">
                  <a16:creationId xmlns:a16="http://schemas.microsoft.com/office/drawing/2014/main" id="{29AD81DF-3530-4880-9233-A2D1ED1C1C71}"/>
                </a:ext>
              </a:extLst>
            </p:cNvPr>
            <p:cNvSpPr/>
            <p:nvPr/>
          </p:nvSpPr>
          <p:spPr>
            <a:xfrm>
              <a:off x="8260685" y="11747153"/>
              <a:ext cx="111464" cy="57338"/>
            </a:xfrm>
            <a:custGeom>
              <a:avLst/>
              <a:gdLst/>
              <a:ahLst/>
              <a:cxnLst/>
              <a:rect l="0" t="0" r="0" b="0"/>
              <a:pathLst>
                <a:path w="120000" h="120000" extrusionOk="0">
                  <a:moveTo>
                    <a:pt x="100000" y="60000"/>
                  </a:moveTo>
                  <a:cubicBezTo>
                    <a:pt x="90000" y="60000"/>
                    <a:pt x="90000" y="40000"/>
                    <a:pt x="80000" y="40000"/>
                  </a:cubicBezTo>
                  <a:cubicBezTo>
                    <a:pt x="70000" y="40000"/>
                    <a:pt x="60000" y="40000"/>
                    <a:pt x="50000" y="40000"/>
                  </a:cubicBezTo>
                  <a:cubicBezTo>
                    <a:pt x="40000" y="40000"/>
                    <a:pt x="40000" y="0"/>
                    <a:pt x="30000" y="20000"/>
                  </a:cubicBezTo>
                  <a:cubicBezTo>
                    <a:pt x="30000" y="20000"/>
                    <a:pt x="0" y="60000"/>
                    <a:pt x="0" y="60000"/>
                  </a:cubicBezTo>
                  <a:cubicBezTo>
                    <a:pt x="0" y="60000"/>
                    <a:pt x="20000" y="100000"/>
                    <a:pt x="20000" y="100000"/>
                  </a:cubicBezTo>
                  <a:cubicBezTo>
                    <a:pt x="30000" y="120000"/>
                    <a:pt x="50000" y="100000"/>
                    <a:pt x="60000" y="100000"/>
                  </a:cubicBezTo>
                  <a:cubicBezTo>
                    <a:pt x="70000" y="100000"/>
                    <a:pt x="110000" y="80000"/>
                    <a:pt x="110000" y="60000"/>
                  </a:cubicBezTo>
                  <a:cubicBezTo>
                    <a:pt x="100000" y="60000"/>
                    <a:pt x="100000" y="60000"/>
                    <a:pt x="100000" y="60000"/>
                  </a:cubicBezTo>
                  <a:cubicBezTo>
                    <a:pt x="90000" y="60000"/>
                    <a:pt x="120000" y="40000"/>
                    <a:pt x="10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5" name="Shape 2391">
              <a:extLst>
                <a:ext uri="{FF2B5EF4-FFF2-40B4-BE49-F238E27FC236}">
                  <a16:creationId xmlns:a16="http://schemas.microsoft.com/office/drawing/2014/main" id="{C5B3449E-3D04-4C53-B3FB-8626003FD0BE}"/>
                </a:ext>
              </a:extLst>
            </p:cNvPr>
            <p:cNvSpPr/>
            <p:nvPr/>
          </p:nvSpPr>
          <p:spPr>
            <a:xfrm>
              <a:off x="8251129" y="11804490"/>
              <a:ext cx="82802" cy="57338"/>
            </a:xfrm>
            <a:custGeom>
              <a:avLst/>
              <a:gdLst/>
              <a:ahLst/>
              <a:cxnLst/>
              <a:rect l="0" t="0" r="0" b="0"/>
              <a:pathLst>
                <a:path w="120000" h="120000" extrusionOk="0">
                  <a:moveTo>
                    <a:pt x="93333" y="60000"/>
                  </a:moveTo>
                  <a:cubicBezTo>
                    <a:pt x="93333" y="40000"/>
                    <a:pt x="0" y="0"/>
                    <a:pt x="0" y="20000"/>
                  </a:cubicBezTo>
                  <a:cubicBezTo>
                    <a:pt x="0" y="20000"/>
                    <a:pt x="26666" y="40000"/>
                    <a:pt x="26666" y="40000"/>
                  </a:cubicBezTo>
                  <a:cubicBezTo>
                    <a:pt x="40000" y="60000"/>
                    <a:pt x="13333" y="80000"/>
                    <a:pt x="13333" y="100000"/>
                  </a:cubicBezTo>
                  <a:cubicBezTo>
                    <a:pt x="13333" y="120000"/>
                    <a:pt x="40000" y="100000"/>
                    <a:pt x="40000" y="100000"/>
                  </a:cubicBezTo>
                  <a:cubicBezTo>
                    <a:pt x="53333" y="80000"/>
                    <a:pt x="40000" y="100000"/>
                    <a:pt x="53333" y="100000"/>
                  </a:cubicBezTo>
                  <a:cubicBezTo>
                    <a:pt x="66666" y="120000"/>
                    <a:pt x="120000" y="80000"/>
                    <a:pt x="93333" y="60000"/>
                  </a:cubicBezTo>
                  <a:cubicBezTo>
                    <a:pt x="80000" y="40000"/>
                    <a:pt x="106666" y="60000"/>
                    <a:pt x="93333"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6" name="Shape 2392">
              <a:extLst>
                <a:ext uri="{FF2B5EF4-FFF2-40B4-BE49-F238E27FC236}">
                  <a16:creationId xmlns:a16="http://schemas.microsoft.com/office/drawing/2014/main" id="{A0FA3B61-65FC-4824-9981-035483385858}"/>
                </a:ext>
              </a:extLst>
            </p:cNvPr>
            <p:cNvSpPr/>
            <p:nvPr/>
          </p:nvSpPr>
          <p:spPr>
            <a:xfrm>
              <a:off x="8241578" y="11731226"/>
              <a:ext cx="73247" cy="44598"/>
            </a:xfrm>
            <a:custGeom>
              <a:avLst/>
              <a:gdLst/>
              <a:ahLst/>
              <a:cxnLst/>
              <a:rect l="0" t="0" r="0" b="0"/>
              <a:pathLst>
                <a:path w="120000" h="120000" extrusionOk="0">
                  <a:moveTo>
                    <a:pt x="90000" y="0"/>
                  </a:moveTo>
                  <a:cubicBezTo>
                    <a:pt x="75000" y="0"/>
                    <a:pt x="60000" y="24000"/>
                    <a:pt x="45000" y="24000"/>
                  </a:cubicBezTo>
                  <a:cubicBezTo>
                    <a:pt x="30000" y="0"/>
                    <a:pt x="0" y="24000"/>
                    <a:pt x="0" y="24000"/>
                  </a:cubicBezTo>
                  <a:cubicBezTo>
                    <a:pt x="15000" y="0"/>
                    <a:pt x="0" y="96000"/>
                    <a:pt x="0" y="72000"/>
                  </a:cubicBezTo>
                  <a:cubicBezTo>
                    <a:pt x="15000" y="120000"/>
                    <a:pt x="60000" y="72000"/>
                    <a:pt x="75000" y="48000"/>
                  </a:cubicBezTo>
                  <a:cubicBezTo>
                    <a:pt x="90000" y="48000"/>
                    <a:pt x="120000" y="0"/>
                    <a:pt x="90000" y="0"/>
                  </a:cubicBezTo>
                  <a:cubicBezTo>
                    <a:pt x="75000" y="0"/>
                    <a:pt x="120000" y="0"/>
                    <a:pt x="9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7" name="Shape 2393">
              <a:extLst>
                <a:ext uri="{FF2B5EF4-FFF2-40B4-BE49-F238E27FC236}">
                  <a16:creationId xmlns:a16="http://schemas.microsoft.com/office/drawing/2014/main" id="{AD07C078-DBEE-4FE4-9FB2-6DD478D54D55}"/>
                </a:ext>
              </a:extLst>
            </p:cNvPr>
            <p:cNvSpPr/>
            <p:nvPr/>
          </p:nvSpPr>
          <p:spPr>
            <a:xfrm>
              <a:off x="8203361" y="11766265"/>
              <a:ext cx="76431" cy="47785"/>
            </a:xfrm>
            <a:custGeom>
              <a:avLst/>
              <a:gdLst/>
              <a:ahLst/>
              <a:cxnLst/>
              <a:rect l="0" t="0" r="0" b="0"/>
              <a:pathLst>
                <a:path w="120000" h="120000" extrusionOk="0">
                  <a:moveTo>
                    <a:pt x="105000" y="96000"/>
                  </a:moveTo>
                  <a:cubicBezTo>
                    <a:pt x="90000" y="72000"/>
                    <a:pt x="0" y="0"/>
                    <a:pt x="15000" y="24000"/>
                  </a:cubicBezTo>
                  <a:cubicBezTo>
                    <a:pt x="30000" y="48000"/>
                    <a:pt x="120000" y="120000"/>
                    <a:pt x="105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8" name="Shape 2394">
              <a:extLst>
                <a:ext uri="{FF2B5EF4-FFF2-40B4-BE49-F238E27FC236}">
                  <a16:creationId xmlns:a16="http://schemas.microsoft.com/office/drawing/2014/main" id="{C14FADA5-9885-43DD-927A-8B988AB7110B}"/>
                </a:ext>
              </a:extLst>
            </p:cNvPr>
            <p:cNvSpPr/>
            <p:nvPr/>
          </p:nvSpPr>
          <p:spPr>
            <a:xfrm>
              <a:off x="8184252" y="11702553"/>
              <a:ext cx="28661" cy="28669"/>
            </a:xfrm>
            <a:custGeom>
              <a:avLst/>
              <a:gdLst/>
              <a:ahLst/>
              <a:cxnLst/>
              <a:rect l="0" t="0" r="0" b="0"/>
              <a:pathLst>
                <a:path w="120000" h="120000" extrusionOk="0">
                  <a:moveTo>
                    <a:pt x="80000" y="80000"/>
                  </a:moveTo>
                  <a:cubicBezTo>
                    <a:pt x="80000" y="120000"/>
                    <a:pt x="40000" y="80000"/>
                    <a:pt x="0" y="40000"/>
                  </a:cubicBezTo>
                  <a:cubicBezTo>
                    <a:pt x="0" y="0"/>
                    <a:pt x="120000" y="0"/>
                    <a:pt x="80000" y="80000"/>
                  </a:cubicBezTo>
                  <a:cubicBezTo>
                    <a:pt x="80000" y="120000"/>
                    <a:pt x="80000" y="40000"/>
                    <a:pt x="80000"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19" name="Shape 2395">
              <a:extLst>
                <a:ext uri="{FF2B5EF4-FFF2-40B4-BE49-F238E27FC236}">
                  <a16:creationId xmlns:a16="http://schemas.microsoft.com/office/drawing/2014/main" id="{E7ACBA31-CDF2-41B2-8A89-B04AC7298F8E}"/>
                </a:ext>
              </a:extLst>
            </p:cNvPr>
            <p:cNvSpPr/>
            <p:nvPr/>
          </p:nvSpPr>
          <p:spPr>
            <a:xfrm>
              <a:off x="8184252" y="11626102"/>
              <a:ext cx="66878" cy="66896"/>
            </a:xfrm>
            <a:custGeom>
              <a:avLst/>
              <a:gdLst/>
              <a:ahLst/>
              <a:cxnLst/>
              <a:rect l="0" t="0" r="0" b="0"/>
              <a:pathLst>
                <a:path w="120000" h="120000" extrusionOk="0">
                  <a:moveTo>
                    <a:pt x="85714" y="34285"/>
                  </a:moveTo>
                  <a:cubicBezTo>
                    <a:pt x="85714" y="17142"/>
                    <a:pt x="68571" y="17142"/>
                    <a:pt x="68571" y="0"/>
                  </a:cubicBezTo>
                  <a:cubicBezTo>
                    <a:pt x="51428" y="0"/>
                    <a:pt x="17142" y="0"/>
                    <a:pt x="34285" y="17142"/>
                  </a:cubicBezTo>
                  <a:cubicBezTo>
                    <a:pt x="68571" y="51428"/>
                    <a:pt x="17142" y="34285"/>
                    <a:pt x="0" y="17142"/>
                  </a:cubicBezTo>
                  <a:cubicBezTo>
                    <a:pt x="17142" y="51428"/>
                    <a:pt x="34285" y="51428"/>
                    <a:pt x="34285" y="68571"/>
                  </a:cubicBezTo>
                  <a:cubicBezTo>
                    <a:pt x="51428" y="102857"/>
                    <a:pt x="17142" y="85714"/>
                    <a:pt x="0" y="102857"/>
                  </a:cubicBezTo>
                  <a:cubicBezTo>
                    <a:pt x="0" y="119999"/>
                    <a:pt x="68571" y="102857"/>
                    <a:pt x="51428" y="85714"/>
                  </a:cubicBezTo>
                  <a:cubicBezTo>
                    <a:pt x="51428" y="85714"/>
                    <a:pt x="68571" y="51428"/>
                    <a:pt x="68571" y="34285"/>
                  </a:cubicBezTo>
                  <a:cubicBezTo>
                    <a:pt x="68571" y="34285"/>
                    <a:pt x="68571" y="51428"/>
                    <a:pt x="68571" y="68571"/>
                  </a:cubicBezTo>
                  <a:cubicBezTo>
                    <a:pt x="68571" y="51428"/>
                    <a:pt x="102857" y="34285"/>
                    <a:pt x="102857" y="34285"/>
                  </a:cubicBezTo>
                  <a:cubicBezTo>
                    <a:pt x="102857" y="34285"/>
                    <a:pt x="102857" y="34285"/>
                    <a:pt x="85714" y="34285"/>
                  </a:cubicBezTo>
                  <a:cubicBezTo>
                    <a:pt x="85714" y="17142"/>
                    <a:pt x="119999" y="34285"/>
                    <a:pt x="85714" y="3428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0" name="Shape 2396">
              <a:extLst>
                <a:ext uri="{FF2B5EF4-FFF2-40B4-BE49-F238E27FC236}">
                  <a16:creationId xmlns:a16="http://schemas.microsoft.com/office/drawing/2014/main" id="{4B85CB87-5DD6-4694-BE1F-904F4AF45731}"/>
                </a:ext>
              </a:extLst>
            </p:cNvPr>
            <p:cNvSpPr/>
            <p:nvPr/>
          </p:nvSpPr>
          <p:spPr>
            <a:xfrm>
              <a:off x="8174697" y="11505051"/>
              <a:ext cx="47769" cy="101936"/>
            </a:xfrm>
            <a:custGeom>
              <a:avLst/>
              <a:gdLst/>
              <a:ahLst/>
              <a:cxnLst/>
              <a:rect l="0" t="0" r="0" b="0"/>
              <a:pathLst>
                <a:path w="120000" h="120000" extrusionOk="0">
                  <a:moveTo>
                    <a:pt x="120000" y="76363"/>
                  </a:moveTo>
                  <a:cubicBezTo>
                    <a:pt x="120000" y="65454"/>
                    <a:pt x="96000" y="0"/>
                    <a:pt x="48000" y="21818"/>
                  </a:cubicBezTo>
                  <a:cubicBezTo>
                    <a:pt x="48000" y="32727"/>
                    <a:pt x="72000" y="65454"/>
                    <a:pt x="24000" y="65454"/>
                  </a:cubicBezTo>
                  <a:cubicBezTo>
                    <a:pt x="0" y="65454"/>
                    <a:pt x="0" y="76363"/>
                    <a:pt x="0" y="98181"/>
                  </a:cubicBezTo>
                  <a:cubicBezTo>
                    <a:pt x="24000" y="98181"/>
                    <a:pt x="48000" y="76363"/>
                    <a:pt x="48000" y="76363"/>
                  </a:cubicBezTo>
                  <a:cubicBezTo>
                    <a:pt x="24000" y="76363"/>
                    <a:pt x="120000" y="120000"/>
                    <a:pt x="120000" y="76363"/>
                  </a:cubicBezTo>
                  <a:cubicBezTo>
                    <a:pt x="120000" y="65454"/>
                    <a:pt x="120000" y="87272"/>
                    <a:pt x="120000" y="7636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1" name="Shape 2397">
              <a:extLst>
                <a:ext uri="{FF2B5EF4-FFF2-40B4-BE49-F238E27FC236}">
                  <a16:creationId xmlns:a16="http://schemas.microsoft.com/office/drawing/2014/main" id="{72D5D6AF-CAE0-401F-80DC-2BD51051946F}"/>
                </a:ext>
              </a:extLst>
            </p:cNvPr>
            <p:cNvSpPr/>
            <p:nvPr/>
          </p:nvSpPr>
          <p:spPr>
            <a:xfrm>
              <a:off x="8165145" y="11587873"/>
              <a:ext cx="28661" cy="57338"/>
            </a:xfrm>
            <a:custGeom>
              <a:avLst/>
              <a:gdLst/>
              <a:ahLst/>
              <a:cxnLst/>
              <a:rect l="0" t="0" r="0" b="0"/>
              <a:pathLst>
                <a:path w="120000" h="120000" extrusionOk="0">
                  <a:moveTo>
                    <a:pt x="120000" y="40000"/>
                  </a:moveTo>
                  <a:cubicBezTo>
                    <a:pt x="80000" y="0"/>
                    <a:pt x="0" y="100000"/>
                    <a:pt x="40000" y="120000"/>
                  </a:cubicBezTo>
                  <a:cubicBezTo>
                    <a:pt x="0" y="100000"/>
                    <a:pt x="120000" y="60000"/>
                    <a:pt x="120000" y="40000"/>
                  </a:cubicBezTo>
                  <a:cubicBezTo>
                    <a:pt x="80000" y="20000"/>
                    <a:pt x="120000" y="40000"/>
                    <a:pt x="12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2" name="Shape 2398">
              <a:extLst>
                <a:ext uri="{FF2B5EF4-FFF2-40B4-BE49-F238E27FC236}">
                  <a16:creationId xmlns:a16="http://schemas.microsoft.com/office/drawing/2014/main" id="{69188CF3-5775-4FDC-8F36-4C3F6B9BC2BE}"/>
                </a:ext>
              </a:extLst>
            </p:cNvPr>
            <p:cNvSpPr/>
            <p:nvPr/>
          </p:nvSpPr>
          <p:spPr>
            <a:xfrm>
              <a:off x="8165145" y="11466824"/>
              <a:ext cx="47769" cy="66896"/>
            </a:xfrm>
            <a:custGeom>
              <a:avLst/>
              <a:gdLst/>
              <a:ahLst/>
              <a:cxnLst/>
              <a:rect l="0" t="0" r="0" b="0"/>
              <a:pathLst>
                <a:path w="120000" h="120000" extrusionOk="0">
                  <a:moveTo>
                    <a:pt x="96000" y="34285"/>
                  </a:moveTo>
                  <a:cubicBezTo>
                    <a:pt x="72000" y="51428"/>
                    <a:pt x="72000" y="0"/>
                    <a:pt x="72000" y="0"/>
                  </a:cubicBezTo>
                  <a:cubicBezTo>
                    <a:pt x="72000" y="0"/>
                    <a:pt x="72000" y="51428"/>
                    <a:pt x="48000" y="51428"/>
                  </a:cubicBezTo>
                  <a:cubicBezTo>
                    <a:pt x="48000" y="51428"/>
                    <a:pt x="48000" y="34285"/>
                    <a:pt x="24000" y="34285"/>
                  </a:cubicBezTo>
                  <a:cubicBezTo>
                    <a:pt x="48000" y="34285"/>
                    <a:pt x="0" y="85714"/>
                    <a:pt x="0" y="85714"/>
                  </a:cubicBezTo>
                  <a:cubicBezTo>
                    <a:pt x="0" y="68571"/>
                    <a:pt x="96000" y="85714"/>
                    <a:pt x="48000" y="119999"/>
                  </a:cubicBezTo>
                  <a:cubicBezTo>
                    <a:pt x="72000" y="102857"/>
                    <a:pt x="120000" y="102857"/>
                    <a:pt x="120000" y="85714"/>
                  </a:cubicBezTo>
                  <a:cubicBezTo>
                    <a:pt x="120000" y="68571"/>
                    <a:pt x="96000" y="17142"/>
                    <a:pt x="96000" y="34285"/>
                  </a:cubicBezTo>
                  <a:cubicBezTo>
                    <a:pt x="72000" y="51428"/>
                    <a:pt x="96000" y="17142"/>
                    <a:pt x="96000" y="3428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3" name="Shape 2399">
              <a:extLst>
                <a:ext uri="{FF2B5EF4-FFF2-40B4-BE49-F238E27FC236}">
                  <a16:creationId xmlns:a16="http://schemas.microsoft.com/office/drawing/2014/main" id="{2C43865A-A702-49B2-A955-162EF949A568}"/>
                </a:ext>
              </a:extLst>
            </p:cNvPr>
            <p:cNvSpPr/>
            <p:nvPr/>
          </p:nvSpPr>
          <p:spPr>
            <a:xfrm>
              <a:off x="8212917" y="11282062"/>
              <a:ext cx="47769" cy="44598"/>
            </a:xfrm>
            <a:custGeom>
              <a:avLst/>
              <a:gdLst/>
              <a:ahLst/>
              <a:cxnLst/>
              <a:rect l="0" t="0" r="0" b="0"/>
              <a:pathLst>
                <a:path w="120000" h="120000" extrusionOk="0">
                  <a:moveTo>
                    <a:pt x="72000" y="96000"/>
                  </a:moveTo>
                  <a:cubicBezTo>
                    <a:pt x="120000" y="48000"/>
                    <a:pt x="48000" y="48000"/>
                    <a:pt x="72000" y="0"/>
                  </a:cubicBezTo>
                  <a:cubicBezTo>
                    <a:pt x="72000" y="0"/>
                    <a:pt x="24000" y="0"/>
                    <a:pt x="0" y="0"/>
                  </a:cubicBezTo>
                  <a:cubicBezTo>
                    <a:pt x="0" y="0"/>
                    <a:pt x="48000" y="24000"/>
                    <a:pt x="48000" y="24000"/>
                  </a:cubicBezTo>
                  <a:cubicBezTo>
                    <a:pt x="48000" y="48000"/>
                    <a:pt x="72000" y="96000"/>
                    <a:pt x="72000" y="96000"/>
                  </a:cubicBezTo>
                  <a:cubicBezTo>
                    <a:pt x="96000" y="72000"/>
                    <a:pt x="48000" y="120000"/>
                    <a:pt x="72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4" name="Shape 2400">
              <a:extLst>
                <a:ext uri="{FF2B5EF4-FFF2-40B4-BE49-F238E27FC236}">
                  <a16:creationId xmlns:a16="http://schemas.microsoft.com/office/drawing/2014/main" id="{B5D0FBED-FCBE-47A1-AE42-6644806F6CB4}"/>
                </a:ext>
              </a:extLst>
            </p:cNvPr>
            <p:cNvSpPr/>
            <p:nvPr/>
          </p:nvSpPr>
          <p:spPr>
            <a:xfrm>
              <a:off x="8222471" y="11113230"/>
              <a:ext cx="57322" cy="101936"/>
            </a:xfrm>
            <a:custGeom>
              <a:avLst/>
              <a:gdLst/>
              <a:ahLst/>
              <a:cxnLst/>
              <a:rect l="0" t="0" r="0" b="0"/>
              <a:pathLst>
                <a:path w="120000" h="120000" extrusionOk="0">
                  <a:moveTo>
                    <a:pt x="60000" y="109090"/>
                  </a:moveTo>
                  <a:cubicBezTo>
                    <a:pt x="20000" y="120000"/>
                    <a:pt x="0" y="120000"/>
                    <a:pt x="0" y="98181"/>
                  </a:cubicBezTo>
                  <a:cubicBezTo>
                    <a:pt x="20000" y="76363"/>
                    <a:pt x="20000" y="43636"/>
                    <a:pt x="20000" y="21818"/>
                  </a:cubicBezTo>
                  <a:cubicBezTo>
                    <a:pt x="20000" y="0"/>
                    <a:pt x="100000" y="0"/>
                    <a:pt x="80000" y="32727"/>
                  </a:cubicBezTo>
                  <a:cubicBezTo>
                    <a:pt x="80000" y="54545"/>
                    <a:pt x="120000" y="87272"/>
                    <a:pt x="60000" y="109090"/>
                  </a:cubicBezTo>
                  <a:cubicBezTo>
                    <a:pt x="40000" y="109090"/>
                    <a:pt x="80000" y="98181"/>
                    <a:pt x="60000" y="10909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5" name="Shape 2401">
              <a:extLst>
                <a:ext uri="{FF2B5EF4-FFF2-40B4-BE49-F238E27FC236}">
                  <a16:creationId xmlns:a16="http://schemas.microsoft.com/office/drawing/2014/main" id="{F76BF405-27C1-47B6-8E07-1C0AB24B7095}"/>
                </a:ext>
              </a:extLst>
            </p:cNvPr>
            <p:cNvSpPr/>
            <p:nvPr/>
          </p:nvSpPr>
          <p:spPr>
            <a:xfrm>
              <a:off x="8410368" y="8462855"/>
              <a:ext cx="44585" cy="38226"/>
            </a:xfrm>
            <a:custGeom>
              <a:avLst/>
              <a:gdLst/>
              <a:ahLst/>
              <a:cxnLst/>
              <a:rect l="0" t="0" r="0" b="0"/>
              <a:pathLst>
                <a:path w="120000" h="120000" extrusionOk="0">
                  <a:moveTo>
                    <a:pt x="72000" y="90000"/>
                  </a:moveTo>
                  <a:cubicBezTo>
                    <a:pt x="48000" y="120000"/>
                    <a:pt x="0" y="90000"/>
                    <a:pt x="24000" y="30000"/>
                  </a:cubicBezTo>
                  <a:cubicBezTo>
                    <a:pt x="24000" y="0"/>
                    <a:pt x="120000" y="60000"/>
                    <a:pt x="72000" y="90000"/>
                  </a:cubicBezTo>
                  <a:cubicBezTo>
                    <a:pt x="48000" y="120000"/>
                    <a:pt x="120000" y="60000"/>
                    <a:pt x="720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6" name="Shape 2402">
              <a:extLst>
                <a:ext uri="{FF2B5EF4-FFF2-40B4-BE49-F238E27FC236}">
                  <a16:creationId xmlns:a16="http://schemas.microsoft.com/office/drawing/2014/main" id="{59BF18D0-2BF9-40F5-A253-2DAB9647FADF}"/>
                </a:ext>
              </a:extLst>
            </p:cNvPr>
            <p:cNvSpPr/>
            <p:nvPr/>
          </p:nvSpPr>
          <p:spPr>
            <a:xfrm>
              <a:off x="8811641" y="8520196"/>
              <a:ext cx="54138" cy="73268"/>
            </a:xfrm>
            <a:custGeom>
              <a:avLst/>
              <a:gdLst/>
              <a:ahLst/>
              <a:cxnLst/>
              <a:rect l="0" t="0" r="0" b="0"/>
              <a:pathLst>
                <a:path w="120000" h="120000" extrusionOk="0">
                  <a:moveTo>
                    <a:pt x="20000" y="75000"/>
                  </a:moveTo>
                  <a:cubicBezTo>
                    <a:pt x="0" y="60000"/>
                    <a:pt x="40000" y="60000"/>
                    <a:pt x="40000" y="60000"/>
                  </a:cubicBezTo>
                  <a:cubicBezTo>
                    <a:pt x="60000" y="60000"/>
                    <a:pt x="60000" y="0"/>
                    <a:pt x="80000" y="30000"/>
                  </a:cubicBezTo>
                  <a:cubicBezTo>
                    <a:pt x="120000" y="60000"/>
                    <a:pt x="40000" y="120000"/>
                    <a:pt x="20000" y="75000"/>
                  </a:cubicBezTo>
                  <a:cubicBezTo>
                    <a:pt x="0" y="60000"/>
                    <a:pt x="20000" y="90000"/>
                    <a:pt x="20000" y="7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7" name="Shape 2403">
              <a:extLst>
                <a:ext uri="{FF2B5EF4-FFF2-40B4-BE49-F238E27FC236}">
                  <a16:creationId xmlns:a16="http://schemas.microsoft.com/office/drawing/2014/main" id="{0B33688F-B7D5-43BD-BF67-5715A61CF5FE}"/>
                </a:ext>
              </a:extLst>
            </p:cNvPr>
            <p:cNvSpPr/>
            <p:nvPr/>
          </p:nvSpPr>
          <p:spPr>
            <a:xfrm>
              <a:off x="9324380" y="9026698"/>
              <a:ext cx="130573" cy="121050"/>
            </a:xfrm>
            <a:custGeom>
              <a:avLst/>
              <a:gdLst/>
              <a:ahLst/>
              <a:cxnLst/>
              <a:rect l="0" t="0" r="0" b="0"/>
              <a:pathLst>
                <a:path w="120000" h="120000" extrusionOk="0">
                  <a:moveTo>
                    <a:pt x="102857" y="36923"/>
                  </a:moveTo>
                  <a:cubicBezTo>
                    <a:pt x="102857" y="27692"/>
                    <a:pt x="94285" y="27692"/>
                    <a:pt x="85714" y="27692"/>
                  </a:cubicBezTo>
                  <a:cubicBezTo>
                    <a:pt x="68571" y="18461"/>
                    <a:pt x="68571" y="9230"/>
                    <a:pt x="51428" y="9230"/>
                  </a:cubicBezTo>
                  <a:cubicBezTo>
                    <a:pt x="42857" y="0"/>
                    <a:pt x="25714" y="0"/>
                    <a:pt x="17142" y="9230"/>
                  </a:cubicBezTo>
                  <a:cubicBezTo>
                    <a:pt x="17142" y="9230"/>
                    <a:pt x="17142" y="18461"/>
                    <a:pt x="8571" y="18461"/>
                  </a:cubicBezTo>
                  <a:cubicBezTo>
                    <a:pt x="0" y="36923"/>
                    <a:pt x="8571" y="27692"/>
                    <a:pt x="17142" y="36923"/>
                  </a:cubicBezTo>
                  <a:cubicBezTo>
                    <a:pt x="17142" y="36923"/>
                    <a:pt x="8571" y="64615"/>
                    <a:pt x="8571" y="64615"/>
                  </a:cubicBezTo>
                  <a:cubicBezTo>
                    <a:pt x="8571" y="83076"/>
                    <a:pt x="8571" y="83076"/>
                    <a:pt x="17142" y="92307"/>
                  </a:cubicBezTo>
                  <a:cubicBezTo>
                    <a:pt x="25714" y="101538"/>
                    <a:pt x="25714" y="92307"/>
                    <a:pt x="34285" y="92307"/>
                  </a:cubicBezTo>
                  <a:cubicBezTo>
                    <a:pt x="51428" y="92307"/>
                    <a:pt x="42857" y="110769"/>
                    <a:pt x="59999" y="110769"/>
                  </a:cubicBezTo>
                  <a:cubicBezTo>
                    <a:pt x="77142" y="120000"/>
                    <a:pt x="68571" y="101538"/>
                    <a:pt x="85714" y="92307"/>
                  </a:cubicBezTo>
                  <a:cubicBezTo>
                    <a:pt x="102857" y="73846"/>
                    <a:pt x="119999" y="64615"/>
                    <a:pt x="102857" y="36923"/>
                  </a:cubicBezTo>
                  <a:cubicBezTo>
                    <a:pt x="102857" y="18461"/>
                    <a:pt x="119999" y="73846"/>
                    <a:pt x="102857" y="3692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8" name="Shape 2404">
              <a:extLst>
                <a:ext uri="{FF2B5EF4-FFF2-40B4-BE49-F238E27FC236}">
                  <a16:creationId xmlns:a16="http://schemas.microsoft.com/office/drawing/2014/main" id="{3212917A-1B6E-4732-ABD9-7430757E65CF}"/>
                </a:ext>
              </a:extLst>
            </p:cNvPr>
            <p:cNvSpPr/>
            <p:nvPr/>
          </p:nvSpPr>
          <p:spPr>
            <a:xfrm>
              <a:off x="8560050" y="8163414"/>
              <a:ext cx="92356" cy="38226"/>
            </a:xfrm>
            <a:custGeom>
              <a:avLst/>
              <a:gdLst/>
              <a:ahLst/>
              <a:cxnLst/>
              <a:rect l="0" t="0" r="0" b="0"/>
              <a:pathLst>
                <a:path w="120000" h="120000" extrusionOk="0">
                  <a:moveTo>
                    <a:pt x="108000" y="60000"/>
                  </a:moveTo>
                  <a:cubicBezTo>
                    <a:pt x="84000" y="30000"/>
                    <a:pt x="72000" y="0"/>
                    <a:pt x="48000" y="0"/>
                  </a:cubicBezTo>
                  <a:cubicBezTo>
                    <a:pt x="36000" y="0"/>
                    <a:pt x="0" y="30000"/>
                    <a:pt x="12000" y="90000"/>
                  </a:cubicBezTo>
                  <a:cubicBezTo>
                    <a:pt x="24000" y="120000"/>
                    <a:pt x="108000" y="60000"/>
                    <a:pt x="108000" y="60000"/>
                  </a:cubicBezTo>
                  <a:cubicBezTo>
                    <a:pt x="72000" y="30000"/>
                    <a:pt x="120000" y="90000"/>
                    <a:pt x="108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29" name="Shape 2405">
              <a:extLst>
                <a:ext uri="{FF2B5EF4-FFF2-40B4-BE49-F238E27FC236}">
                  <a16:creationId xmlns:a16="http://schemas.microsoft.com/office/drawing/2014/main" id="{AE8576A6-3E8B-4766-8090-E06FFB66CA58}"/>
                </a:ext>
              </a:extLst>
            </p:cNvPr>
            <p:cNvSpPr/>
            <p:nvPr/>
          </p:nvSpPr>
          <p:spPr>
            <a:xfrm>
              <a:off x="8034571" y="8153856"/>
              <a:ext cx="105096" cy="47785"/>
            </a:xfrm>
            <a:custGeom>
              <a:avLst/>
              <a:gdLst/>
              <a:ahLst/>
              <a:cxnLst/>
              <a:rect l="0" t="0" r="0" b="0"/>
              <a:pathLst>
                <a:path w="120000" h="120000" extrusionOk="0">
                  <a:moveTo>
                    <a:pt x="109090" y="96000"/>
                  </a:moveTo>
                  <a:cubicBezTo>
                    <a:pt x="109090" y="24000"/>
                    <a:pt x="21818" y="0"/>
                    <a:pt x="0" y="48000"/>
                  </a:cubicBezTo>
                  <a:cubicBezTo>
                    <a:pt x="0" y="48000"/>
                    <a:pt x="43636" y="120000"/>
                    <a:pt x="54545" y="120000"/>
                  </a:cubicBezTo>
                  <a:cubicBezTo>
                    <a:pt x="65454" y="120000"/>
                    <a:pt x="120000" y="96000"/>
                    <a:pt x="109090" y="96000"/>
                  </a:cubicBezTo>
                  <a:cubicBezTo>
                    <a:pt x="109090" y="72000"/>
                    <a:pt x="120000" y="120000"/>
                    <a:pt x="10909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0" name="Shape 2406">
              <a:extLst>
                <a:ext uri="{FF2B5EF4-FFF2-40B4-BE49-F238E27FC236}">
                  <a16:creationId xmlns:a16="http://schemas.microsoft.com/office/drawing/2014/main" id="{6AC78ECF-E1F5-44DE-A249-57A4BF8E070E}"/>
                </a:ext>
              </a:extLst>
            </p:cNvPr>
            <p:cNvSpPr/>
            <p:nvPr/>
          </p:nvSpPr>
          <p:spPr>
            <a:xfrm>
              <a:off x="7747950" y="7940427"/>
              <a:ext cx="484075" cy="168834"/>
            </a:xfrm>
            <a:custGeom>
              <a:avLst/>
              <a:gdLst/>
              <a:ahLst/>
              <a:cxnLst/>
              <a:rect l="0" t="0" r="0" b="0"/>
              <a:pathLst>
                <a:path w="120000" h="120000" extrusionOk="0">
                  <a:moveTo>
                    <a:pt x="120000" y="106666"/>
                  </a:moveTo>
                  <a:cubicBezTo>
                    <a:pt x="120000" y="113333"/>
                    <a:pt x="96923" y="113333"/>
                    <a:pt x="94615" y="113333"/>
                  </a:cubicBezTo>
                  <a:cubicBezTo>
                    <a:pt x="90000" y="113333"/>
                    <a:pt x="85384" y="120000"/>
                    <a:pt x="80769" y="113333"/>
                  </a:cubicBezTo>
                  <a:cubicBezTo>
                    <a:pt x="78461" y="106666"/>
                    <a:pt x="94615" y="100000"/>
                    <a:pt x="85384" y="93333"/>
                  </a:cubicBezTo>
                  <a:cubicBezTo>
                    <a:pt x="80769" y="86666"/>
                    <a:pt x="76153" y="86666"/>
                    <a:pt x="73846" y="73333"/>
                  </a:cubicBezTo>
                  <a:cubicBezTo>
                    <a:pt x="69230" y="60000"/>
                    <a:pt x="71538" y="53333"/>
                    <a:pt x="64615" y="53333"/>
                  </a:cubicBezTo>
                  <a:cubicBezTo>
                    <a:pt x="55384" y="60000"/>
                    <a:pt x="53076" y="40000"/>
                    <a:pt x="46153" y="33333"/>
                  </a:cubicBezTo>
                  <a:cubicBezTo>
                    <a:pt x="43846" y="33333"/>
                    <a:pt x="34615" y="40000"/>
                    <a:pt x="32307" y="33333"/>
                  </a:cubicBezTo>
                  <a:cubicBezTo>
                    <a:pt x="32307" y="26666"/>
                    <a:pt x="36923" y="26666"/>
                    <a:pt x="36923" y="20000"/>
                  </a:cubicBezTo>
                  <a:cubicBezTo>
                    <a:pt x="36923" y="13333"/>
                    <a:pt x="20769" y="20000"/>
                    <a:pt x="18461" y="20000"/>
                  </a:cubicBezTo>
                  <a:cubicBezTo>
                    <a:pt x="18461" y="26666"/>
                    <a:pt x="0" y="46666"/>
                    <a:pt x="0" y="40000"/>
                  </a:cubicBezTo>
                  <a:cubicBezTo>
                    <a:pt x="0" y="26666"/>
                    <a:pt x="9230" y="13333"/>
                    <a:pt x="13846" y="13333"/>
                  </a:cubicBezTo>
                  <a:cubicBezTo>
                    <a:pt x="20769" y="0"/>
                    <a:pt x="27692" y="0"/>
                    <a:pt x="36923" y="0"/>
                  </a:cubicBezTo>
                  <a:cubicBezTo>
                    <a:pt x="41538" y="0"/>
                    <a:pt x="50769" y="0"/>
                    <a:pt x="55384" y="6666"/>
                  </a:cubicBezTo>
                  <a:cubicBezTo>
                    <a:pt x="60000" y="13333"/>
                    <a:pt x="64615" y="26666"/>
                    <a:pt x="71538" y="26666"/>
                  </a:cubicBezTo>
                  <a:cubicBezTo>
                    <a:pt x="71538" y="26666"/>
                    <a:pt x="71538" y="20000"/>
                    <a:pt x="73846" y="26666"/>
                  </a:cubicBezTo>
                  <a:cubicBezTo>
                    <a:pt x="76153" y="33333"/>
                    <a:pt x="76153" y="33333"/>
                    <a:pt x="78461" y="33333"/>
                  </a:cubicBezTo>
                  <a:cubicBezTo>
                    <a:pt x="80769" y="40000"/>
                    <a:pt x="85384" y="46666"/>
                    <a:pt x="87692" y="53333"/>
                  </a:cubicBezTo>
                  <a:cubicBezTo>
                    <a:pt x="92307" y="60000"/>
                    <a:pt x="101538" y="60000"/>
                    <a:pt x="103846" y="73333"/>
                  </a:cubicBezTo>
                  <a:cubicBezTo>
                    <a:pt x="108461" y="86666"/>
                    <a:pt x="120000" y="86666"/>
                    <a:pt x="120000" y="10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1" name="Shape 2407">
              <a:extLst>
                <a:ext uri="{FF2B5EF4-FFF2-40B4-BE49-F238E27FC236}">
                  <a16:creationId xmlns:a16="http://schemas.microsoft.com/office/drawing/2014/main" id="{20AEF530-5B6A-49E4-943F-15899ADC28D2}"/>
                </a:ext>
              </a:extLst>
            </p:cNvPr>
            <p:cNvSpPr/>
            <p:nvPr/>
          </p:nvSpPr>
          <p:spPr>
            <a:xfrm>
              <a:off x="8034571" y="7838488"/>
              <a:ext cx="38216" cy="35041"/>
            </a:xfrm>
            <a:custGeom>
              <a:avLst/>
              <a:gdLst/>
              <a:ahLst/>
              <a:cxnLst/>
              <a:rect l="0" t="0" r="0" b="0"/>
              <a:pathLst>
                <a:path w="120000" h="120000" extrusionOk="0">
                  <a:moveTo>
                    <a:pt x="60000" y="120000"/>
                  </a:moveTo>
                  <a:cubicBezTo>
                    <a:pt x="0" y="120000"/>
                    <a:pt x="30000" y="30000"/>
                    <a:pt x="30000" y="0"/>
                  </a:cubicBezTo>
                  <a:cubicBezTo>
                    <a:pt x="60000" y="0"/>
                    <a:pt x="120000" y="120000"/>
                    <a:pt x="60000" y="120000"/>
                  </a:cubicBezTo>
                  <a:cubicBezTo>
                    <a:pt x="30000" y="120000"/>
                    <a:pt x="120000" y="120000"/>
                    <a:pt x="6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2" name="Shape 2408">
              <a:extLst>
                <a:ext uri="{FF2B5EF4-FFF2-40B4-BE49-F238E27FC236}">
                  <a16:creationId xmlns:a16="http://schemas.microsoft.com/office/drawing/2014/main" id="{465E98D8-834B-49AF-B25F-C2730AE52655}"/>
                </a:ext>
              </a:extLst>
            </p:cNvPr>
            <p:cNvSpPr/>
            <p:nvPr/>
          </p:nvSpPr>
          <p:spPr>
            <a:xfrm>
              <a:off x="8270239" y="8032807"/>
              <a:ext cx="19108" cy="19113"/>
            </a:xfrm>
            <a:custGeom>
              <a:avLst/>
              <a:gdLst/>
              <a:ahLst/>
              <a:cxnLst/>
              <a:rect l="0" t="0" r="0" b="0"/>
              <a:pathLst>
                <a:path w="120000" h="120000" extrusionOk="0">
                  <a:moveTo>
                    <a:pt x="120000" y="60000"/>
                  </a:moveTo>
                  <a:cubicBezTo>
                    <a:pt x="120000" y="0"/>
                    <a:pt x="0" y="0"/>
                    <a:pt x="0" y="60000"/>
                  </a:cubicBezTo>
                  <a:cubicBezTo>
                    <a:pt x="0" y="60000"/>
                    <a:pt x="120000" y="120000"/>
                    <a:pt x="12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3" name="Shape 2409">
              <a:extLst>
                <a:ext uri="{FF2B5EF4-FFF2-40B4-BE49-F238E27FC236}">
                  <a16:creationId xmlns:a16="http://schemas.microsoft.com/office/drawing/2014/main" id="{3F684F3E-7E88-46D2-A9DA-FCBA2656FC44}"/>
                </a:ext>
              </a:extLst>
            </p:cNvPr>
            <p:cNvSpPr/>
            <p:nvPr/>
          </p:nvSpPr>
          <p:spPr>
            <a:xfrm>
              <a:off x="8830750" y="6656654"/>
              <a:ext cx="54138" cy="95565"/>
            </a:xfrm>
            <a:custGeom>
              <a:avLst/>
              <a:gdLst/>
              <a:ahLst/>
              <a:cxnLst/>
              <a:rect l="0" t="0" r="0" b="0"/>
              <a:pathLst>
                <a:path w="120000" h="120000" extrusionOk="0">
                  <a:moveTo>
                    <a:pt x="60000" y="96000"/>
                  </a:moveTo>
                  <a:cubicBezTo>
                    <a:pt x="40000" y="120000"/>
                    <a:pt x="0" y="108000"/>
                    <a:pt x="0" y="84000"/>
                  </a:cubicBezTo>
                  <a:cubicBezTo>
                    <a:pt x="20000" y="72000"/>
                    <a:pt x="60000" y="36000"/>
                    <a:pt x="80000" y="24000"/>
                  </a:cubicBezTo>
                  <a:cubicBezTo>
                    <a:pt x="120000" y="0"/>
                    <a:pt x="120000" y="36000"/>
                    <a:pt x="120000" y="48000"/>
                  </a:cubicBezTo>
                  <a:cubicBezTo>
                    <a:pt x="120000" y="72000"/>
                    <a:pt x="60000" y="72000"/>
                    <a:pt x="60000" y="96000"/>
                  </a:cubicBezTo>
                  <a:cubicBezTo>
                    <a:pt x="40000" y="120000"/>
                    <a:pt x="60000" y="96000"/>
                    <a:pt x="60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4" name="Shape 2410">
              <a:extLst>
                <a:ext uri="{FF2B5EF4-FFF2-40B4-BE49-F238E27FC236}">
                  <a16:creationId xmlns:a16="http://schemas.microsoft.com/office/drawing/2014/main" id="{F857F846-6B5D-40D3-A88A-695CFA90C629}"/>
                </a:ext>
              </a:extLst>
            </p:cNvPr>
            <p:cNvSpPr/>
            <p:nvPr/>
          </p:nvSpPr>
          <p:spPr>
            <a:xfrm>
              <a:off x="8856227" y="6704435"/>
              <a:ext cx="66878" cy="38226"/>
            </a:xfrm>
            <a:custGeom>
              <a:avLst/>
              <a:gdLst/>
              <a:ahLst/>
              <a:cxnLst/>
              <a:rect l="0" t="0" r="0" b="0"/>
              <a:pathLst>
                <a:path w="120000" h="120000" extrusionOk="0">
                  <a:moveTo>
                    <a:pt x="51428" y="120000"/>
                  </a:moveTo>
                  <a:cubicBezTo>
                    <a:pt x="0" y="120000"/>
                    <a:pt x="51428" y="0"/>
                    <a:pt x="85714" y="30000"/>
                  </a:cubicBezTo>
                  <a:cubicBezTo>
                    <a:pt x="119999" y="30000"/>
                    <a:pt x="68571" y="120000"/>
                    <a:pt x="51428" y="120000"/>
                  </a:cubicBezTo>
                  <a:cubicBezTo>
                    <a:pt x="34285" y="120000"/>
                    <a:pt x="68571" y="120000"/>
                    <a:pt x="51428"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5" name="Shape 2411">
              <a:extLst>
                <a:ext uri="{FF2B5EF4-FFF2-40B4-BE49-F238E27FC236}">
                  <a16:creationId xmlns:a16="http://schemas.microsoft.com/office/drawing/2014/main" id="{C56616A7-3D97-4833-99AE-6063C2D12CB4}"/>
                </a:ext>
              </a:extLst>
            </p:cNvPr>
            <p:cNvSpPr/>
            <p:nvPr/>
          </p:nvSpPr>
          <p:spPr>
            <a:xfrm>
              <a:off x="8671510" y="6666208"/>
              <a:ext cx="140126" cy="66896"/>
            </a:xfrm>
            <a:custGeom>
              <a:avLst/>
              <a:gdLst/>
              <a:ahLst/>
              <a:cxnLst/>
              <a:rect l="0" t="0" r="0" b="0"/>
              <a:pathLst>
                <a:path w="120000" h="120000" extrusionOk="0">
                  <a:moveTo>
                    <a:pt x="88000" y="102857"/>
                  </a:moveTo>
                  <a:cubicBezTo>
                    <a:pt x="80000" y="102857"/>
                    <a:pt x="80000" y="102857"/>
                    <a:pt x="80000" y="85714"/>
                  </a:cubicBezTo>
                  <a:cubicBezTo>
                    <a:pt x="80000" y="85714"/>
                    <a:pt x="64000" y="102857"/>
                    <a:pt x="56000" y="85714"/>
                  </a:cubicBezTo>
                  <a:cubicBezTo>
                    <a:pt x="56000" y="68571"/>
                    <a:pt x="0" y="17142"/>
                    <a:pt x="24000" y="0"/>
                  </a:cubicBezTo>
                  <a:cubicBezTo>
                    <a:pt x="32000" y="0"/>
                    <a:pt x="40000" y="34285"/>
                    <a:pt x="48000" y="34285"/>
                  </a:cubicBezTo>
                  <a:cubicBezTo>
                    <a:pt x="56000" y="51428"/>
                    <a:pt x="56000" y="34285"/>
                    <a:pt x="64000" y="51428"/>
                  </a:cubicBezTo>
                  <a:cubicBezTo>
                    <a:pt x="72000" y="68571"/>
                    <a:pt x="104000" y="34285"/>
                    <a:pt x="120000" y="51428"/>
                  </a:cubicBezTo>
                  <a:cubicBezTo>
                    <a:pt x="112000" y="51428"/>
                    <a:pt x="96000" y="102857"/>
                    <a:pt x="88000" y="102857"/>
                  </a:cubicBezTo>
                  <a:cubicBezTo>
                    <a:pt x="72000" y="119999"/>
                    <a:pt x="96000" y="102857"/>
                    <a:pt x="88000" y="10285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6" name="Shape 2412">
              <a:extLst>
                <a:ext uri="{FF2B5EF4-FFF2-40B4-BE49-F238E27FC236}">
                  <a16:creationId xmlns:a16="http://schemas.microsoft.com/office/drawing/2014/main" id="{5F8D53B1-FE7E-4714-9532-03D97C7D9B11}"/>
                </a:ext>
              </a:extLst>
            </p:cNvPr>
            <p:cNvSpPr/>
            <p:nvPr/>
          </p:nvSpPr>
          <p:spPr>
            <a:xfrm>
              <a:off x="8700177" y="6481445"/>
              <a:ext cx="146494" cy="73268"/>
            </a:xfrm>
            <a:custGeom>
              <a:avLst/>
              <a:gdLst/>
              <a:ahLst/>
              <a:cxnLst/>
              <a:rect l="0" t="0" r="0" b="0"/>
              <a:pathLst>
                <a:path w="120000" h="120000" extrusionOk="0">
                  <a:moveTo>
                    <a:pt x="97500" y="90000"/>
                  </a:moveTo>
                  <a:cubicBezTo>
                    <a:pt x="82500" y="120000"/>
                    <a:pt x="7500" y="60000"/>
                    <a:pt x="0" y="30000"/>
                  </a:cubicBezTo>
                  <a:cubicBezTo>
                    <a:pt x="0" y="0"/>
                    <a:pt x="120000" y="60000"/>
                    <a:pt x="97500" y="90000"/>
                  </a:cubicBezTo>
                  <a:cubicBezTo>
                    <a:pt x="90000" y="105000"/>
                    <a:pt x="105000" y="75000"/>
                    <a:pt x="975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7" name="Shape 2413">
              <a:extLst>
                <a:ext uri="{FF2B5EF4-FFF2-40B4-BE49-F238E27FC236}">
                  <a16:creationId xmlns:a16="http://schemas.microsoft.com/office/drawing/2014/main" id="{90B6E0DD-38A3-4482-A506-9570E6A8317F}"/>
                </a:ext>
              </a:extLst>
            </p:cNvPr>
            <p:cNvSpPr/>
            <p:nvPr/>
          </p:nvSpPr>
          <p:spPr>
            <a:xfrm>
              <a:off x="8932660" y="6385879"/>
              <a:ext cx="299363" cy="289884"/>
            </a:xfrm>
            <a:custGeom>
              <a:avLst/>
              <a:gdLst/>
              <a:ahLst/>
              <a:cxnLst/>
              <a:rect l="0" t="0" r="0" b="0"/>
              <a:pathLst>
                <a:path w="120000" h="120000" extrusionOk="0">
                  <a:moveTo>
                    <a:pt x="71250" y="3870"/>
                  </a:moveTo>
                  <a:cubicBezTo>
                    <a:pt x="75000" y="0"/>
                    <a:pt x="63750" y="0"/>
                    <a:pt x="63750" y="0"/>
                  </a:cubicBezTo>
                  <a:cubicBezTo>
                    <a:pt x="60000" y="0"/>
                    <a:pt x="56250" y="3870"/>
                    <a:pt x="52500" y="7741"/>
                  </a:cubicBezTo>
                  <a:cubicBezTo>
                    <a:pt x="48750" y="11612"/>
                    <a:pt x="45000" y="15483"/>
                    <a:pt x="41250" y="19354"/>
                  </a:cubicBezTo>
                  <a:cubicBezTo>
                    <a:pt x="41250" y="23225"/>
                    <a:pt x="37500" y="27096"/>
                    <a:pt x="33750" y="27096"/>
                  </a:cubicBezTo>
                  <a:cubicBezTo>
                    <a:pt x="33750" y="34838"/>
                    <a:pt x="30000" y="42580"/>
                    <a:pt x="26250" y="50322"/>
                  </a:cubicBezTo>
                  <a:cubicBezTo>
                    <a:pt x="26250" y="58064"/>
                    <a:pt x="22500" y="61935"/>
                    <a:pt x="18750" y="65806"/>
                  </a:cubicBezTo>
                  <a:cubicBezTo>
                    <a:pt x="15000" y="69677"/>
                    <a:pt x="7500" y="73548"/>
                    <a:pt x="7500" y="73548"/>
                  </a:cubicBezTo>
                  <a:cubicBezTo>
                    <a:pt x="7500" y="77419"/>
                    <a:pt x="15000" y="77419"/>
                    <a:pt x="15000" y="81290"/>
                  </a:cubicBezTo>
                  <a:cubicBezTo>
                    <a:pt x="15000" y="85161"/>
                    <a:pt x="0" y="92903"/>
                    <a:pt x="0" y="96774"/>
                  </a:cubicBezTo>
                  <a:cubicBezTo>
                    <a:pt x="0" y="104516"/>
                    <a:pt x="11250" y="100645"/>
                    <a:pt x="15000" y="96774"/>
                  </a:cubicBezTo>
                  <a:cubicBezTo>
                    <a:pt x="22500" y="96774"/>
                    <a:pt x="30000" y="100645"/>
                    <a:pt x="37500" y="100645"/>
                  </a:cubicBezTo>
                  <a:cubicBezTo>
                    <a:pt x="48750" y="104516"/>
                    <a:pt x="60000" y="100645"/>
                    <a:pt x="71250" y="104516"/>
                  </a:cubicBezTo>
                  <a:cubicBezTo>
                    <a:pt x="71250" y="104516"/>
                    <a:pt x="82500" y="96774"/>
                    <a:pt x="82500" y="100645"/>
                  </a:cubicBezTo>
                  <a:cubicBezTo>
                    <a:pt x="82500" y="104516"/>
                    <a:pt x="71250" y="116129"/>
                    <a:pt x="71250" y="116129"/>
                  </a:cubicBezTo>
                  <a:cubicBezTo>
                    <a:pt x="75000" y="120000"/>
                    <a:pt x="82500" y="108387"/>
                    <a:pt x="82500" y="108387"/>
                  </a:cubicBezTo>
                  <a:cubicBezTo>
                    <a:pt x="90000" y="104516"/>
                    <a:pt x="97500" y="104516"/>
                    <a:pt x="101250" y="100645"/>
                  </a:cubicBezTo>
                  <a:cubicBezTo>
                    <a:pt x="101250" y="96774"/>
                    <a:pt x="120000" y="77419"/>
                    <a:pt x="120000" y="77419"/>
                  </a:cubicBezTo>
                  <a:cubicBezTo>
                    <a:pt x="116250" y="73548"/>
                    <a:pt x="112500" y="77419"/>
                    <a:pt x="108750" y="77419"/>
                  </a:cubicBezTo>
                  <a:cubicBezTo>
                    <a:pt x="108750" y="77419"/>
                    <a:pt x="97500" y="69677"/>
                    <a:pt x="97500" y="69677"/>
                  </a:cubicBezTo>
                  <a:cubicBezTo>
                    <a:pt x="97500" y="65806"/>
                    <a:pt x="112500" y="61935"/>
                    <a:pt x="108750" y="58064"/>
                  </a:cubicBezTo>
                  <a:cubicBezTo>
                    <a:pt x="108750" y="54193"/>
                    <a:pt x="101250" y="58064"/>
                    <a:pt x="97500" y="58064"/>
                  </a:cubicBezTo>
                  <a:cubicBezTo>
                    <a:pt x="93750" y="58064"/>
                    <a:pt x="93750" y="50322"/>
                    <a:pt x="90000" y="50322"/>
                  </a:cubicBezTo>
                  <a:cubicBezTo>
                    <a:pt x="90000" y="50322"/>
                    <a:pt x="78750" y="61935"/>
                    <a:pt x="78750" y="61935"/>
                  </a:cubicBezTo>
                  <a:cubicBezTo>
                    <a:pt x="75000" y="54193"/>
                    <a:pt x="75000" y="54193"/>
                    <a:pt x="67500" y="50322"/>
                  </a:cubicBezTo>
                  <a:cubicBezTo>
                    <a:pt x="60000" y="46451"/>
                    <a:pt x="71250" y="46451"/>
                    <a:pt x="71250" y="42580"/>
                  </a:cubicBezTo>
                  <a:cubicBezTo>
                    <a:pt x="71250" y="42580"/>
                    <a:pt x="63750" y="34838"/>
                    <a:pt x="60000" y="34838"/>
                  </a:cubicBezTo>
                  <a:cubicBezTo>
                    <a:pt x="60000" y="38709"/>
                    <a:pt x="52500" y="50322"/>
                    <a:pt x="52500" y="46451"/>
                  </a:cubicBezTo>
                  <a:cubicBezTo>
                    <a:pt x="45000" y="42580"/>
                    <a:pt x="56250" y="27096"/>
                    <a:pt x="60000" y="27096"/>
                  </a:cubicBezTo>
                  <a:cubicBezTo>
                    <a:pt x="63750" y="23225"/>
                    <a:pt x="63750" y="19354"/>
                    <a:pt x="67500" y="15483"/>
                  </a:cubicBezTo>
                  <a:cubicBezTo>
                    <a:pt x="67500" y="11612"/>
                    <a:pt x="67500" y="7741"/>
                    <a:pt x="67500" y="7741"/>
                  </a:cubicBezTo>
                  <a:cubicBezTo>
                    <a:pt x="67500" y="7741"/>
                    <a:pt x="71250" y="3870"/>
                    <a:pt x="71250" y="3870"/>
                  </a:cubicBezTo>
                  <a:cubicBezTo>
                    <a:pt x="75000" y="0"/>
                    <a:pt x="71250" y="3870"/>
                    <a:pt x="71250" y="387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8" name="Shape 2414">
              <a:extLst>
                <a:ext uri="{FF2B5EF4-FFF2-40B4-BE49-F238E27FC236}">
                  <a16:creationId xmlns:a16="http://schemas.microsoft.com/office/drawing/2014/main" id="{5FC489C7-C683-4D3F-A3DC-F7E30EA55CAC}"/>
                </a:ext>
              </a:extLst>
            </p:cNvPr>
            <p:cNvSpPr/>
            <p:nvPr/>
          </p:nvSpPr>
          <p:spPr>
            <a:xfrm>
              <a:off x="9174698" y="6592939"/>
              <a:ext cx="76431" cy="92380"/>
            </a:xfrm>
            <a:custGeom>
              <a:avLst/>
              <a:gdLst/>
              <a:ahLst/>
              <a:cxnLst/>
              <a:rect l="0" t="0" r="0" b="0"/>
              <a:pathLst>
                <a:path w="120000" h="120000" extrusionOk="0">
                  <a:moveTo>
                    <a:pt x="90000" y="12000"/>
                  </a:moveTo>
                  <a:cubicBezTo>
                    <a:pt x="75000" y="24000"/>
                    <a:pt x="0" y="72000"/>
                    <a:pt x="15000" y="108000"/>
                  </a:cubicBezTo>
                  <a:cubicBezTo>
                    <a:pt x="15000" y="108000"/>
                    <a:pt x="45000" y="72000"/>
                    <a:pt x="60000" y="84000"/>
                  </a:cubicBezTo>
                  <a:cubicBezTo>
                    <a:pt x="60000" y="84000"/>
                    <a:pt x="45000" y="120000"/>
                    <a:pt x="45000" y="120000"/>
                  </a:cubicBezTo>
                  <a:cubicBezTo>
                    <a:pt x="60000" y="120000"/>
                    <a:pt x="90000" y="108000"/>
                    <a:pt x="90000" y="96000"/>
                  </a:cubicBezTo>
                  <a:cubicBezTo>
                    <a:pt x="90000" y="84000"/>
                    <a:pt x="105000" y="72000"/>
                    <a:pt x="120000" y="48000"/>
                  </a:cubicBezTo>
                  <a:cubicBezTo>
                    <a:pt x="120000" y="24000"/>
                    <a:pt x="90000" y="48000"/>
                    <a:pt x="75000" y="48000"/>
                  </a:cubicBezTo>
                  <a:cubicBezTo>
                    <a:pt x="90000" y="48000"/>
                    <a:pt x="90000" y="0"/>
                    <a:pt x="90000" y="12000"/>
                  </a:cubicBezTo>
                  <a:cubicBezTo>
                    <a:pt x="75000" y="12000"/>
                    <a:pt x="105000" y="0"/>
                    <a:pt x="90000" y="1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39" name="Shape 2415">
              <a:extLst>
                <a:ext uri="{FF2B5EF4-FFF2-40B4-BE49-F238E27FC236}">
                  <a16:creationId xmlns:a16="http://schemas.microsoft.com/office/drawing/2014/main" id="{92D4B3B2-FBFF-4FF7-89EC-659417BDC384}"/>
                </a:ext>
              </a:extLst>
            </p:cNvPr>
            <p:cNvSpPr/>
            <p:nvPr/>
          </p:nvSpPr>
          <p:spPr>
            <a:xfrm>
              <a:off x="8652408" y="5694617"/>
              <a:ext cx="28661" cy="54153"/>
            </a:xfrm>
            <a:custGeom>
              <a:avLst/>
              <a:gdLst/>
              <a:ahLst/>
              <a:cxnLst/>
              <a:rect l="0" t="0" r="0" b="0"/>
              <a:pathLst>
                <a:path w="120000" h="120000" extrusionOk="0">
                  <a:moveTo>
                    <a:pt x="120000" y="80000"/>
                  </a:moveTo>
                  <a:cubicBezTo>
                    <a:pt x="120000" y="60000"/>
                    <a:pt x="40000" y="0"/>
                    <a:pt x="40000" y="20000"/>
                  </a:cubicBezTo>
                  <a:cubicBezTo>
                    <a:pt x="40000" y="20000"/>
                    <a:pt x="40000" y="20000"/>
                    <a:pt x="40000" y="40000"/>
                  </a:cubicBezTo>
                  <a:cubicBezTo>
                    <a:pt x="40000" y="40000"/>
                    <a:pt x="0" y="40000"/>
                    <a:pt x="0" y="40000"/>
                  </a:cubicBezTo>
                  <a:cubicBezTo>
                    <a:pt x="0" y="40000"/>
                    <a:pt x="120000" y="120000"/>
                    <a:pt x="120000" y="80000"/>
                  </a:cubicBezTo>
                  <a:cubicBezTo>
                    <a:pt x="120000" y="60000"/>
                    <a:pt x="120000" y="120000"/>
                    <a:pt x="120000"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0" name="Shape 2416">
              <a:extLst>
                <a:ext uri="{FF2B5EF4-FFF2-40B4-BE49-F238E27FC236}">
                  <a16:creationId xmlns:a16="http://schemas.microsoft.com/office/drawing/2014/main" id="{1DB4035A-C5A6-4F69-A683-37FFDBC71195}"/>
                </a:ext>
              </a:extLst>
            </p:cNvPr>
            <p:cNvSpPr/>
            <p:nvPr/>
          </p:nvSpPr>
          <p:spPr>
            <a:xfrm>
              <a:off x="8512281" y="5786998"/>
              <a:ext cx="28661" cy="28669"/>
            </a:xfrm>
            <a:custGeom>
              <a:avLst/>
              <a:gdLst/>
              <a:ahLst/>
              <a:cxnLst/>
              <a:rect l="0" t="0" r="0" b="0"/>
              <a:pathLst>
                <a:path w="120000" h="120000" extrusionOk="0">
                  <a:moveTo>
                    <a:pt x="80000" y="40000"/>
                  </a:moveTo>
                  <a:cubicBezTo>
                    <a:pt x="80000" y="0"/>
                    <a:pt x="0" y="80000"/>
                    <a:pt x="0" y="80000"/>
                  </a:cubicBezTo>
                  <a:cubicBezTo>
                    <a:pt x="40000" y="120000"/>
                    <a:pt x="120000" y="80000"/>
                    <a:pt x="8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1" name="Shape 2417">
              <a:extLst>
                <a:ext uri="{FF2B5EF4-FFF2-40B4-BE49-F238E27FC236}">
                  <a16:creationId xmlns:a16="http://schemas.microsoft.com/office/drawing/2014/main" id="{52FDE65C-41B6-441B-A5CC-525234FDBBEF}"/>
                </a:ext>
              </a:extLst>
            </p:cNvPr>
            <p:cNvSpPr/>
            <p:nvPr/>
          </p:nvSpPr>
          <p:spPr>
            <a:xfrm>
              <a:off x="7868967" y="6283945"/>
              <a:ext cx="63694" cy="38226"/>
            </a:xfrm>
            <a:custGeom>
              <a:avLst/>
              <a:gdLst/>
              <a:ahLst/>
              <a:cxnLst/>
              <a:rect l="0" t="0" r="0" b="0"/>
              <a:pathLst>
                <a:path w="120000" h="120000" extrusionOk="0">
                  <a:moveTo>
                    <a:pt x="119999" y="90000"/>
                  </a:moveTo>
                  <a:cubicBezTo>
                    <a:pt x="119999" y="0"/>
                    <a:pt x="51428" y="0"/>
                    <a:pt x="17142" y="30000"/>
                  </a:cubicBezTo>
                  <a:cubicBezTo>
                    <a:pt x="0" y="30000"/>
                    <a:pt x="119999" y="120000"/>
                    <a:pt x="119999" y="90000"/>
                  </a:cubicBezTo>
                  <a:cubicBezTo>
                    <a:pt x="119999" y="0"/>
                    <a:pt x="119999" y="120000"/>
                    <a:pt x="119999"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2" name="Shape 2418">
              <a:extLst>
                <a:ext uri="{FF2B5EF4-FFF2-40B4-BE49-F238E27FC236}">
                  <a16:creationId xmlns:a16="http://schemas.microsoft.com/office/drawing/2014/main" id="{0DC0566C-8B68-4FB5-AB24-F4A03DD6339C}"/>
                </a:ext>
              </a:extLst>
            </p:cNvPr>
            <p:cNvSpPr/>
            <p:nvPr/>
          </p:nvSpPr>
          <p:spPr>
            <a:xfrm>
              <a:off x="7970875" y="6057772"/>
              <a:ext cx="57322" cy="57338"/>
            </a:xfrm>
            <a:custGeom>
              <a:avLst/>
              <a:gdLst/>
              <a:ahLst/>
              <a:cxnLst/>
              <a:rect l="0" t="0" r="0" b="0"/>
              <a:pathLst>
                <a:path w="120000" h="120000" extrusionOk="0">
                  <a:moveTo>
                    <a:pt x="60000" y="100000"/>
                  </a:moveTo>
                  <a:cubicBezTo>
                    <a:pt x="40000" y="80000"/>
                    <a:pt x="20000" y="80000"/>
                    <a:pt x="0" y="60000"/>
                  </a:cubicBezTo>
                  <a:cubicBezTo>
                    <a:pt x="20000" y="60000"/>
                    <a:pt x="60000" y="0"/>
                    <a:pt x="80000" y="40000"/>
                  </a:cubicBezTo>
                  <a:cubicBezTo>
                    <a:pt x="120000" y="60000"/>
                    <a:pt x="100000" y="120000"/>
                    <a:pt x="60000" y="100000"/>
                  </a:cubicBezTo>
                  <a:cubicBezTo>
                    <a:pt x="40000" y="80000"/>
                    <a:pt x="80000" y="120000"/>
                    <a:pt x="60000" y="10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3" name="Shape 2419">
              <a:extLst>
                <a:ext uri="{FF2B5EF4-FFF2-40B4-BE49-F238E27FC236}">
                  <a16:creationId xmlns:a16="http://schemas.microsoft.com/office/drawing/2014/main" id="{58D82385-7AF0-49D6-BD10-123A22BA6DCA}"/>
                </a:ext>
              </a:extLst>
            </p:cNvPr>
            <p:cNvSpPr/>
            <p:nvPr/>
          </p:nvSpPr>
          <p:spPr>
            <a:xfrm>
              <a:off x="7942215" y="5656389"/>
              <a:ext cx="57322" cy="66896"/>
            </a:xfrm>
            <a:custGeom>
              <a:avLst/>
              <a:gdLst/>
              <a:ahLst/>
              <a:cxnLst/>
              <a:rect l="0" t="0" r="0" b="0"/>
              <a:pathLst>
                <a:path w="120000" h="120000" extrusionOk="0">
                  <a:moveTo>
                    <a:pt x="60000" y="102857"/>
                  </a:moveTo>
                  <a:cubicBezTo>
                    <a:pt x="0" y="119999"/>
                    <a:pt x="20000" y="0"/>
                    <a:pt x="80000" y="17142"/>
                  </a:cubicBezTo>
                  <a:cubicBezTo>
                    <a:pt x="120000" y="17142"/>
                    <a:pt x="100000" y="102857"/>
                    <a:pt x="60000" y="102857"/>
                  </a:cubicBezTo>
                  <a:cubicBezTo>
                    <a:pt x="40000" y="102857"/>
                    <a:pt x="120000" y="102857"/>
                    <a:pt x="60000" y="10285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4" name="Shape 2420">
              <a:extLst>
                <a:ext uri="{FF2B5EF4-FFF2-40B4-BE49-F238E27FC236}">
                  <a16:creationId xmlns:a16="http://schemas.microsoft.com/office/drawing/2014/main" id="{2E227D49-CC59-4BB6-AB6C-57B7A8C91195}"/>
                </a:ext>
              </a:extLst>
            </p:cNvPr>
            <p:cNvSpPr/>
            <p:nvPr/>
          </p:nvSpPr>
          <p:spPr>
            <a:xfrm>
              <a:off x="7782978" y="5618164"/>
              <a:ext cx="111464" cy="57338"/>
            </a:xfrm>
            <a:custGeom>
              <a:avLst/>
              <a:gdLst/>
              <a:ahLst/>
              <a:cxnLst/>
              <a:rect l="0" t="0" r="0" b="0"/>
              <a:pathLst>
                <a:path w="120000" h="120000" extrusionOk="0">
                  <a:moveTo>
                    <a:pt x="40000" y="120000"/>
                  </a:moveTo>
                  <a:cubicBezTo>
                    <a:pt x="20000" y="120000"/>
                    <a:pt x="0" y="100000"/>
                    <a:pt x="10000" y="60000"/>
                  </a:cubicBezTo>
                  <a:cubicBezTo>
                    <a:pt x="20000" y="20000"/>
                    <a:pt x="50000" y="20000"/>
                    <a:pt x="80000" y="0"/>
                  </a:cubicBezTo>
                  <a:cubicBezTo>
                    <a:pt x="120000" y="0"/>
                    <a:pt x="60000" y="120000"/>
                    <a:pt x="4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5" name="Shape 2421">
              <a:extLst>
                <a:ext uri="{FF2B5EF4-FFF2-40B4-BE49-F238E27FC236}">
                  <a16:creationId xmlns:a16="http://schemas.microsoft.com/office/drawing/2014/main" id="{ECED6765-EAA2-4CBC-A03A-6494A70E555F}"/>
                </a:ext>
              </a:extLst>
            </p:cNvPr>
            <p:cNvSpPr/>
            <p:nvPr/>
          </p:nvSpPr>
          <p:spPr>
            <a:xfrm>
              <a:off x="8018647" y="5583122"/>
              <a:ext cx="63694" cy="25484"/>
            </a:xfrm>
            <a:custGeom>
              <a:avLst/>
              <a:gdLst/>
              <a:ahLst/>
              <a:cxnLst/>
              <a:rect l="0" t="0" r="0" b="0"/>
              <a:pathLst>
                <a:path w="120000" h="120000" extrusionOk="0">
                  <a:moveTo>
                    <a:pt x="85714" y="120000"/>
                  </a:moveTo>
                  <a:cubicBezTo>
                    <a:pt x="68571" y="120000"/>
                    <a:pt x="0" y="0"/>
                    <a:pt x="51428" y="0"/>
                  </a:cubicBezTo>
                  <a:cubicBezTo>
                    <a:pt x="68571" y="0"/>
                    <a:pt x="102857" y="0"/>
                    <a:pt x="119999" y="40000"/>
                  </a:cubicBezTo>
                  <a:cubicBezTo>
                    <a:pt x="119999" y="40000"/>
                    <a:pt x="102857" y="120000"/>
                    <a:pt x="85714" y="120000"/>
                  </a:cubicBezTo>
                  <a:cubicBezTo>
                    <a:pt x="68571" y="120000"/>
                    <a:pt x="119999" y="120000"/>
                    <a:pt x="85714"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6" name="Shape 2422">
              <a:extLst>
                <a:ext uri="{FF2B5EF4-FFF2-40B4-BE49-F238E27FC236}">
                  <a16:creationId xmlns:a16="http://schemas.microsoft.com/office/drawing/2014/main" id="{D3EA713B-333A-4D6C-9C1B-4ADDC511F84C}"/>
                </a:ext>
              </a:extLst>
            </p:cNvPr>
            <p:cNvSpPr/>
            <p:nvPr/>
          </p:nvSpPr>
          <p:spPr>
            <a:xfrm>
              <a:off x="7623742" y="5395175"/>
              <a:ext cx="318473" cy="222989"/>
            </a:xfrm>
            <a:custGeom>
              <a:avLst/>
              <a:gdLst/>
              <a:ahLst/>
              <a:cxnLst/>
              <a:rect l="0" t="0" r="0" b="0"/>
              <a:pathLst>
                <a:path w="120000" h="120000" extrusionOk="0">
                  <a:moveTo>
                    <a:pt x="109411" y="105000"/>
                  </a:moveTo>
                  <a:cubicBezTo>
                    <a:pt x="105882" y="100000"/>
                    <a:pt x="95294" y="95000"/>
                    <a:pt x="88235" y="90000"/>
                  </a:cubicBezTo>
                  <a:cubicBezTo>
                    <a:pt x="84705" y="90000"/>
                    <a:pt x="88235" y="85000"/>
                    <a:pt x="84705" y="80000"/>
                  </a:cubicBezTo>
                  <a:cubicBezTo>
                    <a:pt x="84705" y="80000"/>
                    <a:pt x="77647" y="85000"/>
                    <a:pt x="77647" y="85000"/>
                  </a:cubicBezTo>
                  <a:cubicBezTo>
                    <a:pt x="70588" y="85000"/>
                    <a:pt x="70588" y="75000"/>
                    <a:pt x="63529" y="80000"/>
                  </a:cubicBezTo>
                  <a:cubicBezTo>
                    <a:pt x="63529" y="85000"/>
                    <a:pt x="60000" y="90000"/>
                    <a:pt x="56470" y="95000"/>
                  </a:cubicBezTo>
                  <a:cubicBezTo>
                    <a:pt x="49411" y="100000"/>
                    <a:pt x="45882" y="110000"/>
                    <a:pt x="38823" y="115000"/>
                  </a:cubicBezTo>
                  <a:cubicBezTo>
                    <a:pt x="28235" y="120000"/>
                    <a:pt x="35294" y="100000"/>
                    <a:pt x="28235" y="95000"/>
                  </a:cubicBezTo>
                  <a:cubicBezTo>
                    <a:pt x="28235" y="90000"/>
                    <a:pt x="10588" y="95000"/>
                    <a:pt x="7058" y="95000"/>
                  </a:cubicBezTo>
                  <a:cubicBezTo>
                    <a:pt x="0" y="95000"/>
                    <a:pt x="14117" y="80000"/>
                    <a:pt x="14117" y="80000"/>
                  </a:cubicBezTo>
                  <a:cubicBezTo>
                    <a:pt x="21176" y="70000"/>
                    <a:pt x="17647" y="60000"/>
                    <a:pt x="17647" y="50000"/>
                  </a:cubicBezTo>
                  <a:cubicBezTo>
                    <a:pt x="17647" y="40000"/>
                    <a:pt x="17647" y="25000"/>
                    <a:pt x="21176" y="15000"/>
                  </a:cubicBezTo>
                  <a:cubicBezTo>
                    <a:pt x="24705" y="0"/>
                    <a:pt x="35294" y="0"/>
                    <a:pt x="38823" y="15000"/>
                  </a:cubicBezTo>
                  <a:cubicBezTo>
                    <a:pt x="38823" y="20000"/>
                    <a:pt x="38823" y="30000"/>
                    <a:pt x="42352" y="25000"/>
                  </a:cubicBezTo>
                  <a:cubicBezTo>
                    <a:pt x="45882" y="25000"/>
                    <a:pt x="45882" y="20000"/>
                    <a:pt x="49411" y="20000"/>
                  </a:cubicBezTo>
                  <a:cubicBezTo>
                    <a:pt x="52941" y="25000"/>
                    <a:pt x="56470" y="30000"/>
                    <a:pt x="60000" y="30000"/>
                  </a:cubicBezTo>
                  <a:cubicBezTo>
                    <a:pt x="63529" y="35000"/>
                    <a:pt x="67058" y="35000"/>
                    <a:pt x="70588" y="35000"/>
                  </a:cubicBezTo>
                  <a:cubicBezTo>
                    <a:pt x="74117" y="40000"/>
                    <a:pt x="81176" y="45000"/>
                    <a:pt x="88235" y="50000"/>
                  </a:cubicBezTo>
                  <a:cubicBezTo>
                    <a:pt x="98823" y="55000"/>
                    <a:pt x="98823" y="60000"/>
                    <a:pt x="98823" y="75000"/>
                  </a:cubicBezTo>
                  <a:cubicBezTo>
                    <a:pt x="98823" y="80000"/>
                    <a:pt x="105882" y="80000"/>
                    <a:pt x="105882" y="75000"/>
                  </a:cubicBezTo>
                  <a:cubicBezTo>
                    <a:pt x="112941" y="75000"/>
                    <a:pt x="112941" y="80000"/>
                    <a:pt x="116470" y="85000"/>
                  </a:cubicBezTo>
                  <a:cubicBezTo>
                    <a:pt x="120000" y="85000"/>
                    <a:pt x="120000" y="85000"/>
                    <a:pt x="120000" y="90000"/>
                  </a:cubicBezTo>
                  <a:cubicBezTo>
                    <a:pt x="116470" y="95000"/>
                    <a:pt x="116470" y="105000"/>
                    <a:pt x="109411" y="105000"/>
                  </a:cubicBezTo>
                  <a:cubicBezTo>
                    <a:pt x="105882" y="100000"/>
                    <a:pt x="116470" y="105000"/>
                    <a:pt x="109411" y="10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7" name="Shape 2423">
              <a:extLst>
                <a:ext uri="{FF2B5EF4-FFF2-40B4-BE49-F238E27FC236}">
                  <a16:creationId xmlns:a16="http://schemas.microsoft.com/office/drawing/2014/main" id="{7E1BB30C-FBE2-4DCD-B321-A52623933B8D}"/>
                </a:ext>
              </a:extLst>
            </p:cNvPr>
            <p:cNvSpPr/>
            <p:nvPr/>
          </p:nvSpPr>
          <p:spPr>
            <a:xfrm>
              <a:off x="7747950" y="5376059"/>
              <a:ext cx="63694" cy="47785"/>
            </a:xfrm>
            <a:custGeom>
              <a:avLst/>
              <a:gdLst/>
              <a:ahLst/>
              <a:cxnLst/>
              <a:rect l="0" t="0" r="0" b="0"/>
              <a:pathLst>
                <a:path w="120000" h="120000" extrusionOk="0">
                  <a:moveTo>
                    <a:pt x="85714" y="96000"/>
                  </a:moveTo>
                  <a:cubicBezTo>
                    <a:pt x="51428" y="120000"/>
                    <a:pt x="0" y="0"/>
                    <a:pt x="17142" y="0"/>
                  </a:cubicBezTo>
                  <a:cubicBezTo>
                    <a:pt x="34285" y="24000"/>
                    <a:pt x="119999" y="72000"/>
                    <a:pt x="85714"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8" name="Shape 2424">
              <a:extLst>
                <a:ext uri="{FF2B5EF4-FFF2-40B4-BE49-F238E27FC236}">
                  <a16:creationId xmlns:a16="http://schemas.microsoft.com/office/drawing/2014/main" id="{F42C7DE4-038F-4142-AB5C-043E137EB99B}"/>
                </a:ext>
              </a:extLst>
            </p:cNvPr>
            <p:cNvSpPr/>
            <p:nvPr/>
          </p:nvSpPr>
          <p:spPr>
            <a:xfrm>
              <a:off x="7728838" y="5385618"/>
              <a:ext cx="35032" cy="47785"/>
            </a:xfrm>
            <a:custGeom>
              <a:avLst/>
              <a:gdLst/>
              <a:ahLst/>
              <a:cxnLst/>
              <a:rect l="0" t="0" r="0" b="0"/>
              <a:pathLst>
                <a:path w="120000" h="120000" extrusionOk="0">
                  <a:moveTo>
                    <a:pt x="90000" y="96000"/>
                  </a:moveTo>
                  <a:cubicBezTo>
                    <a:pt x="30000" y="120000"/>
                    <a:pt x="0" y="48000"/>
                    <a:pt x="0" y="24000"/>
                  </a:cubicBezTo>
                  <a:cubicBezTo>
                    <a:pt x="30000" y="0"/>
                    <a:pt x="120000" y="72000"/>
                    <a:pt x="90000"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49" name="Shape 2425">
              <a:extLst>
                <a:ext uri="{FF2B5EF4-FFF2-40B4-BE49-F238E27FC236}">
                  <a16:creationId xmlns:a16="http://schemas.microsoft.com/office/drawing/2014/main" id="{4226E5B9-F8F6-4D5E-AD4D-443C22F881AA}"/>
                </a:ext>
              </a:extLst>
            </p:cNvPr>
            <p:cNvSpPr/>
            <p:nvPr/>
          </p:nvSpPr>
          <p:spPr>
            <a:xfrm>
              <a:off x="7642850" y="5207230"/>
              <a:ext cx="28661" cy="57338"/>
            </a:xfrm>
            <a:custGeom>
              <a:avLst/>
              <a:gdLst/>
              <a:ahLst/>
              <a:cxnLst/>
              <a:rect l="0" t="0" r="0" b="0"/>
              <a:pathLst>
                <a:path w="120000" h="120000" extrusionOk="0">
                  <a:moveTo>
                    <a:pt x="120000" y="100000"/>
                  </a:moveTo>
                  <a:cubicBezTo>
                    <a:pt x="120000" y="80000"/>
                    <a:pt x="120000" y="60000"/>
                    <a:pt x="120000" y="40000"/>
                  </a:cubicBezTo>
                  <a:cubicBezTo>
                    <a:pt x="120000" y="40000"/>
                    <a:pt x="40000" y="0"/>
                    <a:pt x="40000" y="20000"/>
                  </a:cubicBezTo>
                  <a:cubicBezTo>
                    <a:pt x="40000" y="40000"/>
                    <a:pt x="0" y="80000"/>
                    <a:pt x="40000" y="80000"/>
                  </a:cubicBezTo>
                  <a:cubicBezTo>
                    <a:pt x="40000" y="100000"/>
                    <a:pt x="80000" y="120000"/>
                    <a:pt x="120000" y="100000"/>
                  </a:cubicBezTo>
                  <a:cubicBezTo>
                    <a:pt x="120000" y="80000"/>
                    <a:pt x="80000" y="120000"/>
                    <a:pt x="120000" y="10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0" name="Shape 2426">
              <a:extLst>
                <a:ext uri="{FF2B5EF4-FFF2-40B4-BE49-F238E27FC236}">
                  <a16:creationId xmlns:a16="http://schemas.microsoft.com/office/drawing/2014/main" id="{4F08F5E8-1470-49A8-B003-43FD795D8A65}"/>
                </a:ext>
              </a:extLst>
            </p:cNvPr>
            <p:cNvSpPr/>
            <p:nvPr/>
          </p:nvSpPr>
          <p:spPr>
            <a:xfrm>
              <a:off x="7502723" y="4719841"/>
              <a:ext cx="1343948" cy="984330"/>
            </a:xfrm>
            <a:custGeom>
              <a:avLst/>
              <a:gdLst/>
              <a:ahLst/>
              <a:cxnLst/>
              <a:rect l="0" t="0" r="0" b="0"/>
              <a:pathLst>
                <a:path w="120000" h="120000" extrusionOk="0">
                  <a:moveTo>
                    <a:pt x="64166" y="94857"/>
                  </a:moveTo>
                  <a:cubicBezTo>
                    <a:pt x="63333" y="98285"/>
                    <a:pt x="61666" y="94857"/>
                    <a:pt x="59166" y="96000"/>
                  </a:cubicBezTo>
                  <a:cubicBezTo>
                    <a:pt x="58333" y="96000"/>
                    <a:pt x="57500" y="97142"/>
                    <a:pt x="56666" y="98285"/>
                  </a:cubicBezTo>
                  <a:cubicBezTo>
                    <a:pt x="55000" y="99428"/>
                    <a:pt x="54166" y="98285"/>
                    <a:pt x="52500" y="98285"/>
                  </a:cubicBezTo>
                  <a:cubicBezTo>
                    <a:pt x="50000" y="97142"/>
                    <a:pt x="46666" y="94857"/>
                    <a:pt x="50000" y="91428"/>
                  </a:cubicBezTo>
                  <a:cubicBezTo>
                    <a:pt x="51666" y="89142"/>
                    <a:pt x="51666" y="86857"/>
                    <a:pt x="54166" y="86857"/>
                  </a:cubicBezTo>
                  <a:cubicBezTo>
                    <a:pt x="56666" y="88000"/>
                    <a:pt x="59166" y="89142"/>
                    <a:pt x="62500" y="88000"/>
                  </a:cubicBezTo>
                  <a:cubicBezTo>
                    <a:pt x="64166" y="88000"/>
                    <a:pt x="65833" y="86857"/>
                    <a:pt x="67500" y="86857"/>
                  </a:cubicBezTo>
                  <a:cubicBezTo>
                    <a:pt x="68333" y="86857"/>
                    <a:pt x="67500" y="85714"/>
                    <a:pt x="67500" y="84571"/>
                  </a:cubicBezTo>
                  <a:cubicBezTo>
                    <a:pt x="65000" y="82285"/>
                    <a:pt x="64166" y="81142"/>
                    <a:pt x="66666" y="78857"/>
                  </a:cubicBezTo>
                  <a:cubicBezTo>
                    <a:pt x="68333" y="75428"/>
                    <a:pt x="70000" y="75428"/>
                    <a:pt x="72500" y="75428"/>
                  </a:cubicBezTo>
                  <a:cubicBezTo>
                    <a:pt x="73333" y="75428"/>
                    <a:pt x="75000" y="75428"/>
                    <a:pt x="75833" y="76571"/>
                  </a:cubicBezTo>
                  <a:cubicBezTo>
                    <a:pt x="77500" y="77714"/>
                    <a:pt x="77500" y="78857"/>
                    <a:pt x="77500" y="81142"/>
                  </a:cubicBezTo>
                  <a:cubicBezTo>
                    <a:pt x="78333" y="83428"/>
                    <a:pt x="79166" y="80000"/>
                    <a:pt x="80000" y="80000"/>
                  </a:cubicBezTo>
                  <a:cubicBezTo>
                    <a:pt x="80000" y="78857"/>
                    <a:pt x="82500" y="80000"/>
                    <a:pt x="82500" y="80000"/>
                  </a:cubicBezTo>
                  <a:cubicBezTo>
                    <a:pt x="83333" y="80000"/>
                    <a:pt x="85833" y="80000"/>
                    <a:pt x="85833" y="77714"/>
                  </a:cubicBezTo>
                  <a:cubicBezTo>
                    <a:pt x="85833" y="76571"/>
                    <a:pt x="83333" y="75428"/>
                    <a:pt x="82500" y="75428"/>
                  </a:cubicBezTo>
                  <a:cubicBezTo>
                    <a:pt x="80833" y="74285"/>
                    <a:pt x="80000" y="73142"/>
                    <a:pt x="79166" y="72000"/>
                  </a:cubicBezTo>
                  <a:cubicBezTo>
                    <a:pt x="78333" y="72000"/>
                    <a:pt x="77500" y="74285"/>
                    <a:pt x="77500" y="75428"/>
                  </a:cubicBezTo>
                  <a:cubicBezTo>
                    <a:pt x="76666" y="76571"/>
                    <a:pt x="73333" y="75428"/>
                    <a:pt x="72500" y="75428"/>
                  </a:cubicBezTo>
                  <a:cubicBezTo>
                    <a:pt x="67500" y="74285"/>
                    <a:pt x="74166" y="72000"/>
                    <a:pt x="73333" y="69714"/>
                  </a:cubicBezTo>
                  <a:cubicBezTo>
                    <a:pt x="72500" y="66285"/>
                    <a:pt x="71666" y="61714"/>
                    <a:pt x="70000" y="59428"/>
                  </a:cubicBezTo>
                  <a:cubicBezTo>
                    <a:pt x="69166" y="59428"/>
                    <a:pt x="67500" y="60571"/>
                    <a:pt x="67500" y="59428"/>
                  </a:cubicBezTo>
                  <a:cubicBezTo>
                    <a:pt x="67500" y="58285"/>
                    <a:pt x="67500" y="56000"/>
                    <a:pt x="66666" y="54857"/>
                  </a:cubicBezTo>
                  <a:cubicBezTo>
                    <a:pt x="65833" y="53714"/>
                    <a:pt x="65000" y="60571"/>
                    <a:pt x="65833" y="60571"/>
                  </a:cubicBezTo>
                  <a:cubicBezTo>
                    <a:pt x="65000" y="60571"/>
                    <a:pt x="62500" y="52571"/>
                    <a:pt x="62500" y="52571"/>
                  </a:cubicBezTo>
                  <a:cubicBezTo>
                    <a:pt x="60833" y="52571"/>
                    <a:pt x="60000" y="53714"/>
                    <a:pt x="59166" y="54857"/>
                  </a:cubicBezTo>
                  <a:cubicBezTo>
                    <a:pt x="58333" y="54857"/>
                    <a:pt x="55833" y="57142"/>
                    <a:pt x="55833" y="56000"/>
                  </a:cubicBezTo>
                  <a:cubicBezTo>
                    <a:pt x="55833" y="52571"/>
                    <a:pt x="55000" y="52571"/>
                    <a:pt x="57500" y="52571"/>
                  </a:cubicBezTo>
                  <a:cubicBezTo>
                    <a:pt x="58333" y="52571"/>
                    <a:pt x="59166" y="51428"/>
                    <a:pt x="59166" y="50285"/>
                  </a:cubicBezTo>
                  <a:cubicBezTo>
                    <a:pt x="60000" y="49142"/>
                    <a:pt x="57500" y="49142"/>
                    <a:pt x="57500" y="49142"/>
                  </a:cubicBezTo>
                  <a:cubicBezTo>
                    <a:pt x="56666" y="48000"/>
                    <a:pt x="53333" y="45714"/>
                    <a:pt x="53333" y="45714"/>
                  </a:cubicBezTo>
                  <a:cubicBezTo>
                    <a:pt x="53333" y="42285"/>
                    <a:pt x="52500" y="44571"/>
                    <a:pt x="51666" y="44571"/>
                  </a:cubicBezTo>
                  <a:cubicBezTo>
                    <a:pt x="50833" y="44571"/>
                    <a:pt x="51666" y="38857"/>
                    <a:pt x="50000" y="40000"/>
                  </a:cubicBezTo>
                  <a:cubicBezTo>
                    <a:pt x="49166" y="40000"/>
                    <a:pt x="49166" y="41142"/>
                    <a:pt x="47500" y="38857"/>
                  </a:cubicBezTo>
                  <a:cubicBezTo>
                    <a:pt x="46666" y="38857"/>
                    <a:pt x="45833" y="36571"/>
                    <a:pt x="45000" y="36571"/>
                  </a:cubicBezTo>
                  <a:cubicBezTo>
                    <a:pt x="45000" y="36571"/>
                    <a:pt x="45833" y="37714"/>
                    <a:pt x="45833" y="37714"/>
                  </a:cubicBezTo>
                  <a:cubicBezTo>
                    <a:pt x="45833" y="37714"/>
                    <a:pt x="43333" y="37714"/>
                    <a:pt x="43333" y="38857"/>
                  </a:cubicBezTo>
                  <a:cubicBezTo>
                    <a:pt x="44166" y="40000"/>
                    <a:pt x="45833" y="38857"/>
                    <a:pt x="46666" y="41142"/>
                  </a:cubicBezTo>
                  <a:cubicBezTo>
                    <a:pt x="46666" y="43428"/>
                    <a:pt x="45000" y="43428"/>
                    <a:pt x="44166" y="43428"/>
                  </a:cubicBezTo>
                  <a:cubicBezTo>
                    <a:pt x="42500" y="44571"/>
                    <a:pt x="38333" y="40000"/>
                    <a:pt x="36666" y="42285"/>
                  </a:cubicBezTo>
                  <a:cubicBezTo>
                    <a:pt x="35833" y="42285"/>
                    <a:pt x="37500" y="43428"/>
                    <a:pt x="38333" y="44571"/>
                  </a:cubicBezTo>
                  <a:cubicBezTo>
                    <a:pt x="38333" y="45714"/>
                    <a:pt x="39166" y="44571"/>
                    <a:pt x="40000" y="44571"/>
                  </a:cubicBezTo>
                  <a:cubicBezTo>
                    <a:pt x="40833" y="44571"/>
                    <a:pt x="43333" y="43428"/>
                    <a:pt x="43333" y="44571"/>
                  </a:cubicBezTo>
                  <a:cubicBezTo>
                    <a:pt x="43333" y="45714"/>
                    <a:pt x="42500" y="46857"/>
                    <a:pt x="41666" y="48000"/>
                  </a:cubicBezTo>
                  <a:cubicBezTo>
                    <a:pt x="41666" y="48000"/>
                    <a:pt x="32500" y="40000"/>
                    <a:pt x="30833" y="41142"/>
                  </a:cubicBezTo>
                  <a:cubicBezTo>
                    <a:pt x="31666" y="41142"/>
                    <a:pt x="32500" y="42285"/>
                    <a:pt x="33333" y="42285"/>
                  </a:cubicBezTo>
                  <a:cubicBezTo>
                    <a:pt x="35000" y="44571"/>
                    <a:pt x="30833" y="43428"/>
                    <a:pt x="30833" y="43428"/>
                  </a:cubicBezTo>
                  <a:cubicBezTo>
                    <a:pt x="28333" y="41142"/>
                    <a:pt x="25000" y="43428"/>
                    <a:pt x="22500" y="42285"/>
                  </a:cubicBezTo>
                  <a:cubicBezTo>
                    <a:pt x="19166" y="41142"/>
                    <a:pt x="16666" y="42285"/>
                    <a:pt x="14166" y="38857"/>
                  </a:cubicBezTo>
                  <a:cubicBezTo>
                    <a:pt x="11666" y="36571"/>
                    <a:pt x="10000" y="40000"/>
                    <a:pt x="7500" y="38857"/>
                  </a:cubicBezTo>
                  <a:cubicBezTo>
                    <a:pt x="6666" y="37714"/>
                    <a:pt x="5000" y="37714"/>
                    <a:pt x="4166" y="36571"/>
                  </a:cubicBezTo>
                  <a:cubicBezTo>
                    <a:pt x="4166" y="35428"/>
                    <a:pt x="1666" y="32000"/>
                    <a:pt x="3333" y="32000"/>
                  </a:cubicBezTo>
                  <a:cubicBezTo>
                    <a:pt x="5833" y="32000"/>
                    <a:pt x="9166" y="35428"/>
                    <a:pt x="11666" y="33142"/>
                  </a:cubicBezTo>
                  <a:cubicBezTo>
                    <a:pt x="12500" y="32000"/>
                    <a:pt x="10833" y="30857"/>
                    <a:pt x="10833" y="30857"/>
                  </a:cubicBezTo>
                  <a:cubicBezTo>
                    <a:pt x="9166" y="29714"/>
                    <a:pt x="7500" y="29714"/>
                    <a:pt x="6666" y="29714"/>
                  </a:cubicBezTo>
                  <a:cubicBezTo>
                    <a:pt x="4166" y="29714"/>
                    <a:pt x="0" y="29714"/>
                    <a:pt x="0" y="26285"/>
                  </a:cubicBezTo>
                  <a:cubicBezTo>
                    <a:pt x="0" y="21714"/>
                    <a:pt x="0" y="18285"/>
                    <a:pt x="1666" y="13714"/>
                  </a:cubicBezTo>
                  <a:cubicBezTo>
                    <a:pt x="2500" y="10285"/>
                    <a:pt x="5000" y="8000"/>
                    <a:pt x="7500" y="5714"/>
                  </a:cubicBezTo>
                  <a:cubicBezTo>
                    <a:pt x="9166" y="3428"/>
                    <a:pt x="10833" y="3428"/>
                    <a:pt x="13333" y="2285"/>
                  </a:cubicBezTo>
                  <a:cubicBezTo>
                    <a:pt x="15000" y="2285"/>
                    <a:pt x="20000" y="0"/>
                    <a:pt x="20833" y="3428"/>
                  </a:cubicBezTo>
                  <a:cubicBezTo>
                    <a:pt x="20833" y="2285"/>
                    <a:pt x="16666" y="8000"/>
                    <a:pt x="15833" y="8000"/>
                  </a:cubicBezTo>
                  <a:cubicBezTo>
                    <a:pt x="14166" y="10285"/>
                    <a:pt x="12500" y="12571"/>
                    <a:pt x="14166" y="14857"/>
                  </a:cubicBezTo>
                  <a:cubicBezTo>
                    <a:pt x="15833" y="17142"/>
                    <a:pt x="14166" y="18285"/>
                    <a:pt x="15000" y="20571"/>
                  </a:cubicBezTo>
                  <a:cubicBezTo>
                    <a:pt x="15000" y="22857"/>
                    <a:pt x="16666" y="24000"/>
                    <a:pt x="17500" y="25142"/>
                  </a:cubicBezTo>
                  <a:cubicBezTo>
                    <a:pt x="18333" y="26285"/>
                    <a:pt x="20000" y="27428"/>
                    <a:pt x="20833" y="28571"/>
                  </a:cubicBezTo>
                  <a:cubicBezTo>
                    <a:pt x="21666" y="29714"/>
                    <a:pt x="18333" y="29714"/>
                    <a:pt x="18333" y="30857"/>
                  </a:cubicBezTo>
                  <a:cubicBezTo>
                    <a:pt x="18333" y="29714"/>
                    <a:pt x="21666" y="33142"/>
                    <a:pt x="21666" y="33142"/>
                  </a:cubicBezTo>
                  <a:cubicBezTo>
                    <a:pt x="22500" y="32000"/>
                    <a:pt x="21666" y="29714"/>
                    <a:pt x="21666" y="28571"/>
                  </a:cubicBezTo>
                  <a:cubicBezTo>
                    <a:pt x="21666" y="28571"/>
                    <a:pt x="23333" y="27428"/>
                    <a:pt x="22500" y="26285"/>
                  </a:cubicBezTo>
                  <a:cubicBezTo>
                    <a:pt x="21666" y="25142"/>
                    <a:pt x="18333" y="24000"/>
                    <a:pt x="17500" y="22857"/>
                  </a:cubicBezTo>
                  <a:cubicBezTo>
                    <a:pt x="16666" y="22857"/>
                    <a:pt x="15833" y="21714"/>
                    <a:pt x="16666" y="21714"/>
                  </a:cubicBezTo>
                  <a:cubicBezTo>
                    <a:pt x="18333" y="21714"/>
                    <a:pt x="18333" y="20571"/>
                    <a:pt x="19166" y="19428"/>
                  </a:cubicBezTo>
                  <a:cubicBezTo>
                    <a:pt x="20833" y="18285"/>
                    <a:pt x="23333" y="20571"/>
                    <a:pt x="24166" y="21714"/>
                  </a:cubicBezTo>
                  <a:cubicBezTo>
                    <a:pt x="23333" y="20571"/>
                    <a:pt x="22500" y="19428"/>
                    <a:pt x="22500" y="18285"/>
                  </a:cubicBezTo>
                  <a:cubicBezTo>
                    <a:pt x="22500" y="16000"/>
                    <a:pt x="18333" y="17142"/>
                    <a:pt x="18333" y="14857"/>
                  </a:cubicBezTo>
                  <a:cubicBezTo>
                    <a:pt x="16666" y="8000"/>
                    <a:pt x="24166" y="13714"/>
                    <a:pt x="24166" y="13714"/>
                  </a:cubicBezTo>
                  <a:cubicBezTo>
                    <a:pt x="24166" y="12571"/>
                    <a:pt x="19166" y="10285"/>
                    <a:pt x="19166" y="10285"/>
                  </a:cubicBezTo>
                  <a:cubicBezTo>
                    <a:pt x="19166" y="9142"/>
                    <a:pt x="23333" y="10285"/>
                    <a:pt x="23333" y="10285"/>
                  </a:cubicBezTo>
                  <a:cubicBezTo>
                    <a:pt x="23333" y="9142"/>
                    <a:pt x="20833" y="8000"/>
                    <a:pt x="20833" y="8000"/>
                  </a:cubicBezTo>
                  <a:cubicBezTo>
                    <a:pt x="20000" y="6857"/>
                    <a:pt x="20833" y="6857"/>
                    <a:pt x="21666" y="6857"/>
                  </a:cubicBezTo>
                  <a:cubicBezTo>
                    <a:pt x="22500" y="8000"/>
                    <a:pt x="22500" y="6857"/>
                    <a:pt x="23333" y="6857"/>
                  </a:cubicBezTo>
                  <a:cubicBezTo>
                    <a:pt x="25000" y="5714"/>
                    <a:pt x="25000" y="6857"/>
                    <a:pt x="26666" y="6857"/>
                  </a:cubicBezTo>
                  <a:cubicBezTo>
                    <a:pt x="24166" y="5714"/>
                    <a:pt x="27500" y="3428"/>
                    <a:pt x="28333" y="3428"/>
                  </a:cubicBezTo>
                  <a:cubicBezTo>
                    <a:pt x="30000" y="2285"/>
                    <a:pt x="35000" y="2285"/>
                    <a:pt x="35833" y="4571"/>
                  </a:cubicBezTo>
                  <a:cubicBezTo>
                    <a:pt x="36666" y="5714"/>
                    <a:pt x="36666" y="6857"/>
                    <a:pt x="36666" y="8000"/>
                  </a:cubicBezTo>
                  <a:cubicBezTo>
                    <a:pt x="37500" y="9142"/>
                    <a:pt x="38333" y="10285"/>
                    <a:pt x="39166" y="11428"/>
                  </a:cubicBezTo>
                  <a:cubicBezTo>
                    <a:pt x="40000" y="13714"/>
                    <a:pt x="35833" y="18285"/>
                    <a:pt x="35833" y="18285"/>
                  </a:cubicBezTo>
                  <a:cubicBezTo>
                    <a:pt x="36666" y="19428"/>
                    <a:pt x="38333" y="16000"/>
                    <a:pt x="39166" y="16000"/>
                  </a:cubicBezTo>
                  <a:cubicBezTo>
                    <a:pt x="39166" y="16000"/>
                    <a:pt x="37500" y="22857"/>
                    <a:pt x="38333" y="21714"/>
                  </a:cubicBezTo>
                  <a:cubicBezTo>
                    <a:pt x="39166" y="21714"/>
                    <a:pt x="39166" y="19428"/>
                    <a:pt x="40000" y="19428"/>
                  </a:cubicBezTo>
                  <a:cubicBezTo>
                    <a:pt x="41666" y="19428"/>
                    <a:pt x="41666" y="20571"/>
                    <a:pt x="43333" y="18285"/>
                  </a:cubicBezTo>
                  <a:cubicBezTo>
                    <a:pt x="44166" y="17142"/>
                    <a:pt x="44166" y="18285"/>
                    <a:pt x="45000" y="19428"/>
                  </a:cubicBezTo>
                  <a:cubicBezTo>
                    <a:pt x="45833" y="20571"/>
                    <a:pt x="45000" y="20571"/>
                    <a:pt x="45000" y="21714"/>
                  </a:cubicBezTo>
                  <a:cubicBezTo>
                    <a:pt x="45000" y="22857"/>
                    <a:pt x="49166" y="24000"/>
                    <a:pt x="50000" y="24000"/>
                  </a:cubicBezTo>
                  <a:cubicBezTo>
                    <a:pt x="50000" y="24000"/>
                    <a:pt x="45833" y="18285"/>
                    <a:pt x="45000" y="17142"/>
                  </a:cubicBezTo>
                  <a:cubicBezTo>
                    <a:pt x="45000" y="17142"/>
                    <a:pt x="52500" y="20571"/>
                    <a:pt x="52500" y="19428"/>
                  </a:cubicBezTo>
                  <a:cubicBezTo>
                    <a:pt x="52500" y="19428"/>
                    <a:pt x="47500" y="18285"/>
                    <a:pt x="47500" y="16000"/>
                  </a:cubicBezTo>
                  <a:cubicBezTo>
                    <a:pt x="47500" y="14857"/>
                    <a:pt x="50000" y="13714"/>
                    <a:pt x="50833" y="13714"/>
                  </a:cubicBezTo>
                  <a:cubicBezTo>
                    <a:pt x="52500" y="12571"/>
                    <a:pt x="53333" y="13714"/>
                    <a:pt x="55000" y="14857"/>
                  </a:cubicBezTo>
                  <a:cubicBezTo>
                    <a:pt x="57500" y="16000"/>
                    <a:pt x="60833" y="14857"/>
                    <a:pt x="61666" y="19428"/>
                  </a:cubicBezTo>
                  <a:cubicBezTo>
                    <a:pt x="61666" y="19428"/>
                    <a:pt x="55833" y="19428"/>
                    <a:pt x="56666" y="22857"/>
                  </a:cubicBezTo>
                  <a:cubicBezTo>
                    <a:pt x="56666" y="21714"/>
                    <a:pt x="59166" y="20571"/>
                    <a:pt x="59166" y="20571"/>
                  </a:cubicBezTo>
                  <a:cubicBezTo>
                    <a:pt x="60833" y="20571"/>
                    <a:pt x="58333" y="22857"/>
                    <a:pt x="58333" y="24000"/>
                  </a:cubicBezTo>
                  <a:cubicBezTo>
                    <a:pt x="58333" y="24000"/>
                    <a:pt x="60833" y="21714"/>
                    <a:pt x="60833" y="21714"/>
                  </a:cubicBezTo>
                  <a:cubicBezTo>
                    <a:pt x="60833" y="20571"/>
                    <a:pt x="64166" y="20571"/>
                    <a:pt x="65000" y="21714"/>
                  </a:cubicBezTo>
                  <a:cubicBezTo>
                    <a:pt x="68333" y="21714"/>
                    <a:pt x="60833" y="25142"/>
                    <a:pt x="61666" y="26285"/>
                  </a:cubicBezTo>
                  <a:cubicBezTo>
                    <a:pt x="61666" y="26285"/>
                    <a:pt x="63333" y="24000"/>
                    <a:pt x="63333" y="25142"/>
                  </a:cubicBezTo>
                  <a:cubicBezTo>
                    <a:pt x="63333" y="26285"/>
                    <a:pt x="61666" y="28571"/>
                    <a:pt x="62500" y="29714"/>
                  </a:cubicBezTo>
                  <a:cubicBezTo>
                    <a:pt x="61666" y="28571"/>
                    <a:pt x="65000" y="24000"/>
                    <a:pt x="65833" y="25142"/>
                  </a:cubicBezTo>
                  <a:cubicBezTo>
                    <a:pt x="65833" y="27428"/>
                    <a:pt x="65000" y="29714"/>
                    <a:pt x="65833" y="30857"/>
                  </a:cubicBezTo>
                  <a:cubicBezTo>
                    <a:pt x="65833" y="30857"/>
                    <a:pt x="65833" y="26285"/>
                    <a:pt x="67500" y="26285"/>
                  </a:cubicBezTo>
                  <a:cubicBezTo>
                    <a:pt x="69166" y="27428"/>
                    <a:pt x="66666" y="30857"/>
                    <a:pt x="67500" y="32000"/>
                  </a:cubicBezTo>
                  <a:cubicBezTo>
                    <a:pt x="67500" y="32000"/>
                    <a:pt x="68333" y="28571"/>
                    <a:pt x="69166" y="28571"/>
                  </a:cubicBezTo>
                  <a:cubicBezTo>
                    <a:pt x="69166" y="28571"/>
                    <a:pt x="68333" y="32000"/>
                    <a:pt x="69166" y="32000"/>
                  </a:cubicBezTo>
                  <a:cubicBezTo>
                    <a:pt x="68333" y="32000"/>
                    <a:pt x="70833" y="27428"/>
                    <a:pt x="71666" y="26285"/>
                  </a:cubicBezTo>
                  <a:cubicBezTo>
                    <a:pt x="72500" y="25142"/>
                    <a:pt x="75000" y="26285"/>
                    <a:pt x="75833" y="27428"/>
                  </a:cubicBezTo>
                  <a:cubicBezTo>
                    <a:pt x="77500" y="28571"/>
                    <a:pt x="78333" y="30857"/>
                    <a:pt x="75833" y="30857"/>
                  </a:cubicBezTo>
                  <a:cubicBezTo>
                    <a:pt x="75000" y="30857"/>
                    <a:pt x="71666" y="30857"/>
                    <a:pt x="71666" y="34285"/>
                  </a:cubicBezTo>
                  <a:cubicBezTo>
                    <a:pt x="71666" y="33142"/>
                    <a:pt x="76666" y="30857"/>
                    <a:pt x="76666" y="32000"/>
                  </a:cubicBezTo>
                  <a:cubicBezTo>
                    <a:pt x="76666" y="32000"/>
                    <a:pt x="73333" y="34285"/>
                    <a:pt x="73333" y="35428"/>
                  </a:cubicBezTo>
                  <a:cubicBezTo>
                    <a:pt x="73333" y="34285"/>
                    <a:pt x="76666" y="34285"/>
                    <a:pt x="76666" y="34285"/>
                  </a:cubicBezTo>
                  <a:cubicBezTo>
                    <a:pt x="77500" y="33142"/>
                    <a:pt x="79166" y="29714"/>
                    <a:pt x="80000" y="30857"/>
                  </a:cubicBezTo>
                  <a:cubicBezTo>
                    <a:pt x="80833" y="33142"/>
                    <a:pt x="80000" y="35428"/>
                    <a:pt x="78333" y="35428"/>
                  </a:cubicBezTo>
                  <a:cubicBezTo>
                    <a:pt x="77500" y="36571"/>
                    <a:pt x="76666" y="37714"/>
                    <a:pt x="75833" y="38857"/>
                  </a:cubicBezTo>
                  <a:cubicBezTo>
                    <a:pt x="75833" y="38857"/>
                    <a:pt x="77500" y="36571"/>
                    <a:pt x="78333" y="36571"/>
                  </a:cubicBezTo>
                  <a:cubicBezTo>
                    <a:pt x="78333" y="36571"/>
                    <a:pt x="77500" y="41142"/>
                    <a:pt x="77500" y="41142"/>
                  </a:cubicBezTo>
                  <a:cubicBezTo>
                    <a:pt x="76666" y="38857"/>
                    <a:pt x="82500" y="30857"/>
                    <a:pt x="83333" y="33142"/>
                  </a:cubicBezTo>
                  <a:cubicBezTo>
                    <a:pt x="84166" y="34285"/>
                    <a:pt x="82500" y="35428"/>
                    <a:pt x="81666" y="35428"/>
                  </a:cubicBezTo>
                  <a:cubicBezTo>
                    <a:pt x="82500" y="35428"/>
                    <a:pt x="85000" y="35428"/>
                    <a:pt x="85833" y="35428"/>
                  </a:cubicBezTo>
                  <a:cubicBezTo>
                    <a:pt x="86666" y="35428"/>
                    <a:pt x="88333" y="35428"/>
                    <a:pt x="89166" y="36571"/>
                  </a:cubicBezTo>
                  <a:cubicBezTo>
                    <a:pt x="90000" y="40000"/>
                    <a:pt x="81666" y="40000"/>
                    <a:pt x="82500" y="43428"/>
                  </a:cubicBezTo>
                  <a:cubicBezTo>
                    <a:pt x="82500" y="43428"/>
                    <a:pt x="85000" y="40000"/>
                    <a:pt x="85833" y="40000"/>
                  </a:cubicBezTo>
                  <a:cubicBezTo>
                    <a:pt x="86666" y="40000"/>
                    <a:pt x="88333" y="40000"/>
                    <a:pt x="88333" y="41142"/>
                  </a:cubicBezTo>
                  <a:cubicBezTo>
                    <a:pt x="89166" y="42285"/>
                    <a:pt x="84166" y="44571"/>
                    <a:pt x="84166" y="44571"/>
                  </a:cubicBezTo>
                  <a:cubicBezTo>
                    <a:pt x="84166" y="44571"/>
                    <a:pt x="86666" y="43428"/>
                    <a:pt x="86666" y="43428"/>
                  </a:cubicBezTo>
                  <a:cubicBezTo>
                    <a:pt x="87500" y="43428"/>
                    <a:pt x="89166" y="42285"/>
                    <a:pt x="90000" y="41142"/>
                  </a:cubicBezTo>
                  <a:cubicBezTo>
                    <a:pt x="90833" y="41142"/>
                    <a:pt x="90000" y="40000"/>
                    <a:pt x="90833" y="38857"/>
                  </a:cubicBezTo>
                  <a:cubicBezTo>
                    <a:pt x="91666" y="38857"/>
                    <a:pt x="93333" y="41142"/>
                    <a:pt x="93333" y="42285"/>
                  </a:cubicBezTo>
                  <a:cubicBezTo>
                    <a:pt x="96666" y="45714"/>
                    <a:pt x="93333" y="44571"/>
                    <a:pt x="90833" y="45714"/>
                  </a:cubicBezTo>
                  <a:cubicBezTo>
                    <a:pt x="90833" y="45714"/>
                    <a:pt x="85000" y="48000"/>
                    <a:pt x="85000" y="46857"/>
                  </a:cubicBezTo>
                  <a:cubicBezTo>
                    <a:pt x="85000" y="48000"/>
                    <a:pt x="98333" y="48000"/>
                    <a:pt x="97500" y="50285"/>
                  </a:cubicBezTo>
                  <a:cubicBezTo>
                    <a:pt x="96666" y="51428"/>
                    <a:pt x="92500" y="51428"/>
                    <a:pt x="91666" y="50285"/>
                  </a:cubicBezTo>
                  <a:cubicBezTo>
                    <a:pt x="91666" y="50285"/>
                    <a:pt x="88333" y="51428"/>
                    <a:pt x="88333" y="51428"/>
                  </a:cubicBezTo>
                  <a:cubicBezTo>
                    <a:pt x="89166" y="52571"/>
                    <a:pt x="91666" y="51428"/>
                    <a:pt x="91666" y="52571"/>
                  </a:cubicBezTo>
                  <a:cubicBezTo>
                    <a:pt x="92500" y="52571"/>
                    <a:pt x="89166" y="53714"/>
                    <a:pt x="89166" y="54857"/>
                  </a:cubicBezTo>
                  <a:cubicBezTo>
                    <a:pt x="89166" y="57142"/>
                    <a:pt x="92500" y="58285"/>
                    <a:pt x="93333" y="58285"/>
                  </a:cubicBezTo>
                  <a:cubicBezTo>
                    <a:pt x="95000" y="59428"/>
                    <a:pt x="97500" y="59428"/>
                    <a:pt x="98333" y="61714"/>
                  </a:cubicBezTo>
                  <a:cubicBezTo>
                    <a:pt x="99166" y="62857"/>
                    <a:pt x="99166" y="64000"/>
                    <a:pt x="100000" y="64000"/>
                  </a:cubicBezTo>
                  <a:cubicBezTo>
                    <a:pt x="100000" y="64000"/>
                    <a:pt x="101666" y="62857"/>
                    <a:pt x="101666" y="62857"/>
                  </a:cubicBezTo>
                  <a:cubicBezTo>
                    <a:pt x="101666" y="62857"/>
                    <a:pt x="101666" y="65142"/>
                    <a:pt x="102500" y="65142"/>
                  </a:cubicBezTo>
                  <a:cubicBezTo>
                    <a:pt x="102500" y="65142"/>
                    <a:pt x="102500" y="62857"/>
                    <a:pt x="103333" y="62857"/>
                  </a:cubicBezTo>
                  <a:cubicBezTo>
                    <a:pt x="103333" y="62857"/>
                    <a:pt x="103333" y="65142"/>
                    <a:pt x="103333" y="65142"/>
                  </a:cubicBezTo>
                  <a:cubicBezTo>
                    <a:pt x="103333" y="66285"/>
                    <a:pt x="105000" y="65142"/>
                    <a:pt x="105833" y="65142"/>
                  </a:cubicBezTo>
                  <a:cubicBezTo>
                    <a:pt x="105833" y="65142"/>
                    <a:pt x="107500" y="66285"/>
                    <a:pt x="107500" y="67428"/>
                  </a:cubicBezTo>
                  <a:cubicBezTo>
                    <a:pt x="107500" y="68571"/>
                    <a:pt x="106666" y="67428"/>
                    <a:pt x="106666" y="68571"/>
                  </a:cubicBezTo>
                  <a:cubicBezTo>
                    <a:pt x="107500" y="67428"/>
                    <a:pt x="115000" y="70857"/>
                    <a:pt x="115000" y="70857"/>
                  </a:cubicBezTo>
                  <a:cubicBezTo>
                    <a:pt x="114166" y="72000"/>
                    <a:pt x="114166" y="72000"/>
                    <a:pt x="114166" y="72000"/>
                  </a:cubicBezTo>
                  <a:cubicBezTo>
                    <a:pt x="114166" y="73142"/>
                    <a:pt x="115833" y="72000"/>
                    <a:pt x="115833" y="72000"/>
                  </a:cubicBezTo>
                  <a:cubicBezTo>
                    <a:pt x="116666" y="70857"/>
                    <a:pt x="116666" y="72000"/>
                    <a:pt x="117500" y="73142"/>
                  </a:cubicBezTo>
                  <a:cubicBezTo>
                    <a:pt x="118333" y="73142"/>
                    <a:pt x="120000" y="75428"/>
                    <a:pt x="119166" y="76571"/>
                  </a:cubicBezTo>
                  <a:cubicBezTo>
                    <a:pt x="119166" y="76571"/>
                    <a:pt x="117500" y="76571"/>
                    <a:pt x="117500" y="76571"/>
                  </a:cubicBezTo>
                  <a:cubicBezTo>
                    <a:pt x="117500" y="77714"/>
                    <a:pt x="119166" y="77714"/>
                    <a:pt x="118333" y="78857"/>
                  </a:cubicBezTo>
                  <a:cubicBezTo>
                    <a:pt x="118333" y="78857"/>
                    <a:pt x="115833" y="78857"/>
                    <a:pt x="115833" y="78857"/>
                  </a:cubicBezTo>
                  <a:cubicBezTo>
                    <a:pt x="114166" y="80000"/>
                    <a:pt x="115833" y="80000"/>
                    <a:pt x="115833" y="81142"/>
                  </a:cubicBezTo>
                  <a:cubicBezTo>
                    <a:pt x="116666" y="83428"/>
                    <a:pt x="113333" y="81142"/>
                    <a:pt x="112500" y="81142"/>
                  </a:cubicBezTo>
                  <a:cubicBezTo>
                    <a:pt x="113333" y="82285"/>
                    <a:pt x="115000" y="83428"/>
                    <a:pt x="114166" y="84571"/>
                  </a:cubicBezTo>
                  <a:cubicBezTo>
                    <a:pt x="113333" y="84571"/>
                    <a:pt x="110000" y="84571"/>
                    <a:pt x="110833" y="83428"/>
                  </a:cubicBezTo>
                  <a:cubicBezTo>
                    <a:pt x="110000" y="84571"/>
                    <a:pt x="112500" y="86857"/>
                    <a:pt x="111666" y="88000"/>
                  </a:cubicBezTo>
                  <a:cubicBezTo>
                    <a:pt x="110833" y="88000"/>
                    <a:pt x="110833" y="85714"/>
                    <a:pt x="110000" y="86857"/>
                  </a:cubicBezTo>
                  <a:cubicBezTo>
                    <a:pt x="109166" y="88000"/>
                    <a:pt x="112500" y="93714"/>
                    <a:pt x="109166" y="90285"/>
                  </a:cubicBezTo>
                  <a:cubicBezTo>
                    <a:pt x="109166" y="90285"/>
                    <a:pt x="106666" y="88000"/>
                    <a:pt x="106666" y="88000"/>
                  </a:cubicBezTo>
                  <a:cubicBezTo>
                    <a:pt x="105833" y="89142"/>
                    <a:pt x="105833" y="90285"/>
                    <a:pt x="105000" y="90285"/>
                  </a:cubicBezTo>
                  <a:cubicBezTo>
                    <a:pt x="105000" y="89142"/>
                    <a:pt x="105833" y="88000"/>
                    <a:pt x="105833" y="86857"/>
                  </a:cubicBezTo>
                  <a:cubicBezTo>
                    <a:pt x="105833" y="88000"/>
                    <a:pt x="104166" y="88000"/>
                    <a:pt x="104166" y="88000"/>
                  </a:cubicBezTo>
                  <a:cubicBezTo>
                    <a:pt x="103333" y="86857"/>
                    <a:pt x="105000" y="85714"/>
                    <a:pt x="104166" y="84571"/>
                  </a:cubicBezTo>
                  <a:cubicBezTo>
                    <a:pt x="104166" y="84571"/>
                    <a:pt x="102500" y="85714"/>
                    <a:pt x="102500" y="85714"/>
                  </a:cubicBezTo>
                  <a:cubicBezTo>
                    <a:pt x="101666" y="84571"/>
                    <a:pt x="102500" y="82285"/>
                    <a:pt x="102500" y="82285"/>
                  </a:cubicBezTo>
                  <a:cubicBezTo>
                    <a:pt x="103333" y="82285"/>
                    <a:pt x="106666" y="80000"/>
                    <a:pt x="105833" y="80000"/>
                  </a:cubicBezTo>
                  <a:cubicBezTo>
                    <a:pt x="105000" y="78857"/>
                    <a:pt x="101666" y="83428"/>
                    <a:pt x="100000" y="82285"/>
                  </a:cubicBezTo>
                  <a:cubicBezTo>
                    <a:pt x="100000" y="82285"/>
                    <a:pt x="102500" y="78857"/>
                    <a:pt x="101666" y="78857"/>
                  </a:cubicBezTo>
                  <a:cubicBezTo>
                    <a:pt x="100833" y="78857"/>
                    <a:pt x="100000" y="81142"/>
                    <a:pt x="99166" y="80000"/>
                  </a:cubicBezTo>
                  <a:cubicBezTo>
                    <a:pt x="98333" y="78857"/>
                    <a:pt x="97500" y="78857"/>
                    <a:pt x="96666" y="77714"/>
                  </a:cubicBezTo>
                  <a:cubicBezTo>
                    <a:pt x="95833" y="76571"/>
                    <a:pt x="95000" y="75428"/>
                    <a:pt x="94166" y="76571"/>
                  </a:cubicBezTo>
                  <a:cubicBezTo>
                    <a:pt x="94166" y="77714"/>
                    <a:pt x="94166" y="77714"/>
                    <a:pt x="94166" y="78857"/>
                  </a:cubicBezTo>
                  <a:cubicBezTo>
                    <a:pt x="94166" y="78857"/>
                    <a:pt x="93333" y="78857"/>
                    <a:pt x="93333" y="78857"/>
                  </a:cubicBezTo>
                  <a:cubicBezTo>
                    <a:pt x="93333" y="80000"/>
                    <a:pt x="96666" y="82285"/>
                    <a:pt x="93333" y="82285"/>
                  </a:cubicBezTo>
                  <a:cubicBezTo>
                    <a:pt x="92500" y="82285"/>
                    <a:pt x="89166" y="81142"/>
                    <a:pt x="90000" y="80000"/>
                  </a:cubicBezTo>
                  <a:cubicBezTo>
                    <a:pt x="89166" y="82285"/>
                    <a:pt x="92500" y="84571"/>
                    <a:pt x="93333" y="85714"/>
                  </a:cubicBezTo>
                  <a:cubicBezTo>
                    <a:pt x="95000" y="85714"/>
                    <a:pt x="95000" y="89142"/>
                    <a:pt x="95833" y="90285"/>
                  </a:cubicBezTo>
                  <a:cubicBezTo>
                    <a:pt x="96666" y="91428"/>
                    <a:pt x="96666" y="92571"/>
                    <a:pt x="97500" y="92571"/>
                  </a:cubicBezTo>
                  <a:cubicBezTo>
                    <a:pt x="98333" y="92571"/>
                    <a:pt x="97500" y="91428"/>
                    <a:pt x="98333" y="91428"/>
                  </a:cubicBezTo>
                  <a:cubicBezTo>
                    <a:pt x="98333" y="91428"/>
                    <a:pt x="99166" y="92571"/>
                    <a:pt x="99166" y="93714"/>
                  </a:cubicBezTo>
                  <a:cubicBezTo>
                    <a:pt x="100000" y="94857"/>
                    <a:pt x="100000" y="93714"/>
                    <a:pt x="100833" y="92571"/>
                  </a:cubicBezTo>
                  <a:cubicBezTo>
                    <a:pt x="101666" y="92571"/>
                    <a:pt x="100833" y="97142"/>
                    <a:pt x="101666" y="96000"/>
                  </a:cubicBezTo>
                  <a:cubicBezTo>
                    <a:pt x="102500" y="96000"/>
                    <a:pt x="101666" y="94857"/>
                    <a:pt x="102500" y="93714"/>
                  </a:cubicBezTo>
                  <a:cubicBezTo>
                    <a:pt x="102500" y="93714"/>
                    <a:pt x="102500" y="96000"/>
                    <a:pt x="102500" y="97142"/>
                  </a:cubicBezTo>
                  <a:cubicBezTo>
                    <a:pt x="102500" y="98285"/>
                    <a:pt x="102500" y="98285"/>
                    <a:pt x="103333" y="99428"/>
                  </a:cubicBezTo>
                  <a:cubicBezTo>
                    <a:pt x="104166" y="99428"/>
                    <a:pt x="105000" y="100571"/>
                    <a:pt x="105000" y="101714"/>
                  </a:cubicBezTo>
                  <a:cubicBezTo>
                    <a:pt x="105833" y="101714"/>
                    <a:pt x="106666" y="106285"/>
                    <a:pt x="106666" y="106285"/>
                  </a:cubicBezTo>
                  <a:cubicBezTo>
                    <a:pt x="105833" y="105142"/>
                    <a:pt x="105833" y="104000"/>
                    <a:pt x="105833" y="104000"/>
                  </a:cubicBezTo>
                  <a:cubicBezTo>
                    <a:pt x="105000" y="104000"/>
                    <a:pt x="105833" y="108571"/>
                    <a:pt x="105833" y="108571"/>
                  </a:cubicBezTo>
                  <a:cubicBezTo>
                    <a:pt x="105833" y="108571"/>
                    <a:pt x="104166" y="104000"/>
                    <a:pt x="103333" y="102857"/>
                  </a:cubicBezTo>
                  <a:cubicBezTo>
                    <a:pt x="103333" y="102857"/>
                    <a:pt x="104166" y="107428"/>
                    <a:pt x="105000" y="108571"/>
                  </a:cubicBezTo>
                  <a:cubicBezTo>
                    <a:pt x="105000" y="112000"/>
                    <a:pt x="103333" y="108571"/>
                    <a:pt x="103333" y="109714"/>
                  </a:cubicBezTo>
                  <a:cubicBezTo>
                    <a:pt x="102500" y="110857"/>
                    <a:pt x="106666" y="113142"/>
                    <a:pt x="106666" y="114285"/>
                  </a:cubicBezTo>
                  <a:cubicBezTo>
                    <a:pt x="106666" y="115428"/>
                    <a:pt x="99166" y="108571"/>
                    <a:pt x="98333" y="108571"/>
                  </a:cubicBezTo>
                  <a:cubicBezTo>
                    <a:pt x="98333" y="108571"/>
                    <a:pt x="98333" y="109714"/>
                    <a:pt x="98333" y="109714"/>
                  </a:cubicBezTo>
                  <a:cubicBezTo>
                    <a:pt x="98333" y="110857"/>
                    <a:pt x="96666" y="106285"/>
                    <a:pt x="95833" y="106285"/>
                  </a:cubicBezTo>
                  <a:cubicBezTo>
                    <a:pt x="95833" y="106285"/>
                    <a:pt x="96666" y="108571"/>
                    <a:pt x="96666" y="108571"/>
                  </a:cubicBezTo>
                  <a:cubicBezTo>
                    <a:pt x="95833" y="109714"/>
                    <a:pt x="94166" y="105142"/>
                    <a:pt x="93333" y="104000"/>
                  </a:cubicBezTo>
                  <a:cubicBezTo>
                    <a:pt x="92500" y="102857"/>
                    <a:pt x="92500" y="105142"/>
                    <a:pt x="91666" y="106285"/>
                  </a:cubicBezTo>
                  <a:cubicBezTo>
                    <a:pt x="91666" y="107428"/>
                    <a:pt x="90000" y="102857"/>
                    <a:pt x="90000" y="102857"/>
                  </a:cubicBezTo>
                  <a:cubicBezTo>
                    <a:pt x="90000" y="102857"/>
                    <a:pt x="87500" y="102857"/>
                    <a:pt x="87500" y="102857"/>
                  </a:cubicBezTo>
                  <a:cubicBezTo>
                    <a:pt x="87500" y="104000"/>
                    <a:pt x="88333" y="105142"/>
                    <a:pt x="89166" y="105142"/>
                  </a:cubicBezTo>
                  <a:cubicBezTo>
                    <a:pt x="90000" y="106285"/>
                    <a:pt x="90000" y="106285"/>
                    <a:pt x="90833" y="107428"/>
                  </a:cubicBezTo>
                  <a:cubicBezTo>
                    <a:pt x="91666" y="108571"/>
                    <a:pt x="93333" y="109714"/>
                    <a:pt x="95000" y="110857"/>
                  </a:cubicBezTo>
                  <a:cubicBezTo>
                    <a:pt x="96666" y="113142"/>
                    <a:pt x="97500" y="114285"/>
                    <a:pt x="98333" y="116571"/>
                  </a:cubicBezTo>
                  <a:cubicBezTo>
                    <a:pt x="100000" y="120000"/>
                    <a:pt x="100000" y="120000"/>
                    <a:pt x="97500" y="118857"/>
                  </a:cubicBezTo>
                  <a:cubicBezTo>
                    <a:pt x="94166" y="116571"/>
                    <a:pt x="88333" y="117714"/>
                    <a:pt x="85833" y="113142"/>
                  </a:cubicBezTo>
                  <a:cubicBezTo>
                    <a:pt x="85000" y="110857"/>
                    <a:pt x="82500" y="113142"/>
                    <a:pt x="80833" y="110857"/>
                  </a:cubicBezTo>
                  <a:cubicBezTo>
                    <a:pt x="80000" y="109714"/>
                    <a:pt x="75000" y="107428"/>
                    <a:pt x="75000" y="106285"/>
                  </a:cubicBezTo>
                  <a:cubicBezTo>
                    <a:pt x="75000" y="105142"/>
                    <a:pt x="77500" y="106285"/>
                    <a:pt x="77500" y="105142"/>
                  </a:cubicBezTo>
                  <a:cubicBezTo>
                    <a:pt x="78333" y="104000"/>
                    <a:pt x="75833" y="102857"/>
                    <a:pt x="75833" y="102857"/>
                  </a:cubicBezTo>
                  <a:cubicBezTo>
                    <a:pt x="73333" y="101714"/>
                    <a:pt x="71666" y="99428"/>
                    <a:pt x="70000" y="98285"/>
                  </a:cubicBezTo>
                  <a:cubicBezTo>
                    <a:pt x="69166" y="97142"/>
                    <a:pt x="70000" y="96000"/>
                    <a:pt x="68333" y="96000"/>
                  </a:cubicBezTo>
                  <a:cubicBezTo>
                    <a:pt x="68333" y="94857"/>
                    <a:pt x="64166" y="94857"/>
                    <a:pt x="64166" y="94857"/>
                  </a:cubicBezTo>
                  <a:cubicBezTo>
                    <a:pt x="64166" y="96000"/>
                    <a:pt x="65000" y="93714"/>
                    <a:pt x="64166" y="9485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1" name="Shape 2427">
              <a:extLst>
                <a:ext uri="{FF2B5EF4-FFF2-40B4-BE49-F238E27FC236}">
                  <a16:creationId xmlns:a16="http://schemas.microsoft.com/office/drawing/2014/main" id="{9B1B6CF9-133B-447C-8752-69F2ED3CAF99}"/>
                </a:ext>
              </a:extLst>
            </p:cNvPr>
            <p:cNvSpPr/>
            <p:nvPr/>
          </p:nvSpPr>
          <p:spPr>
            <a:xfrm>
              <a:off x="8372149" y="5637280"/>
              <a:ext cx="57322" cy="19113"/>
            </a:xfrm>
            <a:custGeom>
              <a:avLst/>
              <a:gdLst/>
              <a:ahLst/>
              <a:cxnLst/>
              <a:rect l="0" t="0" r="0" b="0"/>
              <a:pathLst>
                <a:path w="120000" h="120000" extrusionOk="0">
                  <a:moveTo>
                    <a:pt x="100000" y="60000"/>
                  </a:moveTo>
                  <a:cubicBezTo>
                    <a:pt x="100000" y="120000"/>
                    <a:pt x="0" y="0"/>
                    <a:pt x="20000" y="0"/>
                  </a:cubicBezTo>
                  <a:cubicBezTo>
                    <a:pt x="60000" y="0"/>
                    <a:pt x="120000" y="0"/>
                    <a:pt x="10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2" name="Shape 2428">
              <a:extLst>
                <a:ext uri="{FF2B5EF4-FFF2-40B4-BE49-F238E27FC236}">
                  <a16:creationId xmlns:a16="http://schemas.microsoft.com/office/drawing/2014/main" id="{FC650F7A-71EB-4328-9102-AE482433C283}"/>
                </a:ext>
              </a:extLst>
            </p:cNvPr>
            <p:cNvSpPr/>
            <p:nvPr/>
          </p:nvSpPr>
          <p:spPr>
            <a:xfrm>
              <a:off x="8203361" y="5226343"/>
              <a:ext cx="76431" cy="19113"/>
            </a:xfrm>
            <a:custGeom>
              <a:avLst/>
              <a:gdLst/>
              <a:ahLst/>
              <a:cxnLst/>
              <a:rect l="0" t="0" r="0" b="0"/>
              <a:pathLst>
                <a:path w="120000" h="120000" extrusionOk="0">
                  <a:moveTo>
                    <a:pt x="105000" y="60000"/>
                  </a:moveTo>
                  <a:cubicBezTo>
                    <a:pt x="120000" y="120000"/>
                    <a:pt x="45000" y="120000"/>
                    <a:pt x="30000" y="120000"/>
                  </a:cubicBezTo>
                  <a:cubicBezTo>
                    <a:pt x="0" y="60000"/>
                    <a:pt x="30000" y="0"/>
                    <a:pt x="45000" y="0"/>
                  </a:cubicBezTo>
                  <a:cubicBezTo>
                    <a:pt x="75000" y="0"/>
                    <a:pt x="105000" y="0"/>
                    <a:pt x="105000" y="60000"/>
                  </a:cubicBezTo>
                  <a:cubicBezTo>
                    <a:pt x="120000" y="120000"/>
                    <a:pt x="105000" y="0"/>
                    <a:pt x="105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3" name="Shape 2429">
              <a:extLst>
                <a:ext uri="{FF2B5EF4-FFF2-40B4-BE49-F238E27FC236}">
                  <a16:creationId xmlns:a16="http://schemas.microsoft.com/office/drawing/2014/main" id="{01C37BF9-CC3C-4322-B438-1714055AB23E}"/>
                </a:ext>
              </a:extLst>
            </p:cNvPr>
            <p:cNvSpPr/>
            <p:nvPr/>
          </p:nvSpPr>
          <p:spPr>
            <a:xfrm>
              <a:off x="8091897" y="5207230"/>
              <a:ext cx="111464" cy="92380"/>
            </a:xfrm>
            <a:custGeom>
              <a:avLst/>
              <a:gdLst/>
              <a:ahLst/>
              <a:cxnLst/>
              <a:rect l="0" t="0" r="0" b="0"/>
              <a:pathLst>
                <a:path w="120000" h="120000" extrusionOk="0">
                  <a:moveTo>
                    <a:pt x="100000" y="84000"/>
                  </a:moveTo>
                  <a:cubicBezTo>
                    <a:pt x="80000" y="96000"/>
                    <a:pt x="60000" y="120000"/>
                    <a:pt x="30000" y="108000"/>
                  </a:cubicBezTo>
                  <a:cubicBezTo>
                    <a:pt x="0" y="84000"/>
                    <a:pt x="0" y="48000"/>
                    <a:pt x="20000" y="24000"/>
                  </a:cubicBezTo>
                  <a:cubicBezTo>
                    <a:pt x="30000" y="0"/>
                    <a:pt x="70000" y="0"/>
                    <a:pt x="90000" y="0"/>
                  </a:cubicBezTo>
                  <a:cubicBezTo>
                    <a:pt x="110000" y="0"/>
                    <a:pt x="120000" y="60000"/>
                    <a:pt x="100000" y="84000"/>
                  </a:cubicBezTo>
                  <a:cubicBezTo>
                    <a:pt x="90000" y="96000"/>
                    <a:pt x="120000" y="72000"/>
                    <a:pt x="100000" y="8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4" name="Shape 2430">
              <a:extLst>
                <a:ext uri="{FF2B5EF4-FFF2-40B4-BE49-F238E27FC236}">
                  <a16:creationId xmlns:a16="http://schemas.microsoft.com/office/drawing/2014/main" id="{195851E3-5C0E-4C55-8202-90235252DCED}"/>
                </a:ext>
              </a:extLst>
            </p:cNvPr>
            <p:cNvSpPr/>
            <p:nvPr/>
          </p:nvSpPr>
          <p:spPr>
            <a:xfrm>
              <a:off x="7989985" y="5124404"/>
              <a:ext cx="63694" cy="35041"/>
            </a:xfrm>
            <a:custGeom>
              <a:avLst/>
              <a:gdLst/>
              <a:ahLst/>
              <a:cxnLst/>
              <a:rect l="0" t="0" r="0" b="0"/>
              <a:pathLst>
                <a:path w="120000" h="120000" extrusionOk="0">
                  <a:moveTo>
                    <a:pt x="17142" y="120000"/>
                  </a:moveTo>
                  <a:cubicBezTo>
                    <a:pt x="0" y="120000"/>
                    <a:pt x="68571" y="0"/>
                    <a:pt x="85714" y="0"/>
                  </a:cubicBezTo>
                  <a:cubicBezTo>
                    <a:pt x="119999" y="30000"/>
                    <a:pt x="51428" y="120000"/>
                    <a:pt x="17142"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5" name="Shape 2431">
              <a:extLst>
                <a:ext uri="{FF2B5EF4-FFF2-40B4-BE49-F238E27FC236}">
                  <a16:creationId xmlns:a16="http://schemas.microsoft.com/office/drawing/2014/main" id="{918C0756-C63D-4EE3-B39B-5A014329267B}"/>
                </a:ext>
              </a:extLst>
            </p:cNvPr>
            <p:cNvSpPr/>
            <p:nvPr/>
          </p:nvSpPr>
          <p:spPr>
            <a:xfrm>
              <a:off x="8082344" y="5114847"/>
              <a:ext cx="57322" cy="28669"/>
            </a:xfrm>
            <a:custGeom>
              <a:avLst/>
              <a:gdLst/>
              <a:ahLst/>
              <a:cxnLst/>
              <a:rect l="0" t="0" r="0" b="0"/>
              <a:pathLst>
                <a:path w="120000" h="120000" extrusionOk="0">
                  <a:moveTo>
                    <a:pt x="40000" y="120000"/>
                  </a:moveTo>
                  <a:cubicBezTo>
                    <a:pt x="40000" y="120000"/>
                    <a:pt x="0" y="40000"/>
                    <a:pt x="40000" y="40000"/>
                  </a:cubicBezTo>
                  <a:cubicBezTo>
                    <a:pt x="60000" y="0"/>
                    <a:pt x="120000" y="120000"/>
                    <a:pt x="4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6" name="Shape 2432">
              <a:extLst>
                <a:ext uri="{FF2B5EF4-FFF2-40B4-BE49-F238E27FC236}">
                  <a16:creationId xmlns:a16="http://schemas.microsoft.com/office/drawing/2014/main" id="{CDF4BE64-2E8D-4413-80C6-C85DAF63F769}"/>
                </a:ext>
              </a:extLst>
            </p:cNvPr>
            <p:cNvSpPr/>
            <p:nvPr/>
          </p:nvSpPr>
          <p:spPr>
            <a:xfrm>
              <a:off x="8028201" y="5095736"/>
              <a:ext cx="44585" cy="19113"/>
            </a:xfrm>
            <a:custGeom>
              <a:avLst/>
              <a:gdLst/>
              <a:ahLst/>
              <a:cxnLst/>
              <a:rect l="0" t="0" r="0" b="0"/>
              <a:pathLst>
                <a:path w="120000" h="120000" extrusionOk="0">
                  <a:moveTo>
                    <a:pt x="0" y="60000"/>
                  </a:moveTo>
                  <a:cubicBezTo>
                    <a:pt x="48000" y="120000"/>
                    <a:pt x="120000" y="60000"/>
                    <a:pt x="96000" y="0"/>
                  </a:cubicBezTo>
                  <a:cubicBezTo>
                    <a:pt x="48000" y="0"/>
                    <a:pt x="0" y="60000"/>
                    <a:pt x="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7" name="Shape 2433">
              <a:extLst>
                <a:ext uri="{FF2B5EF4-FFF2-40B4-BE49-F238E27FC236}">
                  <a16:creationId xmlns:a16="http://schemas.microsoft.com/office/drawing/2014/main" id="{8F131240-1748-4DF4-B63C-02E0E6341C60}"/>
                </a:ext>
              </a:extLst>
            </p:cNvPr>
            <p:cNvSpPr/>
            <p:nvPr/>
          </p:nvSpPr>
          <p:spPr>
            <a:xfrm>
              <a:off x="7913554" y="4738953"/>
              <a:ext cx="245222" cy="105123"/>
            </a:xfrm>
            <a:custGeom>
              <a:avLst/>
              <a:gdLst/>
              <a:ahLst/>
              <a:cxnLst/>
              <a:rect l="0" t="0" r="0" b="0"/>
              <a:pathLst>
                <a:path w="120000" h="120000" extrusionOk="0">
                  <a:moveTo>
                    <a:pt x="115384" y="98181"/>
                  </a:moveTo>
                  <a:cubicBezTo>
                    <a:pt x="101538" y="98181"/>
                    <a:pt x="92307" y="87272"/>
                    <a:pt x="83076" y="87272"/>
                  </a:cubicBezTo>
                  <a:cubicBezTo>
                    <a:pt x="69230" y="87272"/>
                    <a:pt x="60000" y="109090"/>
                    <a:pt x="46153" y="109090"/>
                  </a:cubicBezTo>
                  <a:cubicBezTo>
                    <a:pt x="32307" y="120000"/>
                    <a:pt x="27692" y="76363"/>
                    <a:pt x="13846" y="65454"/>
                  </a:cubicBezTo>
                  <a:cubicBezTo>
                    <a:pt x="9230" y="54545"/>
                    <a:pt x="0" y="32727"/>
                    <a:pt x="9230" y="10909"/>
                  </a:cubicBezTo>
                  <a:cubicBezTo>
                    <a:pt x="13846" y="0"/>
                    <a:pt x="32307" y="21818"/>
                    <a:pt x="36923" y="21818"/>
                  </a:cubicBezTo>
                  <a:cubicBezTo>
                    <a:pt x="50769" y="32727"/>
                    <a:pt x="64615" y="10909"/>
                    <a:pt x="78461" y="21818"/>
                  </a:cubicBezTo>
                  <a:cubicBezTo>
                    <a:pt x="87692" y="21818"/>
                    <a:pt x="92307" y="43636"/>
                    <a:pt x="101538" y="54545"/>
                  </a:cubicBezTo>
                  <a:cubicBezTo>
                    <a:pt x="101538" y="65454"/>
                    <a:pt x="115384" y="98181"/>
                    <a:pt x="115384" y="98181"/>
                  </a:cubicBezTo>
                  <a:cubicBezTo>
                    <a:pt x="106153" y="98181"/>
                    <a:pt x="120000" y="98181"/>
                    <a:pt x="115384" y="9818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8" name="Shape 2434">
              <a:extLst>
                <a:ext uri="{FF2B5EF4-FFF2-40B4-BE49-F238E27FC236}">
                  <a16:creationId xmlns:a16="http://schemas.microsoft.com/office/drawing/2014/main" id="{C7CDD907-7633-41E4-9391-B6F2970C4D33}"/>
                </a:ext>
              </a:extLst>
            </p:cNvPr>
            <p:cNvSpPr/>
            <p:nvPr/>
          </p:nvSpPr>
          <p:spPr>
            <a:xfrm>
              <a:off x="5709731" y="6433665"/>
              <a:ext cx="270700" cy="178392"/>
            </a:xfrm>
            <a:custGeom>
              <a:avLst/>
              <a:gdLst/>
              <a:ahLst/>
              <a:cxnLst/>
              <a:rect l="0" t="0" r="0" b="0"/>
              <a:pathLst>
                <a:path w="120000" h="120000" extrusionOk="0">
                  <a:moveTo>
                    <a:pt x="111724" y="101052"/>
                  </a:moveTo>
                  <a:cubicBezTo>
                    <a:pt x="107586" y="94736"/>
                    <a:pt x="103448" y="82105"/>
                    <a:pt x="99310" y="75789"/>
                  </a:cubicBezTo>
                  <a:cubicBezTo>
                    <a:pt x="95172" y="63157"/>
                    <a:pt x="86896" y="63157"/>
                    <a:pt x="78620" y="63157"/>
                  </a:cubicBezTo>
                  <a:cubicBezTo>
                    <a:pt x="70344" y="50526"/>
                    <a:pt x="70344" y="25263"/>
                    <a:pt x="57931" y="18947"/>
                  </a:cubicBezTo>
                  <a:cubicBezTo>
                    <a:pt x="53793" y="18947"/>
                    <a:pt x="41379" y="18947"/>
                    <a:pt x="33103" y="12631"/>
                  </a:cubicBezTo>
                  <a:cubicBezTo>
                    <a:pt x="28965" y="6315"/>
                    <a:pt x="20689" y="0"/>
                    <a:pt x="8275" y="0"/>
                  </a:cubicBezTo>
                  <a:cubicBezTo>
                    <a:pt x="0" y="0"/>
                    <a:pt x="4137" y="12631"/>
                    <a:pt x="12413" y="12631"/>
                  </a:cubicBezTo>
                  <a:cubicBezTo>
                    <a:pt x="16551" y="12631"/>
                    <a:pt x="16551" y="12631"/>
                    <a:pt x="20689" y="18947"/>
                  </a:cubicBezTo>
                  <a:cubicBezTo>
                    <a:pt x="20689" y="18947"/>
                    <a:pt x="24827" y="25263"/>
                    <a:pt x="24827" y="25263"/>
                  </a:cubicBezTo>
                  <a:cubicBezTo>
                    <a:pt x="20689" y="25263"/>
                    <a:pt x="16551" y="18947"/>
                    <a:pt x="16551" y="12631"/>
                  </a:cubicBezTo>
                  <a:cubicBezTo>
                    <a:pt x="16551" y="12631"/>
                    <a:pt x="16551" y="25263"/>
                    <a:pt x="16551" y="25263"/>
                  </a:cubicBezTo>
                  <a:cubicBezTo>
                    <a:pt x="16551" y="37894"/>
                    <a:pt x="24827" y="37894"/>
                    <a:pt x="28965" y="37894"/>
                  </a:cubicBezTo>
                  <a:cubicBezTo>
                    <a:pt x="28965" y="37894"/>
                    <a:pt x="49655" y="56842"/>
                    <a:pt x="49655" y="56842"/>
                  </a:cubicBezTo>
                  <a:cubicBezTo>
                    <a:pt x="49655" y="56842"/>
                    <a:pt x="45517" y="56842"/>
                    <a:pt x="41379" y="63157"/>
                  </a:cubicBezTo>
                  <a:cubicBezTo>
                    <a:pt x="41379" y="63157"/>
                    <a:pt x="57931" y="63157"/>
                    <a:pt x="57931" y="63157"/>
                  </a:cubicBezTo>
                  <a:cubicBezTo>
                    <a:pt x="66206" y="69473"/>
                    <a:pt x="57931" y="75789"/>
                    <a:pt x="57931" y="75789"/>
                  </a:cubicBezTo>
                  <a:cubicBezTo>
                    <a:pt x="62068" y="82105"/>
                    <a:pt x="74482" y="75789"/>
                    <a:pt x="78620" y="75789"/>
                  </a:cubicBezTo>
                  <a:cubicBezTo>
                    <a:pt x="57931" y="82105"/>
                    <a:pt x="120000" y="120000"/>
                    <a:pt x="111724" y="101052"/>
                  </a:cubicBezTo>
                  <a:cubicBezTo>
                    <a:pt x="107586" y="94736"/>
                    <a:pt x="115862" y="113684"/>
                    <a:pt x="111724" y="10105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59" name="Shape 2435">
              <a:extLst>
                <a:ext uri="{FF2B5EF4-FFF2-40B4-BE49-F238E27FC236}">
                  <a16:creationId xmlns:a16="http://schemas.microsoft.com/office/drawing/2014/main" id="{AE357F59-2C8D-49B3-AC84-57FBEA4A1DB8}"/>
                </a:ext>
              </a:extLst>
            </p:cNvPr>
            <p:cNvSpPr/>
            <p:nvPr/>
          </p:nvSpPr>
          <p:spPr>
            <a:xfrm>
              <a:off x="5496357" y="6226603"/>
              <a:ext cx="121017" cy="130607"/>
            </a:xfrm>
            <a:custGeom>
              <a:avLst/>
              <a:gdLst/>
              <a:ahLst/>
              <a:cxnLst/>
              <a:rect l="0" t="0" r="0" b="0"/>
              <a:pathLst>
                <a:path w="120000" h="120000" extrusionOk="0">
                  <a:moveTo>
                    <a:pt x="101538" y="119999"/>
                  </a:moveTo>
                  <a:cubicBezTo>
                    <a:pt x="101538" y="119999"/>
                    <a:pt x="101538" y="119999"/>
                    <a:pt x="101538" y="119999"/>
                  </a:cubicBezTo>
                  <a:cubicBezTo>
                    <a:pt x="101538" y="111428"/>
                    <a:pt x="83076" y="94285"/>
                    <a:pt x="73846" y="94285"/>
                  </a:cubicBezTo>
                  <a:cubicBezTo>
                    <a:pt x="64615" y="77142"/>
                    <a:pt x="73846" y="68571"/>
                    <a:pt x="64615" y="59999"/>
                  </a:cubicBezTo>
                  <a:cubicBezTo>
                    <a:pt x="55384" y="51428"/>
                    <a:pt x="55384" y="51428"/>
                    <a:pt x="55384" y="42857"/>
                  </a:cubicBezTo>
                  <a:cubicBezTo>
                    <a:pt x="46153" y="25714"/>
                    <a:pt x="55384" y="25714"/>
                    <a:pt x="64615" y="17142"/>
                  </a:cubicBezTo>
                  <a:cubicBezTo>
                    <a:pt x="83076" y="0"/>
                    <a:pt x="27692" y="25714"/>
                    <a:pt x="36923" y="34285"/>
                  </a:cubicBezTo>
                  <a:cubicBezTo>
                    <a:pt x="27692" y="25714"/>
                    <a:pt x="55384" y="8571"/>
                    <a:pt x="55384" y="8571"/>
                  </a:cubicBezTo>
                  <a:cubicBezTo>
                    <a:pt x="46153" y="0"/>
                    <a:pt x="9230" y="0"/>
                    <a:pt x="9230" y="0"/>
                  </a:cubicBezTo>
                  <a:cubicBezTo>
                    <a:pt x="0" y="8571"/>
                    <a:pt x="18461" y="42857"/>
                    <a:pt x="27692" y="51428"/>
                  </a:cubicBezTo>
                  <a:cubicBezTo>
                    <a:pt x="46153" y="68571"/>
                    <a:pt x="73846" y="111428"/>
                    <a:pt x="101538" y="119999"/>
                  </a:cubicBezTo>
                  <a:cubicBezTo>
                    <a:pt x="120000" y="119999"/>
                    <a:pt x="73846" y="111428"/>
                    <a:pt x="101538" y="11999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0" name="Shape 2436">
              <a:extLst>
                <a:ext uri="{FF2B5EF4-FFF2-40B4-BE49-F238E27FC236}">
                  <a16:creationId xmlns:a16="http://schemas.microsoft.com/office/drawing/2014/main" id="{A0A29793-B631-42F0-BD64-5033787BC98B}"/>
                </a:ext>
              </a:extLst>
            </p:cNvPr>
            <p:cNvSpPr/>
            <p:nvPr/>
          </p:nvSpPr>
          <p:spPr>
            <a:xfrm>
              <a:off x="5505912" y="6076882"/>
              <a:ext cx="38216" cy="38226"/>
            </a:xfrm>
            <a:custGeom>
              <a:avLst/>
              <a:gdLst/>
              <a:ahLst/>
              <a:cxnLst/>
              <a:rect l="0" t="0" r="0" b="0"/>
              <a:pathLst>
                <a:path w="120000" h="120000" extrusionOk="0">
                  <a:moveTo>
                    <a:pt x="90000" y="90000"/>
                  </a:moveTo>
                  <a:cubicBezTo>
                    <a:pt x="60000" y="60000"/>
                    <a:pt x="0" y="60000"/>
                    <a:pt x="60000" y="30000"/>
                  </a:cubicBezTo>
                  <a:cubicBezTo>
                    <a:pt x="90000" y="0"/>
                    <a:pt x="120000" y="90000"/>
                    <a:pt x="90000" y="90000"/>
                  </a:cubicBezTo>
                  <a:cubicBezTo>
                    <a:pt x="90000" y="90000"/>
                    <a:pt x="90000" y="90000"/>
                    <a:pt x="90000" y="90000"/>
                  </a:cubicBezTo>
                  <a:cubicBezTo>
                    <a:pt x="60000" y="60000"/>
                    <a:pt x="120000" y="120000"/>
                    <a:pt x="900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1" name="Shape 2437">
              <a:extLst>
                <a:ext uri="{FF2B5EF4-FFF2-40B4-BE49-F238E27FC236}">
                  <a16:creationId xmlns:a16="http://schemas.microsoft.com/office/drawing/2014/main" id="{97188F1C-35AD-4D9C-8631-385762A7291A}"/>
                </a:ext>
              </a:extLst>
            </p:cNvPr>
            <p:cNvSpPr/>
            <p:nvPr/>
          </p:nvSpPr>
          <p:spPr>
            <a:xfrm>
              <a:off x="5458140" y="6032287"/>
              <a:ext cx="57322" cy="54153"/>
            </a:xfrm>
            <a:custGeom>
              <a:avLst/>
              <a:gdLst/>
              <a:ahLst/>
              <a:cxnLst/>
              <a:rect l="0" t="0" r="0" b="0"/>
              <a:pathLst>
                <a:path w="120000" h="120000" extrusionOk="0">
                  <a:moveTo>
                    <a:pt x="100000" y="40000"/>
                  </a:moveTo>
                  <a:cubicBezTo>
                    <a:pt x="80000" y="40000"/>
                    <a:pt x="20000" y="0"/>
                    <a:pt x="0" y="20000"/>
                  </a:cubicBezTo>
                  <a:cubicBezTo>
                    <a:pt x="20000" y="0"/>
                    <a:pt x="40000" y="80000"/>
                    <a:pt x="20000" y="60000"/>
                  </a:cubicBezTo>
                  <a:cubicBezTo>
                    <a:pt x="20000" y="80000"/>
                    <a:pt x="20000" y="100000"/>
                    <a:pt x="20000" y="120000"/>
                  </a:cubicBezTo>
                  <a:cubicBezTo>
                    <a:pt x="20000" y="100000"/>
                    <a:pt x="100000" y="80000"/>
                    <a:pt x="100000" y="100000"/>
                  </a:cubicBezTo>
                  <a:cubicBezTo>
                    <a:pt x="100000" y="80000"/>
                    <a:pt x="80000" y="80000"/>
                    <a:pt x="60000" y="60000"/>
                  </a:cubicBezTo>
                  <a:cubicBezTo>
                    <a:pt x="80000" y="80000"/>
                    <a:pt x="120000" y="40000"/>
                    <a:pt x="100000" y="40000"/>
                  </a:cubicBezTo>
                  <a:cubicBezTo>
                    <a:pt x="80000" y="40000"/>
                    <a:pt x="120000" y="40000"/>
                    <a:pt x="10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2" name="Shape 2438">
              <a:extLst>
                <a:ext uri="{FF2B5EF4-FFF2-40B4-BE49-F238E27FC236}">
                  <a16:creationId xmlns:a16="http://schemas.microsoft.com/office/drawing/2014/main" id="{61FCF0D7-704F-45EE-AE6C-47304272C1A4}"/>
                </a:ext>
              </a:extLst>
            </p:cNvPr>
            <p:cNvSpPr/>
            <p:nvPr/>
          </p:nvSpPr>
          <p:spPr>
            <a:xfrm>
              <a:off x="5432662" y="6048214"/>
              <a:ext cx="35032" cy="57338"/>
            </a:xfrm>
            <a:custGeom>
              <a:avLst/>
              <a:gdLst/>
              <a:ahLst/>
              <a:cxnLst/>
              <a:rect l="0" t="0" r="0" b="0"/>
              <a:pathLst>
                <a:path w="120000" h="120000" extrusionOk="0">
                  <a:moveTo>
                    <a:pt x="60000" y="0"/>
                  </a:moveTo>
                  <a:cubicBezTo>
                    <a:pt x="0" y="0"/>
                    <a:pt x="60000" y="20000"/>
                    <a:pt x="60000" y="40000"/>
                  </a:cubicBezTo>
                  <a:cubicBezTo>
                    <a:pt x="60000" y="60000"/>
                    <a:pt x="30000" y="100000"/>
                    <a:pt x="60000" y="100000"/>
                  </a:cubicBezTo>
                  <a:cubicBezTo>
                    <a:pt x="90000" y="120000"/>
                    <a:pt x="90000" y="60000"/>
                    <a:pt x="90000" y="60000"/>
                  </a:cubicBezTo>
                  <a:cubicBezTo>
                    <a:pt x="90000" y="40000"/>
                    <a:pt x="120000" y="0"/>
                    <a:pt x="6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3" name="Shape 2439">
              <a:extLst>
                <a:ext uri="{FF2B5EF4-FFF2-40B4-BE49-F238E27FC236}">
                  <a16:creationId xmlns:a16="http://schemas.microsoft.com/office/drawing/2014/main" id="{580F8DFE-95E3-4DE3-9D56-D7A556D24F14}"/>
                </a:ext>
              </a:extLst>
            </p:cNvPr>
            <p:cNvSpPr/>
            <p:nvPr/>
          </p:nvSpPr>
          <p:spPr>
            <a:xfrm>
              <a:off x="5375336" y="5994057"/>
              <a:ext cx="47769" cy="101936"/>
            </a:xfrm>
            <a:custGeom>
              <a:avLst/>
              <a:gdLst/>
              <a:ahLst/>
              <a:cxnLst/>
              <a:rect l="0" t="0" r="0" b="0"/>
              <a:pathLst>
                <a:path w="120000" h="120000" extrusionOk="0">
                  <a:moveTo>
                    <a:pt x="96000" y="109090"/>
                  </a:moveTo>
                  <a:cubicBezTo>
                    <a:pt x="96000" y="98181"/>
                    <a:pt x="48000" y="65454"/>
                    <a:pt x="48000" y="65454"/>
                  </a:cubicBezTo>
                  <a:cubicBezTo>
                    <a:pt x="96000" y="43636"/>
                    <a:pt x="0" y="43636"/>
                    <a:pt x="24000" y="32727"/>
                  </a:cubicBezTo>
                  <a:cubicBezTo>
                    <a:pt x="48000" y="0"/>
                    <a:pt x="120000" y="54545"/>
                    <a:pt x="120000" y="54545"/>
                  </a:cubicBezTo>
                  <a:cubicBezTo>
                    <a:pt x="120000" y="65454"/>
                    <a:pt x="120000" y="120000"/>
                    <a:pt x="96000" y="109090"/>
                  </a:cubicBezTo>
                  <a:cubicBezTo>
                    <a:pt x="96000" y="98181"/>
                    <a:pt x="120000" y="120000"/>
                    <a:pt x="96000" y="10909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4" name="Shape 2440">
              <a:extLst>
                <a:ext uri="{FF2B5EF4-FFF2-40B4-BE49-F238E27FC236}">
                  <a16:creationId xmlns:a16="http://schemas.microsoft.com/office/drawing/2014/main" id="{85C66AAD-BA7D-4030-A38C-49A7D22EBFB1}"/>
                </a:ext>
              </a:extLst>
            </p:cNvPr>
            <p:cNvSpPr/>
            <p:nvPr/>
          </p:nvSpPr>
          <p:spPr>
            <a:xfrm>
              <a:off x="5337120" y="5955830"/>
              <a:ext cx="66878" cy="66896"/>
            </a:xfrm>
            <a:custGeom>
              <a:avLst/>
              <a:gdLst/>
              <a:ahLst/>
              <a:cxnLst/>
              <a:rect l="0" t="0" r="0" b="0"/>
              <a:pathLst>
                <a:path w="120000" h="120000" extrusionOk="0">
                  <a:moveTo>
                    <a:pt x="68571" y="102857"/>
                  </a:moveTo>
                  <a:cubicBezTo>
                    <a:pt x="34285" y="68571"/>
                    <a:pt x="17142" y="68571"/>
                    <a:pt x="34285" y="51428"/>
                  </a:cubicBezTo>
                  <a:cubicBezTo>
                    <a:pt x="34285" y="34285"/>
                    <a:pt x="0" y="34285"/>
                    <a:pt x="0" y="34285"/>
                  </a:cubicBezTo>
                  <a:cubicBezTo>
                    <a:pt x="0" y="17142"/>
                    <a:pt x="68571" y="0"/>
                    <a:pt x="85714" y="17142"/>
                  </a:cubicBezTo>
                  <a:cubicBezTo>
                    <a:pt x="85714" y="17142"/>
                    <a:pt x="51428" y="34285"/>
                    <a:pt x="68571" y="51428"/>
                  </a:cubicBezTo>
                  <a:cubicBezTo>
                    <a:pt x="85714" y="51428"/>
                    <a:pt x="119999" y="68571"/>
                    <a:pt x="119999" y="68571"/>
                  </a:cubicBezTo>
                  <a:cubicBezTo>
                    <a:pt x="119999" y="85714"/>
                    <a:pt x="85714" y="85714"/>
                    <a:pt x="85714" y="85714"/>
                  </a:cubicBezTo>
                  <a:cubicBezTo>
                    <a:pt x="68571" y="85714"/>
                    <a:pt x="85714" y="119999"/>
                    <a:pt x="68571" y="102857"/>
                  </a:cubicBezTo>
                  <a:cubicBezTo>
                    <a:pt x="34285" y="85714"/>
                    <a:pt x="68571" y="102857"/>
                    <a:pt x="68571" y="10285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5" name="Shape 2441">
              <a:extLst>
                <a:ext uri="{FF2B5EF4-FFF2-40B4-BE49-F238E27FC236}">
                  <a16:creationId xmlns:a16="http://schemas.microsoft.com/office/drawing/2014/main" id="{FAC971AA-612A-479E-A569-5D0214B46F54}"/>
                </a:ext>
              </a:extLst>
            </p:cNvPr>
            <p:cNvSpPr/>
            <p:nvPr/>
          </p:nvSpPr>
          <p:spPr>
            <a:xfrm>
              <a:off x="5403998" y="5955830"/>
              <a:ext cx="63694" cy="86009"/>
            </a:xfrm>
            <a:custGeom>
              <a:avLst/>
              <a:gdLst/>
              <a:ahLst/>
              <a:cxnLst/>
              <a:rect l="0" t="0" r="0" b="0"/>
              <a:pathLst>
                <a:path w="120000" h="120000" extrusionOk="0">
                  <a:moveTo>
                    <a:pt x="51428" y="106666"/>
                  </a:moveTo>
                  <a:cubicBezTo>
                    <a:pt x="68571" y="93333"/>
                    <a:pt x="85714" y="93333"/>
                    <a:pt x="68571" y="80000"/>
                  </a:cubicBezTo>
                  <a:cubicBezTo>
                    <a:pt x="68571" y="66666"/>
                    <a:pt x="34285" y="66666"/>
                    <a:pt x="34285" y="53333"/>
                  </a:cubicBezTo>
                  <a:cubicBezTo>
                    <a:pt x="51428" y="40000"/>
                    <a:pt x="0" y="0"/>
                    <a:pt x="51428" y="13333"/>
                  </a:cubicBezTo>
                  <a:cubicBezTo>
                    <a:pt x="102857" y="26666"/>
                    <a:pt x="102857" y="40000"/>
                    <a:pt x="102857" y="66666"/>
                  </a:cubicBezTo>
                  <a:cubicBezTo>
                    <a:pt x="119999" y="93333"/>
                    <a:pt x="51428" y="106666"/>
                    <a:pt x="51428" y="106666"/>
                  </a:cubicBezTo>
                  <a:cubicBezTo>
                    <a:pt x="51428" y="106666"/>
                    <a:pt x="51428" y="106666"/>
                    <a:pt x="51428" y="106666"/>
                  </a:cubicBezTo>
                  <a:cubicBezTo>
                    <a:pt x="68571" y="93333"/>
                    <a:pt x="34285" y="120000"/>
                    <a:pt x="51428" y="10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6" name="Shape 2442">
              <a:extLst>
                <a:ext uri="{FF2B5EF4-FFF2-40B4-BE49-F238E27FC236}">
                  <a16:creationId xmlns:a16="http://schemas.microsoft.com/office/drawing/2014/main" id="{94890947-B5A3-4321-AC12-86E9BE889FA0}"/>
                </a:ext>
              </a:extLst>
            </p:cNvPr>
            <p:cNvSpPr/>
            <p:nvPr/>
          </p:nvSpPr>
          <p:spPr>
            <a:xfrm>
              <a:off x="5384890" y="5974945"/>
              <a:ext cx="28661" cy="9555"/>
            </a:xfrm>
            <a:custGeom>
              <a:avLst/>
              <a:gdLst/>
              <a:ahLst/>
              <a:cxnLst/>
              <a:rect l="0" t="0" r="0" b="0"/>
              <a:pathLst>
                <a:path w="120000" h="120000" extrusionOk="0">
                  <a:moveTo>
                    <a:pt x="80000" y="120000"/>
                  </a:moveTo>
                  <a:cubicBezTo>
                    <a:pt x="40000" y="120000"/>
                    <a:pt x="0" y="120000"/>
                    <a:pt x="0" y="0"/>
                  </a:cubicBezTo>
                  <a:cubicBezTo>
                    <a:pt x="0" y="0"/>
                    <a:pt x="80000" y="0"/>
                    <a:pt x="120000" y="0"/>
                  </a:cubicBezTo>
                  <a:cubicBezTo>
                    <a:pt x="120000" y="0"/>
                    <a:pt x="80000" y="120000"/>
                    <a:pt x="8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7" name="Shape 2443">
              <a:extLst>
                <a:ext uri="{FF2B5EF4-FFF2-40B4-BE49-F238E27FC236}">
                  <a16:creationId xmlns:a16="http://schemas.microsoft.com/office/drawing/2014/main" id="{8A582E77-CFCE-4230-9231-5C5202BDD5FB}"/>
                </a:ext>
              </a:extLst>
            </p:cNvPr>
            <p:cNvSpPr/>
            <p:nvPr/>
          </p:nvSpPr>
          <p:spPr>
            <a:xfrm>
              <a:off x="4486803" y="5984503"/>
              <a:ext cx="124202" cy="63711"/>
            </a:xfrm>
            <a:custGeom>
              <a:avLst/>
              <a:gdLst/>
              <a:ahLst/>
              <a:cxnLst/>
              <a:rect l="0" t="0" r="0" b="0"/>
              <a:pathLst>
                <a:path w="120000" h="120000" extrusionOk="0">
                  <a:moveTo>
                    <a:pt x="92307" y="17142"/>
                  </a:moveTo>
                  <a:cubicBezTo>
                    <a:pt x="83076" y="17142"/>
                    <a:pt x="73846" y="17142"/>
                    <a:pt x="64615" y="17142"/>
                  </a:cubicBezTo>
                  <a:cubicBezTo>
                    <a:pt x="55384" y="17142"/>
                    <a:pt x="55384" y="17142"/>
                    <a:pt x="46153" y="17142"/>
                  </a:cubicBezTo>
                  <a:cubicBezTo>
                    <a:pt x="27692" y="34285"/>
                    <a:pt x="36923" y="68571"/>
                    <a:pt x="46153" y="68571"/>
                  </a:cubicBezTo>
                  <a:cubicBezTo>
                    <a:pt x="36923" y="68571"/>
                    <a:pt x="18461" y="17142"/>
                    <a:pt x="9230" y="51428"/>
                  </a:cubicBezTo>
                  <a:cubicBezTo>
                    <a:pt x="0" y="68571"/>
                    <a:pt x="0" y="85714"/>
                    <a:pt x="9230" y="102857"/>
                  </a:cubicBezTo>
                  <a:cubicBezTo>
                    <a:pt x="18461" y="119999"/>
                    <a:pt x="92307" y="85714"/>
                    <a:pt x="101538" y="68571"/>
                  </a:cubicBezTo>
                  <a:cubicBezTo>
                    <a:pt x="101538" y="68571"/>
                    <a:pt x="92307" y="51428"/>
                    <a:pt x="83076" y="51428"/>
                  </a:cubicBezTo>
                  <a:cubicBezTo>
                    <a:pt x="92307" y="51428"/>
                    <a:pt x="110769" y="51428"/>
                    <a:pt x="110769" y="51428"/>
                  </a:cubicBezTo>
                  <a:cubicBezTo>
                    <a:pt x="120000" y="34285"/>
                    <a:pt x="101538" y="0"/>
                    <a:pt x="92307" y="17142"/>
                  </a:cubicBezTo>
                  <a:cubicBezTo>
                    <a:pt x="83076" y="17142"/>
                    <a:pt x="101538" y="0"/>
                    <a:pt x="92307" y="1714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8" name="Shape 2444">
              <a:extLst>
                <a:ext uri="{FF2B5EF4-FFF2-40B4-BE49-F238E27FC236}">
                  <a16:creationId xmlns:a16="http://schemas.microsoft.com/office/drawing/2014/main" id="{CE97FAD5-4B8D-4D32-9F24-A23501A5CBED}"/>
                </a:ext>
              </a:extLst>
            </p:cNvPr>
            <p:cNvSpPr/>
            <p:nvPr/>
          </p:nvSpPr>
          <p:spPr>
            <a:xfrm>
              <a:off x="4534573" y="5927161"/>
              <a:ext cx="76431" cy="66896"/>
            </a:xfrm>
            <a:custGeom>
              <a:avLst/>
              <a:gdLst/>
              <a:ahLst/>
              <a:cxnLst/>
              <a:rect l="0" t="0" r="0" b="0"/>
              <a:pathLst>
                <a:path w="120000" h="120000" extrusionOk="0">
                  <a:moveTo>
                    <a:pt x="30000" y="102857"/>
                  </a:moveTo>
                  <a:cubicBezTo>
                    <a:pt x="45000" y="85714"/>
                    <a:pt x="60000" y="85714"/>
                    <a:pt x="75000" y="68571"/>
                  </a:cubicBezTo>
                  <a:cubicBezTo>
                    <a:pt x="90000" y="68571"/>
                    <a:pt x="120000" y="68571"/>
                    <a:pt x="120000" y="68571"/>
                  </a:cubicBezTo>
                  <a:cubicBezTo>
                    <a:pt x="120000" y="68571"/>
                    <a:pt x="105000" y="0"/>
                    <a:pt x="75000" y="34285"/>
                  </a:cubicBezTo>
                  <a:cubicBezTo>
                    <a:pt x="75000" y="34285"/>
                    <a:pt x="15000" y="85714"/>
                    <a:pt x="30000" y="102857"/>
                  </a:cubicBezTo>
                  <a:cubicBezTo>
                    <a:pt x="30000" y="102857"/>
                    <a:pt x="30000" y="102857"/>
                    <a:pt x="30000" y="102857"/>
                  </a:cubicBezTo>
                  <a:cubicBezTo>
                    <a:pt x="60000" y="85714"/>
                    <a:pt x="0" y="119999"/>
                    <a:pt x="30000" y="10285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69" name="Shape 2445">
              <a:extLst>
                <a:ext uri="{FF2B5EF4-FFF2-40B4-BE49-F238E27FC236}">
                  <a16:creationId xmlns:a16="http://schemas.microsoft.com/office/drawing/2014/main" id="{351A7508-D1AD-4E2D-99C1-E5078BD12292}"/>
                </a:ext>
              </a:extLst>
            </p:cNvPr>
            <p:cNvSpPr/>
            <p:nvPr/>
          </p:nvSpPr>
          <p:spPr>
            <a:xfrm>
              <a:off x="4002725" y="6182004"/>
              <a:ext cx="92356" cy="35041"/>
            </a:xfrm>
            <a:custGeom>
              <a:avLst/>
              <a:gdLst/>
              <a:ahLst/>
              <a:cxnLst/>
              <a:rect l="0" t="0" r="0" b="0"/>
              <a:pathLst>
                <a:path w="120000" h="120000" extrusionOk="0">
                  <a:moveTo>
                    <a:pt x="108000" y="60000"/>
                  </a:moveTo>
                  <a:cubicBezTo>
                    <a:pt x="120000" y="60000"/>
                    <a:pt x="96000" y="30000"/>
                    <a:pt x="108000" y="30000"/>
                  </a:cubicBezTo>
                  <a:cubicBezTo>
                    <a:pt x="96000" y="0"/>
                    <a:pt x="84000" y="0"/>
                    <a:pt x="72000" y="0"/>
                  </a:cubicBezTo>
                  <a:cubicBezTo>
                    <a:pt x="60000" y="30000"/>
                    <a:pt x="36000" y="30000"/>
                    <a:pt x="24000" y="60000"/>
                  </a:cubicBezTo>
                  <a:cubicBezTo>
                    <a:pt x="0" y="90000"/>
                    <a:pt x="24000" y="120000"/>
                    <a:pt x="36000" y="120000"/>
                  </a:cubicBezTo>
                  <a:cubicBezTo>
                    <a:pt x="60000" y="120000"/>
                    <a:pt x="84000" y="30000"/>
                    <a:pt x="108000" y="60000"/>
                  </a:cubicBezTo>
                  <a:cubicBezTo>
                    <a:pt x="120000" y="60000"/>
                    <a:pt x="84000" y="30000"/>
                    <a:pt x="108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0" name="Shape 2446">
              <a:extLst>
                <a:ext uri="{FF2B5EF4-FFF2-40B4-BE49-F238E27FC236}">
                  <a16:creationId xmlns:a16="http://schemas.microsoft.com/office/drawing/2014/main" id="{79B3C70C-5E27-488F-B775-9D6EBB6B11E8}"/>
                </a:ext>
              </a:extLst>
            </p:cNvPr>
            <p:cNvSpPr/>
            <p:nvPr/>
          </p:nvSpPr>
          <p:spPr>
            <a:xfrm>
              <a:off x="3891261" y="6236159"/>
              <a:ext cx="54138" cy="47785"/>
            </a:xfrm>
            <a:custGeom>
              <a:avLst/>
              <a:gdLst/>
              <a:ahLst/>
              <a:cxnLst/>
              <a:rect l="0" t="0" r="0" b="0"/>
              <a:pathLst>
                <a:path w="120000" h="120000" extrusionOk="0">
                  <a:moveTo>
                    <a:pt x="120000" y="48000"/>
                  </a:moveTo>
                  <a:cubicBezTo>
                    <a:pt x="120000" y="0"/>
                    <a:pt x="80000" y="24000"/>
                    <a:pt x="60000" y="48000"/>
                  </a:cubicBezTo>
                  <a:cubicBezTo>
                    <a:pt x="60000" y="48000"/>
                    <a:pt x="60000" y="72000"/>
                    <a:pt x="60000" y="96000"/>
                  </a:cubicBezTo>
                  <a:cubicBezTo>
                    <a:pt x="40000" y="96000"/>
                    <a:pt x="0" y="120000"/>
                    <a:pt x="0" y="120000"/>
                  </a:cubicBezTo>
                  <a:cubicBezTo>
                    <a:pt x="0" y="120000"/>
                    <a:pt x="120000" y="120000"/>
                    <a:pt x="120000" y="4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1" name="Shape 2447">
              <a:extLst>
                <a:ext uri="{FF2B5EF4-FFF2-40B4-BE49-F238E27FC236}">
                  <a16:creationId xmlns:a16="http://schemas.microsoft.com/office/drawing/2014/main" id="{3D219914-F711-4173-ACAA-B5DA14E54FCD}"/>
                </a:ext>
              </a:extLst>
            </p:cNvPr>
            <p:cNvSpPr/>
            <p:nvPr/>
          </p:nvSpPr>
          <p:spPr>
            <a:xfrm>
              <a:off x="7066418" y="5076621"/>
              <a:ext cx="194267" cy="121050"/>
            </a:xfrm>
            <a:custGeom>
              <a:avLst/>
              <a:gdLst/>
              <a:ahLst/>
              <a:cxnLst/>
              <a:rect l="0" t="0" r="0" b="0"/>
              <a:pathLst>
                <a:path w="120000" h="120000" extrusionOk="0">
                  <a:moveTo>
                    <a:pt x="108571" y="83076"/>
                  </a:moveTo>
                  <a:cubicBezTo>
                    <a:pt x="85714" y="92307"/>
                    <a:pt x="108571" y="73846"/>
                    <a:pt x="102857" y="64615"/>
                  </a:cubicBezTo>
                  <a:cubicBezTo>
                    <a:pt x="97142" y="64615"/>
                    <a:pt x="85714" y="36923"/>
                    <a:pt x="80000" y="36923"/>
                  </a:cubicBezTo>
                  <a:cubicBezTo>
                    <a:pt x="68571" y="36923"/>
                    <a:pt x="57142" y="9230"/>
                    <a:pt x="45714" y="9230"/>
                  </a:cubicBezTo>
                  <a:cubicBezTo>
                    <a:pt x="34285" y="0"/>
                    <a:pt x="34285" y="46153"/>
                    <a:pt x="28571" y="55384"/>
                  </a:cubicBezTo>
                  <a:cubicBezTo>
                    <a:pt x="22857" y="55384"/>
                    <a:pt x="0" y="55384"/>
                    <a:pt x="0" y="73846"/>
                  </a:cubicBezTo>
                  <a:cubicBezTo>
                    <a:pt x="5714" y="92307"/>
                    <a:pt x="34285" y="101538"/>
                    <a:pt x="40000" y="101538"/>
                  </a:cubicBezTo>
                  <a:cubicBezTo>
                    <a:pt x="51428" y="110769"/>
                    <a:pt x="74285" y="120000"/>
                    <a:pt x="85714" y="110769"/>
                  </a:cubicBezTo>
                  <a:cubicBezTo>
                    <a:pt x="85714" y="110769"/>
                    <a:pt x="114285" y="92307"/>
                    <a:pt x="114285" y="83076"/>
                  </a:cubicBezTo>
                  <a:cubicBezTo>
                    <a:pt x="114285" y="83076"/>
                    <a:pt x="108571" y="83076"/>
                    <a:pt x="108571" y="83076"/>
                  </a:cubicBezTo>
                  <a:cubicBezTo>
                    <a:pt x="102857" y="92307"/>
                    <a:pt x="120000" y="83076"/>
                    <a:pt x="108571" y="8307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2" name="Shape 2448">
              <a:extLst>
                <a:ext uri="{FF2B5EF4-FFF2-40B4-BE49-F238E27FC236}">
                  <a16:creationId xmlns:a16="http://schemas.microsoft.com/office/drawing/2014/main" id="{8D38FF72-D0FB-4869-944A-96C429E976E1}"/>
                </a:ext>
              </a:extLst>
            </p:cNvPr>
            <p:cNvSpPr/>
            <p:nvPr/>
          </p:nvSpPr>
          <p:spPr>
            <a:xfrm>
              <a:off x="6999541" y="5133962"/>
              <a:ext cx="47769" cy="35041"/>
            </a:xfrm>
            <a:custGeom>
              <a:avLst/>
              <a:gdLst/>
              <a:ahLst/>
              <a:cxnLst/>
              <a:rect l="0" t="0" r="0" b="0"/>
              <a:pathLst>
                <a:path w="120000" h="120000" extrusionOk="0">
                  <a:moveTo>
                    <a:pt x="48000" y="120000"/>
                  </a:moveTo>
                  <a:cubicBezTo>
                    <a:pt x="0" y="120000"/>
                    <a:pt x="96000" y="0"/>
                    <a:pt x="96000" y="30000"/>
                  </a:cubicBezTo>
                  <a:cubicBezTo>
                    <a:pt x="120000" y="30000"/>
                    <a:pt x="72000" y="120000"/>
                    <a:pt x="48000" y="120000"/>
                  </a:cubicBezTo>
                  <a:cubicBezTo>
                    <a:pt x="24000" y="120000"/>
                    <a:pt x="96000" y="120000"/>
                    <a:pt x="48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3" name="Shape 2449">
              <a:extLst>
                <a:ext uri="{FF2B5EF4-FFF2-40B4-BE49-F238E27FC236}">
                  <a16:creationId xmlns:a16="http://schemas.microsoft.com/office/drawing/2014/main" id="{77F6359F-31B6-41EE-9CA9-81C335322281}"/>
                </a:ext>
              </a:extLst>
            </p:cNvPr>
            <p:cNvSpPr/>
            <p:nvPr/>
          </p:nvSpPr>
          <p:spPr>
            <a:xfrm>
              <a:off x="6942216" y="5169001"/>
              <a:ext cx="19108" cy="19113"/>
            </a:xfrm>
            <a:custGeom>
              <a:avLst/>
              <a:gdLst/>
              <a:ahLst/>
              <a:cxnLst/>
              <a:rect l="0" t="0" r="0" b="0"/>
              <a:pathLst>
                <a:path w="120000" h="120000" extrusionOk="0">
                  <a:moveTo>
                    <a:pt x="60000" y="120000"/>
                  </a:moveTo>
                  <a:cubicBezTo>
                    <a:pt x="0" y="120000"/>
                    <a:pt x="0" y="60000"/>
                    <a:pt x="60000" y="0"/>
                  </a:cubicBezTo>
                  <a:cubicBezTo>
                    <a:pt x="120000" y="0"/>
                    <a:pt x="120000" y="120000"/>
                    <a:pt x="6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4" name="Shape 2450">
              <a:extLst>
                <a:ext uri="{FF2B5EF4-FFF2-40B4-BE49-F238E27FC236}">
                  <a16:creationId xmlns:a16="http://schemas.microsoft.com/office/drawing/2014/main" id="{B4B035CD-01AD-4B7E-A7B0-45534F5B623C}"/>
                </a:ext>
              </a:extLst>
            </p:cNvPr>
            <p:cNvSpPr/>
            <p:nvPr/>
          </p:nvSpPr>
          <p:spPr>
            <a:xfrm>
              <a:off x="6139667" y="4777179"/>
              <a:ext cx="859872" cy="420492"/>
            </a:xfrm>
            <a:custGeom>
              <a:avLst/>
              <a:gdLst/>
              <a:ahLst/>
              <a:cxnLst/>
              <a:rect l="0" t="0" r="0" b="0"/>
              <a:pathLst>
                <a:path w="120000" h="120000" extrusionOk="0">
                  <a:moveTo>
                    <a:pt x="108260" y="109333"/>
                  </a:moveTo>
                  <a:cubicBezTo>
                    <a:pt x="105652" y="109333"/>
                    <a:pt x="103043" y="109333"/>
                    <a:pt x="99130" y="109333"/>
                  </a:cubicBezTo>
                  <a:cubicBezTo>
                    <a:pt x="97826" y="109333"/>
                    <a:pt x="96521" y="109333"/>
                    <a:pt x="95217" y="109333"/>
                  </a:cubicBezTo>
                  <a:cubicBezTo>
                    <a:pt x="93913" y="109333"/>
                    <a:pt x="93913" y="106666"/>
                    <a:pt x="92608" y="104000"/>
                  </a:cubicBezTo>
                  <a:cubicBezTo>
                    <a:pt x="91304" y="104000"/>
                    <a:pt x="86086" y="106666"/>
                    <a:pt x="84782" y="101333"/>
                  </a:cubicBezTo>
                  <a:cubicBezTo>
                    <a:pt x="84782" y="93333"/>
                    <a:pt x="82173" y="98666"/>
                    <a:pt x="79565" y="101333"/>
                  </a:cubicBezTo>
                  <a:cubicBezTo>
                    <a:pt x="75652" y="106666"/>
                    <a:pt x="73043" y="104000"/>
                    <a:pt x="70434" y="106666"/>
                  </a:cubicBezTo>
                  <a:cubicBezTo>
                    <a:pt x="66521" y="109333"/>
                    <a:pt x="62608" y="112000"/>
                    <a:pt x="58695" y="114666"/>
                  </a:cubicBezTo>
                  <a:cubicBezTo>
                    <a:pt x="53478" y="114666"/>
                    <a:pt x="45652" y="120000"/>
                    <a:pt x="40434" y="114666"/>
                  </a:cubicBezTo>
                  <a:cubicBezTo>
                    <a:pt x="40434" y="114666"/>
                    <a:pt x="37826" y="112000"/>
                    <a:pt x="37826" y="109333"/>
                  </a:cubicBezTo>
                  <a:cubicBezTo>
                    <a:pt x="37826" y="106666"/>
                    <a:pt x="37826" y="101333"/>
                    <a:pt x="35217" y="101333"/>
                  </a:cubicBezTo>
                  <a:cubicBezTo>
                    <a:pt x="32608" y="101333"/>
                    <a:pt x="30000" y="101333"/>
                    <a:pt x="27391" y="101333"/>
                  </a:cubicBezTo>
                  <a:cubicBezTo>
                    <a:pt x="24782" y="101333"/>
                    <a:pt x="22173" y="101333"/>
                    <a:pt x="19565" y="96000"/>
                  </a:cubicBezTo>
                  <a:cubicBezTo>
                    <a:pt x="18260" y="96000"/>
                    <a:pt x="11739" y="85333"/>
                    <a:pt x="13043" y="82666"/>
                  </a:cubicBezTo>
                  <a:cubicBezTo>
                    <a:pt x="20869" y="74666"/>
                    <a:pt x="30000" y="77333"/>
                    <a:pt x="36521" y="77333"/>
                  </a:cubicBezTo>
                  <a:cubicBezTo>
                    <a:pt x="37826" y="77333"/>
                    <a:pt x="52173" y="77333"/>
                    <a:pt x="52173" y="77333"/>
                  </a:cubicBezTo>
                  <a:cubicBezTo>
                    <a:pt x="52173" y="72000"/>
                    <a:pt x="33913" y="66666"/>
                    <a:pt x="32608" y="66666"/>
                  </a:cubicBezTo>
                  <a:cubicBezTo>
                    <a:pt x="26086" y="66666"/>
                    <a:pt x="18260" y="74666"/>
                    <a:pt x="11739" y="69333"/>
                  </a:cubicBezTo>
                  <a:cubicBezTo>
                    <a:pt x="9130" y="66666"/>
                    <a:pt x="3913" y="61333"/>
                    <a:pt x="9130" y="56000"/>
                  </a:cubicBezTo>
                  <a:cubicBezTo>
                    <a:pt x="13043" y="53333"/>
                    <a:pt x="16956" y="50666"/>
                    <a:pt x="20869" y="50666"/>
                  </a:cubicBezTo>
                  <a:cubicBezTo>
                    <a:pt x="23478" y="48000"/>
                    <a:pt x="26086" y="48000"/>
                    <a:pt x="27391" y="48000"/>
                  </a:cubicBezTo>
                  <a:cubicBezTo>
                    <a:pt x="24782" y="50666"/>
                    <a:pt x="20869" y="48000"/>
                    <a:pt x="18260" y="48000"/>
                  </a:cubicBezTo>
                  <a:cubicBezTo>
                    <a:pt x="16956" y="48000"/>
                    <a:pt x="9130" y="50666"/>
                    <a:pt x="7826" y="48000"/>
                  </a:cubicBezTo>
                  <a:cubicBezTo>
                    <a:pt x="7826" y="48000"/>
                    <a:pt x="9130" y="45333"/>
                    <a:pt x="9130" y="45333"/>
                  </a:cubicBezTo>
                  <a:cubicBezTo>
                    <a:pt x="9130" y="42666"/>
                    <a:pt x="0" y="45333"/>
                    <a:pt x="1304" y="40000"/>
                  </a:cubicBezTo>
                  <a:cubicBezTo>
                    <a:pt x="2608" y="37333"/>
                    <a:pt x="3913" y="32000"/>
                    <a:pt x="5217" y="29333"/>
                  </a:cubicBezTo>
                  <a:cubicBezTo>
                    <a:pt x="10434" y="26666"/>
                    <a:pt x="5217" y="26666"/>
                    <a:pt x="5217" y="24000"/>
                  </a:cubicBezTo>
                  <a:cubicBezTo>
                    <a:pt x="5217" y="24000"/>
                    <a:pt x="9130" y="18666"/>
                    <a:pt x="10434" y="18666"/>
                  </a:cubicBezTo>
                  <a:cubicBezTo>
                    <a:pt x="13043" y="16000"/>
                    <a:pt x="14347" y="13333"/>
                    <a:pt x="16956" y="10666"/>
                  </a:cubicBezTo>
                  <a:cubicBezTo>
                    <a:pt x="22173" y="5333"/>
                    <a:pt x="26086" y="2666"/>
                    <a:pt x="31304" y="2666"/>
                  </a:cubicBezTo>
                  <a:cubicBezTo>
                    <a:pt x="37826" y="2666"/>
                    <a:pt x="31304" y="18666"/>
                    <a:pt x="31304" y="18666"/>
                  </a:cubicBezTo>
                  <a:cubicBezTo>
                    <a:pt x="33913" y="21333"/>
                    <a:pt x="36521" y="21333"/>
                    <a:pt x="37826" y="18666"/>
                  </a:cubicBezTo>
                  <a:cubicBezTo>
                    <a:pt x="39130" y="18666"/>
                    <a:pt x="39130" y="10666"/>
                    <a:pt x="40434" y="10666"/>
                  </a:cubicBezTo>
                  <a:cubicBezTo>
                    <a:pt x="43043" y="10666"/>
                    <a:pt x="48260" y="10666"/>
                    <a:pt x="50869" y="16000"/>
                  </a:cubicBezTo>
                  <a:cubicBezTo>
                    <a:pt x="54782" y="21333"/>
                    <a:pt x="45652" y="29333"/>
                    <a:pt x="52173" y="26666"/>
                  </a:cubicBezTo>
                  <a:cubicBezTo>
                    <a:pt x="53478" y="26666"/>
                    <a:pt x="54782" y="24000"/>
                    <a:pt x="56086" y="21333"/>
                  </a:cubicBezTo>
                  <a:cubicBezTo>
                    <a:pt x="57391" y="21333"/>
                    <a:pt x="57391" y="21333"/>
                    <a:pt x="58695" y="21333"/>
                  </a:cubicBezTo>
                  <a:cubicBezTo>
                    <a:pt x="60000" y="21333"/>
                    <a:pt x="60000" y="21333"/>
                    <a:pt x="61304" y="24000"/>
                  </a:cubicBezTo>
                  <a:cubicBezTo>
                    <a:pt x="62608" y="24000"/>
                    <a:pt x="62608" y="18666"/>
                    <a:pt x="62608" y="16000"/>
                  </a:cubicBezTo>
                  <a:cubicBezTo>
                    <a:pt x="61304" y="16000"/>
                    <a:pt x="57391" y="10666"/>
                    <a:pt x="56086" y="10666"/>
                  </a:cubicBezTo>
                  <a:cubicBezTo>
                    <a:pt x="58695" y="8000"/>
                    <a:pt x="63913" y="13333"/>
                    <a:pt x="65217" y="16000"/>
                  </a:cubicBezTo>
                  <a:cubicBezTo>
                    <a:pt x="69130" y="18666"/>
                    <a:pt x="69130" y="21333"/>
                    <a:pt x="70434" y="26666"/>
                  </a:cubicBezTo>
                  <a:cubicBezTo>
                    <a:pt x="70434" y="29333"/>
                    <a:pt x="70434" y="42666"/>
                    <a:pt x="73043" y="42666"/>
                  </a:cubicBezTo>
                  <a:cubicBezTo>
                    <a:pt x="74347" y="42666"/>
                    <a:pt x="79565" y="42666"/>
                    <a:pt x="78260" y="37333"/>
                  </a:cubicBezTo>
                  <a:cubicBezTo>
                    <a:pt x="76956" y="26666"/>
                    <a:pt x="74347" y="18666"/>
                    <a:pt x="73043" y="8000"/>
                  </a:cubicBezTo>
                  <a:cubicBezTo>
                    <a:pt x="71739" y="0"/>
                    <a:pt x="75652" y="2666"/>
                    <a:pt x="76956" y="2666"/>
                  </a:cubicBezTo>
                  <a:cubicBezTo>
                    <a:pt x="80869" y="5333"/>
                    <a:pt x="80869" y="0"/>
                    <a:pt x="83478" y="2666"/>
                  </a:cubicBezTo>
                  <a:cubicBezTo>
                    <a:pt x="86086" y="8000"/>
                    <a:pt x="90000" y="10666"/>
                    <a:pt x="90000" y="16000"/>
                  </a:cubicBezTo>
                  <a:cubicBezTo>
                    <a:pt x="91304" y="24000"/>
                    <a:pt x="92608" y="29333"/>
                    <a:pt x="95217" y="34666"/>
                  </a:cubicBezTo>
                  <a:cubicBezTo>
                    <a:pt x="96521" y="42666"/>
                    <a:pt x="97826" y="45333"/>
                    <a:pt x="96521" y="50666"/>
                  </a:cubicBezTo>
                  <a:cubicBezTo>
                    <a:pt x="95217" y="58666"/>
                    <a:pt x="99130" y="66666"/>
                    <a:pt x="101739" y="69333"/>
                  </a:cubicBezTo>
                  <a:cubicBezTo>
                    <a:pt x="103043" y="69333"/>
                    <a:pt x="105652" y="69333"/>
                    <a:pt x="106956" y="69333"/>
                  </a:cubicBezTo>
                  <a:cubicBezTo>
                    <a:pt x="108260" y="72000"/>
                    <a:pt x="109565" y="74666"/>
                    <a:pt x="110869" y="74666"/>
                  </a:cubicBezTo>
                  <a:cubicBezTo>
                    <a:pt x="114782" y="77333"/>
                    <a:pt x="120000" y="77333"/>
                    <a:pt x="120000" y="88000"/>
                  </a:cubicBezTo>
                  <a:cubicBezTo>
                    <a:pt x="120000" y="93333"/>
                    <a:pt x="108260" y="85333"/>
                    <a:pt x="108260" y="85333"/>
                  </a:cubicBezTo>
                  <a:cubicBezTo>
                    <a:pt x="108260" y="88000"/>
                    <a:pt x="108260" y="90666"/>
                    <a:pt x="108260" y="93333"/>
                  </a:cubicBezTo>
                  <a:cubicBezTo>
                    <a:pt x="108260" y="93333"/>
                    <a:pt x="104347" y="93333"/>
                    <a:pt x="104347" y="93333"/>
                  </a:cubicBezTo>
                  <a:cubicBezTo>
                    <a:pt x="105652" y="93333"/>
                    <a:pt x="105652" y="96000"/>
                    <a:pt x="105652" y="96000"/>
                  </a:cubicBezTo>
                  <a:cubicBezTo>
                    <a:pt x="105652" y="98666"/>
                    <a:pt x="105652" y="101333"/>
                    <a:pt x="105652" y="101333"/>
                  </a:cubicBezTo>
                  <a:cubicBezTo>
                    <a:pt x="105652" y="101333"/>
                    <a:pt x="110869" y="96000"/>
                    <a:pt x="110869" y="96000"/>
                  </a:cubicBezTo>
                  <a:cubicBezTo>
                    <a:pt x="113478" y="96000"/>
                    <a:pt x="112173" y="98666"/>
                    <a:pt x="112173" y="101333"/>
                  </a:cubicBezTo>
                  <a:cubicBezTo>
                    <a:pt x="112173" y="101333"/>
                    <a:pt x="114782" y="101333"/>
                    <a:pt x="116086" y="104000"/>
                  </a:cubicBezTo>
                  <a:cubicBezTo>
                    <a:pt x="116086" y="104000"/>
                    <a:pt x="108260" y="109333"/>
                    <a:pt x="108260" y="109333"/>
                  </a:cubicBezTo>
                  <a:cubicBezTo>
                    <a:pt x="105652" y="109333"/>
                    <a:pt x="112173" y="109333"/>
                    <a:pt x="108260" y="109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5" name="Shape 2451">
              <a:extLst>
                <a:ext uri="{FF2B5EF4-FFF2-40B4-BE49-F238E27FC236}">
                  <a16:creationId xmlns:a16="http://schemas.microsoft.com/office/drawing/2014/main" id="{F5D63718-4A50-4F93-A0D3-A5B1BE6CC751}"/>
                </a:ext>
              </a:extLst>
            </p:cNvPr>
            <p:cNvSpPr/>
            <p:nvPr/>
          </p:nvSpPr>
          <p:spPr>
            <a:xfrm>
              <a:off x="6709732" y="4738953"/>
              <a:ext cx="130573" cy="86009"/>
            </a:xfrm>
            <a:custGeom>
              <a:avLst/>
              <a:gdLst/>
              <a:ahLst/>
              <a:cxnLst/>
              <a:rect l="0" t="0" r="0" b="0"/>
              <a:pathLst>
                <a:path w="120000" h="120000" extrusionOk="0">
                  <a:moveTo>
                    <a:pt x="77142" y="106666"/>
                  </a:moveTo>
                  <a:cubicBezTo>
                    <a:pt x="59999" y="106666"/>
                    <a:pt x="51428" y="66666"/>
                    <a:pt x="42857" y="66666"/>
                  </a:cubicBezTo>
                  <a:cubicBezTo>
                    <a:pt x="34285" y="53333"/>
                    <a:pt x="0" y="40000"/>
                    <a:pt x="0" y="40000"/>
                  </a:cubicBezTo>
                  <a:cubicBezTo>
                    <a:pt x="8571" y="26666"/>
                    <a:pt x="25714" y="13333"/>
                    <a:pt x="34285" y="0"/>
                  </a:cubicBezTo>
                  <a:cubicBezTo>
                    <a:pt x="51428" y="0"/>
                    <a:pt x="68571" y="0"/>
                    <a:pt x="85714" y="13333"/>
                  </a:cubicBezTo>
                  <a:cubicBezTo>
                    <a:pt x="102857" y="26666"/>
                    <a:pt x="119999" y="26666"/>
                    <a:pt x="102857" y="53333"/>
                  </a:cubicBezTo>
                  <a:cubicBezTo>
                    <a:pt x="94285" y="66666"/>
                    <a:pt x="85714" y="120000"/>
                    <a:pt x="77142" y="106666"/>
                  </a:cubicBezTo>
                  <a:cubicBezTo>
                    <a:pt x="68571" y="106666"/>
                    <a:pt x="77142" y="106666"/>
                    <a:pt x="77142" y="10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6" name="Shape 2452">
              <a:extLst>
                <a:ext uri="{FF2B5EF4-FFF2-40B4-BE49-F238E27FC236}">
                  <a16:creationId xmlns:a16="http://schemas.microsoft.com/office/drawing/2014/main" id="{45286105-2F80-4B95-A192-7DAB3BC399CC}"/>
                </a:ext>
              </a:extLst>
            </p:cNvPr>
            <p:cNvSpPr/>
            <p:nvPr/>
          </p:nvSpPr>
          <p:spPr>
            <a:xfrm>
              <a:off x="6916738" y="4700725"/>
              <a:ext cx="296177" cy="273957"/>
            </a:xfrm>
            <a:custGeom>
              <a:avLst/>
              <a:gdLst/>
              <a:ahLst/>
              <a:cxnLst/>
              <a:rect l="0" t="0" r="0" b="0"/>
              <a:pathLst>
                <a:path w="120000" h="120000" extrusionOk="0">
                  <a:moveTo>
                    <a:pt x="67500" y="111724"/>
                  </a:moveTo>
                  <a:cubicBezTo>
                    <a:pt x="56250" y="103448"/>
                    <a:pt x="48750" y="86896"/>
                    <a:pt x="37500" y="78620"/>
                  </a:cubicBezTo>
                  <a:cubicBezTo>
                    <a:pt x="26250" y="74482"/>
                    <a:pt x="15000" y="66206"/>
                    <a:pt x="3750" y="62068"/>
                  </a:cubicBezTo>
                  <a:cubicBezTo>
                    <a:pt x="0" y="57931"/>
                    <a:pt x="0" y="57931"/>
                    <a:pt x="0" y="53793"/>
                  </a:cubicBezTo>
                  <a:cubicBezTo>
                    <a:pt x="0" y="41379"/>
                    <a:pt x="7500" y="45517"/>
                    <a:pt x="15000" y="49655"/>
                  </a:cubicBezTo>
                  <a:cubicBezTo>
                    <a:pt x="22500" y="53793"/>
                    <a:pt x="30000" y="62068"/>
                    <a:pt x="41250" y="57931"/>
                  </a:cubicBezTo>
                  <a:cubicBezTo>
                    <a:pt x="45000" y="57931"/>
                    <a:pt x="41250" y="49655"/>
                    <a:pt x="41250" y="49655"/>
                  </a:cubicBezTo>
                  <a:cubicBezTo>
                    <a:pt x="41250" y="45517"/>
                    <a:pt x="48750" y="49655"/>
                    <a:pt x="48750" y="45517"/>
                  </a:cubicBezTo>
                  <a:cubicBezTo>
                    <a:pt x="52500" y="41379"/>
                    <a:pt x="26250" y="33103"/>
                    <a:pt x="26250" y="33103"/>
                  </a:cubicBezTo>
                  <a:cubicBezTo>
                    <a:pt x="18750" y="28965"/>
                    <a:pt x="22500" y="24827"/>
                    <a:pt x="26250" y="24827"/>
                  </a:cubicBezTo>
                  <a:cubicBezTo>
                    <a:pt x="33750" y="20689"/>
                    <a:pt x="33750" y="24827"/>
                    <a:pt x="37500" y="28965"/>
                  </a:cubicBezTo>
                  <a:cubicBezTo>
                    <a:pt x="37500" y="28965"/>
                    <a:pt x="41250" y="20689"/>
                    <a:pt x="41250" y="20689"/>
                  </a:cubicBezTo>
                  <a:cubicBezTo>
                    <a:pt x="45000" y="20689"/>
                    <a:pt x="30000" y="16551"/>
                    <a:pt x="30000" y="16551"/>
                  </a:cubicBezTo>
                  <a:cubicBezTo>
                    <a:pt x="30000" y="16551"/>
                    <a:pt x="37500" y="12413"/>
                    <a:pt x="37500" y="12413"/>
                  </a:cubicBezTo>
                  <a:cubicBezTo>
                    <a:pt x="41250" y="12413"/>
                    <a:pt x="48750" y="16551"/>
                    <a:pt x="52500" y="16551"/>
                  </a:cubicBezTo>
                  <a:cubicBezTo>
                    <a:pt x="52500" y="16551"/>
                    <a:pt x="48750" y="12413"/>
                    <a:pt x="48750" y="12413"/>
                  </a:cubicBezTo>
                  <a:cubicBezTo>
                    <a:pt x="52500" y="8275"/>
                    <a:pt x="67500" y="20689"/>
                    <a:pt x="71250" y="20689"/>
                  </a:cubicBezTo>
                  <a:cubicBezTo>
                    <a:pt x="75000" y="16551"/>
                    <a:pt x="67500" y="16551"/>
                    <a:pt x="67500" y="12413"/>
                  </a:cubicBezTo>
                  <a:cubicBezTo>
                    <a:pt x="67500" y="12413"/>
                    <a:pt x="71250" y="12413"/>
                    <a:pt x="71250" y="12413"/>
                  </a:cubicBezTo>
                  <a:cubicBezTo>
                    <a:pt x="71250" y="12413"/>
                    <a:pt x="63750" y="12413"/>
                    <a:pt x="63750" y="8275"/>
                  </a:cubicBezTo>
                  <a:cubicBezTo>
                    <a:pt x="63750" y="8275"/>
                    <a:pt x="90000" y="0"/>
                    <a:pt x="93750" y="4137"/>
                  </a:cubicBezTo>
                  <a:cubicBezTo>
                    <a:pt x="97500" y="4137"/>
                    <a:pt x="86250" y="8275"/>
                    <a:pt x="86250" y="12413"/>
                  </a:cubicBezTo>
                  <a:cubicBezTo>
                    <a:pt x="90000" y="16551"/>
                    <a:pt x="101250" y="12413"/>
                    <a:pt x="105000" y="16551"/>
                  </a:cubicBezTo>
                  <a:cubicBezTo>
                    <a:pt x="105000" y="20689"/>
                    <a:pt x="90000" y="28965"/>
                    <a:pt x="101250" y="28965"/>
                  </a:cubicBezTo>
                  <a:cubicBezTo>
                    <a:pt x="105000" y="28965"/>
                    <a:pt x="101250" y="33103"/>
                    <a:pt x="97500" y="33103"/>
                  </a:cubicBezTo>
                  <a:cubicBezTo>
                    <a:pt x="93750" y="33103"/>
                    <a:pt x="90000" y="33103"/>
                    <a:pt x="86250" y="41379"/>
                  </a:cubicBezTo>
                  <a:cubicBezTo>
                    <a:pt x="86250" y="41379"/>
                    <a:pt x="78750" y="53793"/>
                    <a:pt x="78750" y="53793"/>
                  </a:cubicBezTo>
                  <a:cubicBezTo>
                    <a:pt x="82500" y="53793"/>
                    <a:pt x="86250" y="45517"/>
                    <a:pt x="90000" y="45517"/>
                  </a:cubicBezTo>
                  <a:cubicBezTo>
                    <a:pt x="93750" y="45517"/>
                    <a:pt x="93750" y="49655"/>
                    <a:pt x="97500" y="53793"/>
                  </a:cubicBezTo>
                  <a:cubicBezTo>
                    <a:pt x="101250" y="53793"/>
                    <a:pt x="112500" y="70344"/>
                    <a:pt x="108750" y="53793"/>
                  </a:cubicBezTo>
                  <a:cubicBezTo>
                    <a:pt x="108750" y="49655"/>
                    <a:pt x="101250" y="45517"/>
                    <a:pt x="105000" y="41379"/>
                  </a:cubicBezTo>
                  <a:cubicBezTo>
                    <a:pt x="108750" y="41379"/>
                    <a:pt x="112500" y="41379"/>
                    <a:pt x="112500" y="45517"/>
                  </a:cubicBezTo>
                  <a:cubicBezTo>
                    <a:pt x="112500" y="49655"/>
                    <a:pt x="108750" y="53793"/>
                    <a:pt x="112500" y="57931"/>
                  </a:cubicBezTo>
                  <a:cubicBezTo>
                    <a:pt x="116250" y="62068"/>
                    <a:pt x="120000" y="66206"/>
                    <a:pt x="116250" y="70344"/>
                  </a:cubicBezTo>
                  <a:cubicBezTo>
                    <a:pt x="108750" y="78620"/>
                    <a:pt x="120000" y="91034"/>
                    <a:pt x="105000" y="95172"/>
                  </a:cubicBezTo>
                  <a:cubicBezTo>
                    <a:pt x="105000" y="95172"/>
                    <a:pt x="78750" y="103448"/>
                    <a:pt x="82500" y="95172"/>
                  </a:cubicBezTo>
                  <a:cubicBezTo>
                    <a:pt x="82500" y="91034"/>
                    <a:pt x="78750" y="91034"/>
                    <a:pt x="78750" y="95172"/>
                  </a:cubicBezTo>
                  <a:cubicBezTo>
                    <a:pt x="82500" y="99310"/>
                    <a:pt x="82500" y="103448"/>
                    <a:pt x="86250" y="107586"/>
                  </a:cubicBezTo>
                  <a:cubicBezTo>
                    <a:pt x="86250" y="115862"/>
                    <a:pt x="71250" y="111724"/>
                    <a:pt x="67500" y="111724"/>
                  </a:cubicBezTo>
                  <a:cubicBezTo>
                    <a:pt x="63750" y="107586"/>
                    <a:pt x="82500" y="120000"/>
                    <a:pt x="67500" y="11172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7" name="Shape 2453">
              <a:extLst>
                <a:ext uri="{FF2B5EF4-FFF2-40B4-BE49-F238E27FC236}">
                  <a16:creationId xmlns:a16="http://schemas.microsoft.com/office/drawing/2014/main" id="{CC8A49DD-7B6B-4FD3-9DF8-35295859D991}"/>
                </a:ext>
              </a:extLst>
            </p:cNvPr>
            <p:cNvSpPr/>
            <p:nvPr/>
          </p:nvSpPr>
          <p:spPr>
            <a:xfrm>
              <a:off x="7232023" y="4700725"/>
              <a:ext cx="261145" cy="207060"/>
            </a:xfrm>
            <a:custGeom>
              <a:avLst/>
              <a:gdLst/>
              <a:ahLst/>
              <a:cxnLst/>
              <a:rect l="0" t="0" r="0" b="0"/>
              <a:pathLst>
                <a:path w="120000" h="120000" extrusionOk="0">
                  <a:moveTo>
                    <a:pt x="29999" y="120000"/>
                  </a:moveTo>
                  <a:cubicBezTo>
                    <a:pt x="21428" y="114545"/>
                    <a:pt x="12857" y="114545"/>
                    <a:pt x="12857" y="103636"/>
                  </a:cubicBezTo>
                  <a:cubicBezTo>
                    <a:pt x="12857" y="87272"/>
                    <a:pt x="0" y="76363"/>
                    <a:pt x="4285" y="60000"/>
                  </a:cubicBezTo>
                  <a:cubicBezTo>
                    <a:pt x="4285" y="49090"/>
                    <a:pt x="0" y="32727"/>
                    <a:pt x="4285" y="21818"/>
                  </a:cubicBezTo>
                  <a:cubicBezTo>
                    <a:pt x="8571" y="21818"/>
                    <a:pt x="25714" y="27272"/>
                    <a:pt x="25714" y="21818"/>
                  </a:cubicBezTo>
                  <a:cubicBezTo>
                    <a:pt x="25714" y="16363"/>
                    <a:pt x="0" y="16363"/>
                    <a:pt x="21428" y="5454"/>
                  </a:cubicBezTo>
                  <a:cubicBezTo>
                    <a:pt x="38571" y="0"/>
                    <a:pt x="51428" y="5454"/>
                    <a:pt x="68571" y="10909"/>
                  </a:cubicBezTo>
                  <a:cubicBezTo>
                    <a:pt x="81428" y="10909"/>
                    <a:pt x="94285" y="10909"/>
                    <a:pt x="107142" y="16363"/>
                  </a:cubicBezTo>
                  <a:cubicBezTo>
                    <a:pt x="119999" y="21818"/>
                    <a:pt x="107142" y="32727"/>
                    <a:pt x="98571" y="43636"/>
                  </a:cubicBezTo>
                  <a:cubicBezTo>
                    <a:pt x="94285" y="54545"/>
                    <a:pt x="89999" y="65454"/>
                    <a:pt x="81428" y="70909"/>
                  </a:cubicBezTo>
                  <a:cubicBezTo>
                    <a:pt x="77142" y="81818"/>
                    <a:pt x="59999" y="70909"/>
                    <a:pt x="51428" y="70909"/>
                  </a:cubicBezTo>
                  <a:cubicBezTo>
                    <a:pt x="51428" y="70909"/>
                    <a:pt x="38571" y="70909"/>
                    <a:pt x="42857" y="76363"/>
                  </a:cubicBezTo>
                  <a:cubicBezTo>
                    <a:pt x="42857" y="81818"/>
                    <a:pt x="51428" y="81818"/>
                    <a:pt x="47142" y="92727"/>
                  </a:cubicBezTo>
                  <a:cubicBezTo>
                    <a:pt x="42857" y="92727"/>
                    <a:pt x="34285" y="120000"/>
                    <a:pt x="29999" y="120000"/>
                  </a:cubicBezTo>
                  <a:cubicBezTo>
                    <a:pt x="21428" y="114545"/>
                    <a:pt x="34285" y="120000"/>
                    <a:pt x="29999"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8" name="Shape 2454">
              <a:extLst>
                <a:ext uri="{FF2B5EF4-FFF2-40B4-BE49-F238E27FC236}">
                  <a16:creationId xmlns:a16="http://schemas.microsoft.com/office/drawing/2014/main" id="{E528DF95-EA97-4DCF-8B40-8C87D078E241}"/>
                </a:ext>
              </a:extLst>
            </p:cNvPr>
            <p:cNvSpPr/>
            <p:nvPr/>
          </p:nvSpPr>
          <p:spPr>
            <a:xfrm>
              <a:off x="5833935" y="4675242"/>
              <a:ext cx="503185" cy="308997"/>
            </a:xfrm>
            <a:custGeom>
              <a:avLst/>
              <a:gdLst/>
              <a:ahLst/>
              <a:cxnLst/>
              <a:rect l="0" t="0" r="0" b="0"/>
              <a:pathLst>
                <a:path w="120000" h="120000" extrusionOk="0">
                  <a:moveTo>
                    <a:pt x="115555" y="36363"/>
                  </a:moveTo>
                  <a:cubicBezTo>
                    <a:pt x="111111" y="29090"/>
                    <a:pt x="106666" y="21818"/>
                    <a:pt x="100000" y="14545"/>
                  </a:cubicBezTo>
                  <a:cubicBezTo>
                    <a:pt x="97777" y="14545"/>
                    <a:pt x="93333" y="10909"/>
                    <a:pt x="91111" y="10909"/>
                  </a:cubicBezTo>
                  <a:cubicBezTo>
                    <a:pt x="84444" y="7272"/>
                    <a:pt x="82222" y="10909"/>
                    <a:pt x="77777" y="14545"/>
                  </a:cubicBezTo>
                  <a:cubicBezTo>
                    <a:pt x="75555" y="14545"/>
                    <a:pt x="73333" y="10909"/>
                    <a:pt x="71111" y="10909"/>
                  </a:cubicBezTo>
                  <a:cubicBezTo>
                    <a:pt x="68888" y="7272"/>
                    <a:pt x="64444" y="7272"/>
                    <a:pt x="60000" y="3636"/>
                  </a:cubicBezTo>
                  <a:cubicBezTo>
                    <a:pt x="55555" y="3636"/>
                    <a:pt x="48888" y="0"/>
                    <a:pt x="44444" y="0"/>
                  </a:cubicBezTo>
                  <a:cubicBezTo>
                    <a:pt x="37777" y="0"/>
                    <a:pt x="31111" y="3636"/>
                    <a:pt x="24444" y="3636"/>
                  </a:cubicBezTo>
                  <a:cubicBezTo>
                    <a:pt x="20000" y="7272"/>
                    <a:pt x="13333" y="3636"/>
                    <a:pt x="17777" y="10909"/>
                  </a:cubicBezTo>
                  <a:cubicBezTo>
                    <a:pt x="22222" y="25454"/>
                    <a:pt x="22222" y="29090"/>
                    <a:pt x="15555" y="40000"/>
                  </a:cubicBezTo>
                  <a:cubicBezTo>
                    <a:pt x="11111" y="47272"/>
                    <a:pt x="15555" y="50909"/>
                    <a:pt x="15555" y="54545"/>
                  </a:cubicBezTo>
                  <a:cubicBezTo>
                    <a:pt x="13333" y="58181"/>
                    <a:pt x="8888" y="58181"/>
                    <a:pt x="8888" y="65454"/>
                  </a:cubicBezTo>
                  <a:cubicBezTo>
                    <a:pt x="6666" y="72727"/>
                    <a:pt x="2222" y="80000"/>
                    <a:pt x="0" y="87272"/>
                  </a:cubicBezTo>
                  <a:cubicBezTo>
                    <a:pt x="0" y="90909"/>
                    <a:pt x="13333" y="94545"/>
                    <a:pt x="15555" y="94545"/>
                  </a:cubicBezTo>
                  <a:cubicBezTo>
                    <a:pt x="22222" y="101818"/>
                    <a:pt x="26666" y="116363"/>
                    <a:pt x="33333" y="116363"/>
                  </a:cubicBezTo>
                  <a:cubicBezTo>
                    <a:pt x="35555" y="120000"/>
                    <a:pt x="40000" y="112727"/>
                    <a:pt x="42222" y="109090"/>
                  </a:cubicBezTo>
                  <a:cubicBezTo>
                    <a:pt x="46666" y="105454"/>
                    <a:pt x="51111" y="109090"/>
                    <a:pt x="55555" y="105454"/>
                  </a:cubicBezTo>
                  <a:cubicBezTo>
                    <a:pt x="60000" y="105454"/>
                    <a:pt x="60000" y="101818"/>
                    <a:pt x="62222" y="94545"/>
                  </a:cubicBezTo>
                  <a:cubicBezTo>
                    <a:pt x="62222" y="87272"/>
                    <a:pt x="62222" y="83636"/>
                    <a:pt x="68888" y="76363"/>
                  </a:cubicBezTo>
                  <a:cubicBezTo>
                    <a:pt x="73333" y="72727"/>
                    <a:pt x="75555" y="65454"/>
                    <a:pt x="82222" y="61818"/>
                  </a:cubicBezTo>
                  <a:cubicBezTo>
                    <a:pt x="88888" y="54545"/>
                    <a:pt x="95555" y="50909"/>
                    <a:pt x="102222" y="47272"/>
                  </a:cubicBezTo>
                  <a:cubicBezTo>
                    <a:pt x="102222" y="47272"/>
                    <a:pt x="117777" y="36363"/>
                    <a:pt x="115555" y="36363"/>
                  </a:cubicBezTo>
                  <a:cubicBezTo>
                    <a:pt x="113333" y="32727"/>
                    <a:pt x="120000" y="40000"/>
                    <a:pt x="115555" y="3636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79" name="Shape 2455">
              <a:extLst>
                <a:ext uri="{FF2B5EF4-FFF2-40B4-BE49-F238E27FC236}">
                  <a16:creationId xmlns:a16="http://schemas.microsoft.com/office/drawing/2014/main" id="{04E62A82-F930-47C3-BA5A-A22F7BDADFF8}"/>
                </a:ext>
              </a:extLst>
            </p:cNvPr>
            <p:cNvSpPr/>
            <p:nvPr/>
          </p:nvSpPr>
          <p:spPr>
            <a:xfrm>
              <a:off x="6811641" y="4589232"/>
              <a:ext cx="66878" cy="38226"/>
            </a:xfrm>
            <a:custGeom>
              <a:avLst/>
              <a:gdLst/>
              <a:ahLst/>
              <a:cxnLst/>
              <a:rect l="0" t="0" r="0" b="0"/>
              <a:pathLst>
                <a:path w="120000" h="120000" extrusionOk="0">
                  <a:moveTo>
                    <a:pt x="68571" y="120000"/>
                  </a:moveTo>
                  <a:cubicBezTo>
                    <a:pt x="51428" y="120000"/>
                    <a:pt x="17142" y="120000"/>
                    <a:pt x="17142" y="90000"/>
                  </a:cubicBezTo>
                  <a:cubicBezTo>
                    <a:pt x="0" y="60000"/>
                    <a:pt x="51428" y="0"/>
                    <a:pt x="51428" y="0"/>
                  </a:cubicBezTo>
                  <a:cubicBezTo>
                    <a:pt x="102857" y="0"/>
                    <a:pt x="119999" y="120000"/>
                    <a:pt x="68571" y="120000"/>
                  </a:cubicBezTo>
                  <a:cubicBezTo>
                    <a:pt x="17142" y="90000"/>
                    <a:pt x="102857" y="120000"/>
                    <a:pt x="68571"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0" name="Shape 2456">
              <a:extLst>
                <a:ext uri="{FF2B5EF4-FFF2-40B4-BE49-F238E27FC236}">
                  <a16:creationId xmlns:a16="http://schemas.microsoft.com/office/drawing/2014/main" id="{0FD7842D-D354-4672-80F5-8B4AEE601DC9}"/>
                </a:ext>
              </a:extLst>
            </p:cNvPr>
            <p:cNvSpPr/>
            <p:nvPr/>
          </p:nvSpPr>
          <p:spPr>
            <a:xfrm>
              <a:off x="6235209" y="4420400"/>
              <a:ext cx="560507" cy="264400"/>
            </a:xfrm>
            <a:custGeom>
              <a:avLst/>
              <a:gdLst/>
              <a:ahLst/>
              <a:cxnLst/>
              <a:rect l="0" t="0" r="0" b="0"/>
              <a:pathLst>
                <a:path w="120000" h="120000" extrusionOk="0">
                  <a:moveTo>
                    <a:pt x="100000" y="94285"/>
                  </a:moveTo>
                  <a:cubicBezTo>
                    <a:pt x="98000" y="94285"/>
                    <a:pt x="98000" y="89999"/>
                    <a:pt x="96000" y="89999"/>
                  </a:cubicBezTo>
                  <a:cubicBezTo>
                    <a:pt x="96000" y="89999"/>
                    <a:pt x="92000" y="94285"/>
                    <a:pt x="92000" y="98571"/>
                  </a:cubicBezTo>
                  <a:cubicBezTo>
                    <a:pt x="90000" y="98571"/>
                    <a:pt x="88000" y="98571"/>
                    <a:pt x="86000" y="94285"/>
                  </a:cubicBezTo>
                  <a:cubicBezTo>
                    <a:pt x="84000" y="94285"/>
                    <a:pt x="82000" y="94285"/>
                    <a:pt x="80000" y="98571"/>
                  </a:cubicBezTo>
                  <a:cubicBezTo>
                    <a:pt x="70000" y="107142"/>
                    <a:pt x="60000" y="111428"/>
                    <a:pt x="48000" y="115714"/>
                  </a:cubicBezTo>
                  <a:cubicBezTo>
                    <a:pt x="46000" y="115714"/>
                    <a:pt x="40000" y="119999"/>
                    <a:pt x="38000" y="119999"/>
                  </a:cubicBezTo>
                  <a:cubicBezTo>
                    <a:pt x="34000" y="115714"/>
                    <a:pt x="26000" y="111428"/>
                    <a:pt x="34000" y="102857"/>
                  </a:cubicBezTo>
                  <a:cubicBezTo>
                    <a:pt x="38000" y="102857"/>
                    <a:pt x="44000" y="94285"/>
                    <a:pt x="48000" y="94285"/>
                  </a:cubicBezTo>
                  <a:cubicBezTo>
                    <a:pt x="52000" y="94285"/>
                    <a:pt x="56000" y="94285"/>
                    <a:pt x="58000" y="94285"/>
                  </a:cubicBezTo>
                  <a:cubicBezTo>
                    <a:pt x="58000" y="94285"/>
                    <a:pt x="64000" y="85714"/>
                    <a:pt x="62000" y="85714"/>
                  </a:cubicBezTo>
                  <a:cubicBezTo>
                    <a:pt x="60000" y="81428"/>
                    <a:pt x="50000" y="85714"/>
                    <a:pt x="48000" y="85714"/>
                  </a:cubicBezTo>
                  <a:cubicBezTo>
                    <a:pt x="44000" y="89999"/>
                    <a:pt x="42000" y="89999"/>
                    <a:pt x="38000" y="89999"/>
                  </a:cubicBezTo>
                  <a:cubicBezTo>
                    <a:pt x="34000" y="89999"/>
                    <a:pt x="38000" y="85714"/>
                    <a:pt x="38000" y="81428"/>
                  </a:cubicBezTo>
                  <a:cubicBezTo>
                    <a:pt x="38000" y="68571"/>
                    <a:pt x="26000" y="89999"/>
                    <a:pt x="24000" y="89999"/>
                  </a:cubicBezTo>
                  <a:cubicBezTo>
                    <a:pt x="24000" y="89999"/>
                    <a:pt x="22000" y="94285"/>
                    <a:pt x="22000" y="94285"/>
                  </a:cubicBezTo>
                  <a:cubicBezTo>
                    <a:pt x="18000" y="85714"/>
                    <a:pt x="18000" y="94285"/>
                    <a:pt x="18000" y="98571"/>
                  </a:cubicBezTo>
                  <a:cubicBezTo>
                    <a:pt x="18000" y="98571"/>
                    <a:pt x="12000" y="89999"/>
                    <a:pt x="10000" y="89999"/>
                  </a:cubicBezTo>
                  <a:cubicBezTo>
                    <a:pt x="8000" y="89999"/>
                    <a:pt x="0" y="94285"/>
                    <a:pt x="0" y="85714"/>
                  </a:cubicBezTo>
                  <a:cubicBezTo>
                    <a:pt x="0" y="77142"/>
                    <a:pt x="4000" y="81428"/>
                    <a:pt x="8000" y="77142"/>
                  </a:cubicBezTo>
                  <a:cubicBezTo>
                    <a:pt x="12000" y="77142"/>
                    <a:pt x="16000" y="77142"/>
                    <a:pt x="18000" y="72857"/>
                  </a:cubicBezTo>
                  <a:cubicBezTo>
                    <a:pt x="18000" y="72857"/>
                    <a:pt x="24000" y="68571"/>
                    <a:pt x="22000" y="68571"/>
                  </a:cubicBezTo>
                  <a:cubicBezTo>
                    <a:pt x="18000" y="64285"/>
                    <a:pt x="12000" y="68571"/>
                    <a:pt x="10000" y="68571"/>
                  </a:cubicBezTo>
                  <a:cubicBezTo>
                    <a:pt x="4000" y="68571"/>
                    <a:pt x="0" y="59999"/>
                    <a:pt x="8000" y="59999"/>
                  </a:cubicBezTo>
                  <a:cubicBezTo>
                    <a:pt x="12000" y="59999"/>
                    <a:pt x="20000" y="55714"/>
                    <a:pt x="24000" y="55714"/>
                  </a:cubicBezTo>
                  <a:cubicBezTo>
                    <a:pt x="22000" y="55714"/>
                    <a:pt x="8000" y="59999"/>
                    <a:pt x="8000" y="51428"/>
                  </a:cubicBezTo>
                  <a:cubicBezTo>
                    <a:pt x="6000" y="42857"/>
                    <a:pt x="24000" y="47142"/>
                    <a:pt x="26000" y="42857"/>
                  </a:cubicBezTo>
                  <a:cubicBezTo>
                    <a:pt x="26000" y="42857"/>
                    <a:pt x="18000" y="38571"/>
                    <a:pt x="18000" y="34285"/>
                  </a:cubicBezTo>
                  <a:cubicBezTo>
                    <a:pt x="16000" y="29999"/>
                    <a:pt x="28000" y="25714"/>
                    <a:pt x="28000" y="25714"/>
                  </a:cubicBezTo>
                  <a:cubicBezTo>
                    <a:pt x="34000" y="25714"/>
                    <a:pt x="30000" y="42857"/>
                    <a:pt x="34000" y="42857"/>
                  </a:cubicBezTo>
                  <a:cubicBezTo>
                    <a:pt x="40000" y="42857"/>
                    <a:pt x="44000" y="42857"/>
                    <a:pt x="50000" y="47142"/>
                  </a:cubicBezTo>
                  <a:cubicBezTo>
                    <a:pt x="52000" y="51428"/>
                    <a:pt x="56000" y="55714"/>
                    <a:pt x="58000" y="59999"/>
                  </a:cubicBezTo>
                  <a:cubicBezTo>
                    <a:pt x="62000" y="68571"/>
                    <a:pt x="60000" y="72857"/>
                    <a:pt x="64000" y="72857"/>
                  </a:cubicBezTo>
                  <a:cubicBezTo>
                    <a:pt x="70000" y="72857"/>
                    <a:pt x="74000" y="72857"/>
                    <a:pt x="78000" y="68571"/>
                  </a:cubicBezTo>
                  <a:cubicBezTo>
                    <a:pt x="86000" y="64285"/>
                    <a:pt x="74000" y="59999"/>
                    <a:pt x="74000" y="55714"/>
                  </a:cubicBezTo>
                  <a:cubicBezTo>
                    <a:pt x="74000" y="55714"/>
                    <a:pt x="90000" y="51428"/>
                    <a:pt x="76000" y="38571"/>
                  </a:cubicBezTo>
                  <a:cubicBezTo>
                    <a:pt x="74000" y="38571"/>
                    <a:pt x="70000" y="38571"/>
                    <a:pt x="72000" y="34285"/>
                  </a:cubicBezTo>
                  <a:cubicBezTo>
                    <a:pt x="74000" y="29999"/>
                    <a:pt x="76000" y="25714"/>
                    <a:pt x="76000" y="21428"/>
                  </a:cubicBezTo>
                  <a:cubicBezTo>
                    <a:pt x="78000" y="17142"/>
                    <a:pt x="86000" y="0"/>
                    <a:pt x="86000" y="12857"/>
                  </a:cubicBezTo>
                  <a:cubicBezTo>
                    <a:pt x="86000" y="17142"/>
                    <a:pt x="88000" y="21428"/>
                    <a:pt x="88000" y="29999"/>
                  </a:cubicBezTo>
                  <a:cubicBezTo>
                    <a:pt x="90000" y="29999"/>
                    <a:pt x="90000" y="34285"/>
                    <a:pt x="90000" y="38571"/>
                  </a:cubicBezTo>
                  <a:cubicBezTo>
                    <a:pt x="92000" y="42857"/>
                    <a:pt x="88000" y="38571"/>
                    <a:pt x="88000" y="42857"/>
                  </a:cubicBezTo>
                  <a:cubicBezTo>
                    <a:pt x="88000" y="51428"/>
                    <a:pt x="94000" y="42857"/>
                    <a:pt x="94000" y="47142"/>
                  </a:cubicBezTo>
                  <a:cubicBezTo>
                    <a:pt x="94000" y="55714"/>
                    <a:pt x="100000" y="59999"/>
                    <a:pt x="102000" y="59999"/>
                  </a:cubicBezTo>
                  <a:cubicBezTo>
                    <a:pt x="106000" y="59999"/>
                    <a:pt x="106000" y="64285"/>
                    <a:pt x="106000" y="55714"/>
                  </a:cubicBezTo>
                  <a:cubicBezTo>
                    <a:pt x="106000" y="47142"/>
                    <a:pt x="110000" y="47142"/>
                    <a:pt x="114000" y="51428"/>
                  </a:cubicBezTo>
                  <a:cubicBezTo>
                    <a:pt x="116000" y="51428"/>
                    <a:pt x="120000" y="59999"/>
                    <a:pt x="118000" y="64285"/>
                  </a:cubicBezTo>
                  <a:cubicBezTo>
                    <a:pt x="118000" y="68571"/>
                    <a:pt x="116000" y="81428"/>
                    <a:pt x="116000" y="85714"/>
                  </a:cubicBezTo>
                  <a:cubicBezTo>
                    <a:pt x="114000" y="89999"/>
                    <a:pt x="102000" y="94285"/>
                    <a:pt x="100000" y="94285"/>
                  </a:cubicBezTo>
                  <a:cubicBezTo>
                    <a:pt x="96000" y="89999"/>
                    <a:pt x="102000" y="94285"/>
                    <a:pt x="100000" y="9428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1" name="Shape 2457">
              <a:extLst>
                <a:ext uri="{FF2B5EF4-FFF2-40B4-BE49-F238E27FC236}">
                  <a16:creationId xmlns:a16="http://schemas.microsoft.com/office/drawing/2014/main" id="{46CD03E3-61ED-45E4-AD23-E40D34A10F9C}"/>
                </a:ext>
              </a:extLst>
            </p:cNvPr>
            <p:cNvSpPr/>
            <p:nvPr/>
          </p:nvSpPr>
          <p:spPr>
            <a:xfrm>
              <a:off x="6139667" y="4525524"/>
              <a:ext cx="95541" cy="63711"/>
            </a:xfrm>
            <a:custGeom>
              <a:avLst/>
              <a:gdLst/>
              <a:ahLst/>
              <a:cxnLst/>
              <a:rect l="0" t="0" r="0" b="0"/>
              <a:pathLst>
                <a:path w="120000" h="120000" extrusionOk="0">
                  <a:moveTo>
                    <a:pt x="108000" y="17142"/>
                  </a:moveTo>
                  <a:cubicBezTo>
                    <a:pt x="96000" y="17142"/>
                    <a:pt x="0" y="85714"/>
                    <a:pt x="0" y="85714"/>
                  </a:cubicBezTo>
                  <a:cubicBezTo>
                    <a:pt x="24000" y="102857"/>
                    <a:pt x="60000" y="119999"/>
                    <a:pt x="72000" y="85714"/>
                  </a:cubicBezTo>
                  <a:cubicBezTo>
                    <a:pt x="84000" y="68571"/>
                    <a:pt x="108000" y="0"/>
                    <a:pt x="108000" y="17142"/>
                  </a:cubicBezTo>
                  <a:cubicBezTo>
                    <a:pt x="84000" y="17142"/>
                    <a:pt x="120000" y="0"/>
                    <a:pt x="108000" y="1714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2" name="Shape 2458">
              <a:extLst>
                <a:ext uri="{FF2B5EF4-FFF2-40B4-BE49-F238E27FC236}">
                  <a16:creationId xmlns:a16="http://schemas.microsoft.com/office/drawing/2014/main" id="{4BA3B340-E018-4069-A62B-E357C5539FF3}"/>
                </a:ext>
              </a:extLst>
            </p:cNvPr>
            <p:cNvSpPr/>
            <p:nvPr/>
          </p:nvSpPr>
          <p:spPr>
            <a:xfrm>
              <a:off x="5974062" y="4385360"/>
              <a:ext cx="343950" cy="159279"/>
            </a:xfrm>
            <a:custGeom>
              <a:avLst/>
              <a:gdLst/>
              <a:ahLst/>
              <a:cxnLst/>
              <a:rect l="0" t="0" r="0" b="0"/>
              <a:pathLst>
                <a:path w="120000" h="120000" extrusionOk="0">
                  <a:moveTo>
                    <a:pt x="97297" y="84705"/>
                  </a:moveTo>
                  <a:cubicBezTo>
                    <a:pt x="94054" y="91764"/>
                    <a:pt x="87567" y="91764"/>
                    <a:pt x="87567" y="91764"/>
                  </a:cubicBezTo>
                  <a:cubicBezTo>
                    <a:pt x="77837" y="91764"/>
                    <a:pt x="81081" y="77647"/>
                    <a:pt x="84324" y="70588"/>
                  </a:cubicBezTo>
                  <a:cubicBezTo>
                    <a:pt x="87567" y="56470"/>
                    <a:pt x="77837" y="49411"/>
                    <a:pt x="74594" y="56470"/>
                  </a:cubicBezTo>
                  <a:cubicBezTo>
                    <a:pt x="74594" y="63529"/>
                    <a:pt x="74594" y="70588"/>
                    <a:pt x="71351" y="70588"/>
                  </a:cubicBezTo>
                  <a:cubicBezTo>
                    <a:pt x="71351" y="70588"/>
                    <a:pt x="68108" y="70588"/>
                    <a:pt x="68108" y="63529"/>
                  </a:cubicBezTo>
                  <a:cubicBezTo>
                    <a:pt x="64864" y="70588"/>
                    <a:pt x="68108" y="84705"/>
                    <a:pt x="64864" y="91764"/>
                  </a:cubicBezTo>
                  <a:cubicBezTo>
                    <a:pt x="61621" y="105882"/>
                    <a:pt x="58378" y="91764"/>
                    <a:pt x="55135" y="98823"/>
                  </a:cubicBezTo>
                  <a:cubicBezTo>
                    <a:pt x="51891" y="98823"/>
                    <a:pt x="55135" y="112941"/>
                    <a:pt x="51891" y="112941"/>
                  </a:cubicBezTo>
                  <a:cubicBezTo>
                    <a:pt x="51891" y="120000"/>
                    <a:pt x="42162" y="120000"/>
                    <a:pt x="38918" y="120000"/>
                  </a:cubicBezTo>
                  <a:cubicBezTo>
                    <a:pt x="35675" y="112941"/>
                    <a:pt x="35675" y="98823"/>
                    <a:pt x="32432" y="105882"/>
                  </a:cubicBezTo>
                  <a:cubicBezTo>
                    <a:pt x="25945" y="112941"/>
                    <a:pt x="22702" y="112941"/>
                    <a:pt x="16216" y="112941"/>
                  </a:cubicBezTo>
                  <a:cubicBezTo>
                    <a:pt x="12972" y="112941"/>
                    <a:pt x="6486" y="120000"/>
                    <a:pt x="3243" y="120000"/>
                  </a:cubicBezTo>
                  <a:cubicBezTo>
                    <a:pt x="0" y="120000"/>
                    <a:pt x="9729" y="98823"/>
                    <a:pt x="6486" y="91764"/>
                  </a:cubicBezTo>
                  <a:cubicBezTo>
                    <a:pt x="6486" y="91764"/>
                    <a:pt x="3243" y="98823"/>
                    <a:pt x="0" y="98823"/>
                  </a:cubicBezTo>
                  <a:cubicBezTo>
                    <a:pt x="0" y="91764"/>
                    <a:pt x="16216" y="84705"/>
                    <a:pt x="19459" y="84705"/>
                  </a:cubicBezTo>
                  <a:cubicBezTo>
                    <a:pt x="25945" y="84705"/>
                    <a:pt x="25945" y="77647"/>
                    <a:pt x="29189" y="70588"/>
                  </a:cubicBezTo>
                  <a:cubicBezTo>
                    <a:pt x="35675" y="56470"/>
                    <a:pt x="38918" y="56470"/>
                    <a:pt x="42162" y="49411"/>
                  </a:cubicBezTo>
                  <a:cubicBezTo>
                    <a:pt x="48648" y="35294"/>
                    <a:pt x="51891" y="21176"/>
                    <a:pt x="58378" y="21176"/>
                  </a:cubicBezTo>
                  <a:cubicBezTo>
                    <a:pt x="64864" y="14117"/>
                    <a:pt x="71351" y="14117"/>
                    <a:pt x="77837" y="21176"/>
                  </a:cubicBezTo>
                  <a:cubicBezTo>
                    <a:pt x="84324" y="21176"/>
                    <a:pt x="94054" y="28235"/>
                    <a:pt x="97297" y="21176"/>
                  </a:cubicBezTo>
                  <a:cubicBezTo>
                    <a:pt x="100540" y="14117"/>
                    <a:pt x="97297" y="0"/>
                    <a:pt x="103783" y="0"/>
                  </a:cubicBezTo>
                  <a:cubicBezTo>
                    <a:pt x="103783" y="0"/>
                    <a:pt x="116756" y="7058"/>
                    <a:pt x="116756" y="14117"/>
                  </a:cubicBezTo>
                  <a:cubicBezTo>
                    <a:pt x="120000" y="14117"/>
                    <a:pt x="110270" y="21176"/>
                    <a:pt x="110270" y="28235"/>
                  </a:cubicBezTo>
                  <a:cubicBezTo>
                    <a:pt x="110270" y="35294"/>
                    <a:pt x="120000" y="42352"/>
                    <a:pt x="110270" y="49411"/>
                  </a:cubicBezTo>
                  <a:cubicBezTo>
                    <a:pt x="107027" y="56470"/>
                    <a:pt x="116756" y="63529"/>
                    <a:pt x="113513" y="63529"/>
                  </a:cubicBezTo>
                  <a:cubicBezTo>
                    <a:pt x="107027" y="70588"/>
                    <a:pt x="103783" y="70588"/>
                    <a:pt x="100540" y="70588"/>
                  </a:cubicBezTo>
                  <a:cubicBezTo>
                    <a:pt x="100540" y="77647"/>
                    <a:pt x="100540" y="77647"/>
                    <a:pt x="97297" y="84705"/>
                  </a:cubicBezTo>
                  <a:cubicBezTo>
                    <a:pt x="94054" y="91764"/>
                    <a:pt x="100540" y="77647"/>
                    <a:pt x="97297" y="8470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3" name="Shape 2459">
              <a:extLst>
                <a:ext uri="{FF2B5EF4-FFF2-40B4-BE49-F238E27FC236}">
                  <a16:creationId xmlns:a16="http://schemas.microsoft.com/office/drawing/2014/main" id="{672BFBD3-E2E6-40D0-AA02-5A3B6A304E52}"/>
                </a:ext>
              </a:extLst>
            </p:cNvPr>
            <p:cNvSpPr/>
            <p:nvPr/>
          </p:nvSpPr>
          <p:spPr>
            <a:xfrm>
              <a:off x="6346673" y="4449067"/>
              <a:ext cx="73247" cy="19113"/>
            </a:xfrm>
            <a:custGeom>
              <a:avLst/>
              <a:gdLst/>
              <a:ahLst/>
              <a:cxnLst/>
              <a:rect l="0" t="0" r="0" b="0"/>
              <a:pathLst>
                <a:path w="120000" h="120000" extrusionOk="0">
                  <a:moveTo>
                    <a:pt x="90000" y="120000"/>
                  </a:moveTo>
                  <a:cubicBezTo>
                    <a:pt x="60000" y="120000"/>
                    <a:pt x="0" y="60000"/>
                    <a:pt x="45000" y="0"/>
                  </a:cubicBezTo>
                  <a:cubicBezTo>
                    <a:pt x="75000" y="0"/>
                    <a:pt x="120000" y="120000"/>
                    <a:pt x="9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4" name="Shape 2460">
              <a:extLst>
                <a:ext uri="{FF2B5EF4-FFF2-40B4-BE49-F238E27FC236}">
                  <a16:creationId xmlns:a16="http://schemas.microsoft.com/office/drawing/2014/main" id="{8DAF56DA-7894-4855-9246-2FC3FF471207}"/>
                </a:ext>
              </a:extLst>
            </p:cNvPr>
            <p:cNvSpPr/>
            <p:nvPr/>
          </p:nvSpPr>
          <p:spPr>
            <a:xfrm>
              <a:off x="6410368" y="4318465"/>
              <a:ext cx="197453" cy="92380"/>
            </a:xfrm>
            <a:custGeom>
              <a:avLst/>
              <a:gdLst/>
              <a:ahLst/>
              <a:cxnLst/>
              <a:rect l="0" t="0" r="0" b="0"/>
              <a:pathLst>
                <a:path w="120000" h="120000" extrusionOk="0">
                  <a:moveTo>
                    <a:pt x="40000" y="108000"/>
                  </a:moveTo>
                  <a:cubicBezTo>
                    <a:pt x="34285" y="108000"/>
                    <a:pt x="0" y="72000"/>
                    <a:pt x="11428" y="48000"/>
                  </a:cubicBezTo>
                  <a:cubicBezTo>
                    <a:pt x="22857" y="24000"/>
                    <a:pt x="40000" y="24000"/>
                    <a:pt x="51428" y="24000"/>
                  </a:cubicBezTo>
                  <a:cubicBezTo>
                    <a:pt x="68571" y="12000"/>
                    <a:pt x="85714" y="0"/>
                    <a:pt x="97142" y="0"/>
                  </a:cubicBezTo>
                  <a:cubicBezTo>
                    <a:pt x="102857" y="0"/>
                    <a:pt x="120000" y="12000"/>
                    <a:pt x="108571" y="24000"/>
                  </a:cubicBezTo>
                  <a:cubicBezTo>
                    <a:pt x="102857" y="36000"/>
                    <a:pt x="85714" y="24000"/>
                    <a:pt x="80000" y="48000"/>
                  </a:cubicBezTo>
                  <a:cubicBezTo>
                    <a:pt x="80000" y="48000"/>
                    <a:pt x="108571" y="72000"/>
                    <a:pt x="85714" y="84000"/>
                  </a:cubicBezTo>
                  <a:cubicBezTo>
                    <a:pt x="74285" y="96000"/>
                    <a:pt x="57142" y="120000"/>
                    <a:pt x="40000" y="108000"/>
                  </a:cubicBezTo>
                  <a:cubicBezTo>
                    <a:pt x="28571" y="108000"/>
                    <a:pt x="51428" y="120000"/>
                    <a:pt x="40000" y="10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5" name="Shape 2461">
              <a:extLst>
                <a:ext uri="{FF2B5EF4-FFF2-40B4-BE49-F238E27FC236}">
                  <a16:creationId xmlns:a16="http://schemas.microsoft.com/office/drawing/2014/main" id="{1EAA0F3E-1F4E-4317-A0D1-D593758C9F94}"/>
                </a:ext>
              </a:extLst>
            </p:cNvPr>
            <p:cNvSpPr/>
            <p:nvPr/>
          </p:nvSpPr>
          <p:spPr>
            <a:xfrm>
              <a:off x="6327564" y="4337576"/>
              <a:ext cx="73247" cy="38226"/>
            </a:xfrm>
            <a:custGeom>
              <a:avLst/>
              <a:gdLst/>
              <a:ahLst/>
              <a:cxnLst/>
              <a:rect l="0" t="0" r="0" b="0"/>
              <a:pathLst>
                <a:path w="120000" h="120000" extrusionOk="0">
                  <a:moveTo>
                    <a:pt x="90000" y="120000"/>
                  </a:moveTo>
                  <a:cubicBezTo>
                    <a:pt x="60000" y="120000"/>
                    <a:pt x="0" y="0"/>
                    <a:pt x="45000" y="0"/>
                  </a:cubicBezTo>
                  <a:cubicBezTo>
                    <a:pt x="90000" y="0"/>
                    <a:pt x="120000" y="90000"/>
                    <a:pt x="9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6" name="Shape 2462">
              <a:extLst>
                <a:ext uri="{FF2B5EF4-FFF2-40B4-BE49-F238E27FC236}">
                  <a16:creationId xmlns:a16="http://schemas.microsoft.com/office/drawing/2014/main" id="{F9AAF767-36B0-4CC6-9526-D0425254E116}"/>
                </a:ext>
              </a:extLst>
            </p:cNvPr>
            <p:cNvSpPr/>
            <p:nvPr/>
          </p:nvSpPr>
          <p:spPr>
            <a:xfrm>
              <a:off x="6429477" y="4251565"/>
              <a:ext cx="197453" cy="66896"/>
            </a:xfrm>
            <a:custGeom>
              <a:avLst/>
              <a:gdLst/>
              <a:ahLst/>
              <a:cxnLst/>
              <a:rect l="0" t="0" r="0" b="0"/>
              <a:pathLst>
                <a:path w="120000" h="120000" extrusionOk="0">
                  <a:moveTo>
                    <a:pt x="5714" y="85714"/>
                  </a:moveTo>
                  <a:cubicBezTo>
                    <a:pt x="0" y="85714"/>
                    <a:pt x="17142" y="68571"/>
                    <a:pt x="22857" y="68571"/>
                  </a:cubicBezTo>
                  <a:cubicBezTo>
                    <a:pt x="34285" y="51428"/>
                    <a:pt x="40000" y="34285"/>
                    <a:pt x="51428" y="17142"/>
                  </a:cubicBezTo>
                  <a:cubicBezTo>
                    <a:pt x="68571" y="0"/>
                    <a:pt x="85714" y="17142"/>
                    <a:pt x="102857" y="51428"/>
                  </a:cubicBezTo>
                  <a:cubicBezTo>
                    <a:pt x="120000" y="102857"/>
                    <a:pt x="68571" y="102857"/>
                    <a:pt x="62857" y="102857"/>
                  </a:cubicBezTo>
                  <a:cubicBezTo>
                    <a:pt x="51428" y="102857"/>
                    <a:pt x="45714" y="119999"/>
                    <a:pt x="34285" y="102857"/>
                  </a:cubicBezTo>
                  <a:cubicBezTo>
                    <a:pt x="22857" y="85714"/>
                    <a:pt x="11428" y="102857"/>
                    <a:pt x="5714" y="85714"/>
                  </a:cubicBezTo>
                  <a:cubicBezTo>
                    <a:pt x="0" y="68571"/>
                    <a:pt x="11428" y="102857"/>
                    <a:pt x="5714" y="8571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7" name="Shape 2463">
              <a:extLst>
                <a:ext uri="{FF2B5EF4-FFF2-40B4-BE49-F238E27FC236}">
                  <a16:creationId xmlns:a16="http://schemas.microsoft.com/office/drawing/2014/main" id="{28F6BD29-696A-44F0-945D-B0BC33466D9A}"/>
                </a:ext>
              </a:extLst>
            </p:cNvPr>
            <p:cNvSpPr/>
            <p:nvPr/>
          </p:nvSpPr>
          <p:spPr>
            <a:xfrm>
              <a:off x="6907182" y="4449067"/>
              <a:ext cx="261145" cy="178392"/>
            </a:xfrm>
            <a:custGeom>
              <a:avLst/>
              <a:gdLst/>
              <a:ahLst/>
              <a:cxnLst/>
              <a:rect l="0" t="0" r="0" b="0"/>
              <a:pathLst>
                <a:path w="120000" h="120000" extrusionOk="0">
                  <a:moveTo>
                    <a:pt x="94285" y="120000"/>
                  </a:moveTo>
                  <a:cubicBezTo>
                    <a:pt x="85714" y="120000"/>
                    <a:pt x="72857" y="120000"/>
                    <a:pt x="64285" y="120000"/>
                  </a:cubicBezTo>
                  <a:cubicBezTo>
                    <a:pt x="51428" y="120000"/>
                    <a:pt x="64285" y="113684"/>
                    <a:pt x="64285" y="107368"/>
                  </a:cubicBezTo>
                  <a:cubicBezTo>
                    <a:pt x="68571" y="101052"/>
                    <a:pt x="47142" y="101052"/>
                    <a:pt x="51428" y="94736"/>
                  </a:cubicBezTo>
                  <a:cubicBezTo>
                    <a:pt x="55714" y="88421"/>
                    <a:pt x="64285" y="82105"/>
                    <a:pt x="72857" y="82105"/>
                  </a:cubicBezTo>
                  <a:cubicBezTo>
                    <a:pt x="77142" y="75789"/>
                    <a:pt x="72857" y="75789"/>
                    <a:pt x="68571" y="75789"/>
                  </a:cubicBezTo>
                  <a:cubicBezTo>
                    <a:pt x="59999" y="69473"/>
                    <a:pt x="51428" y="75789"/>
                    <a:pt x="38571" y="82105"/>
                  </a:cubicBezTo>
                  <a:cubicBezTo>
                    <a:pt x="29999" y="82105"/>
                    <a:pt x="21428" y="82105"/>
                    <a:pt x="8571" y="82105"/>
                  </a:cubicBezTo>
                  <a:cubicBezTo>
                    <a:pt x="8571" y="88421"/>
                    <a:pt x="0" y="88421"/>
                    <a:pt x="4285" y="75789"/>
                  </a:cubicBezTo>
                  <a:cubicBezTo>
                    <a:pt x="12857" y="63157"/>
                    <a:pt x="21428" y="69473"/>
                    <a:pt x="29999" y="63157"/>
                  </a:cubicBezTo>
                  <a:cubicBezTo>
                    <a:pt x="47142" y="56842"/>
                    <a:pt x="17142" y="56842"/>
                    <a:pt x="17142" y="50526"/>
                  </a:cubicBezTo>
                  <a:cubicBezTo>
                    <a:pt x="12857" y="50526"/>
                    <a:pt x="29999" y="37894"/>
                    <a:pt x="29999" y="37894"/>
                  </a:cubicBezTo>
                  <a:cubicBezTo>
                    <a:pt x="29999" y="37894"/>
                    <a:pt x="17142" y="37894"/>
                    <a:pt x="12857" y="37894"/>
                  </a:cubicBezTo>
                  <a:cubicBezTo>
                    <a:pt x="12857" y="31578"/>
                    <a:pt x="25714" y="25263"/>
                    <a:pt x="29999" y="25263"/>
                  </a:cubicBezTo>
                  <a:cubicBezTo>
                    <a:pt x="38571" y="25263"/>
                    <a:pt x="47142" y="44210"/>
                    <a:pt x="55714" y="50526"/>
                  </a:cubicBezTo>
                  <a:cubicBezTo>
                    <a:pt x="59999" y="50526"/>
                    <a:pt x="64285" y="63157"/>
                    <a:pt x="68571" y="56842"/>
                  </a:cubicBezTo>
                  <a:cubicBezTo>
                    <a:pt x="81428" y="44210"/>
                    <a:pt x="55714" y="44210"/>
                    <a:pt x="55714" y="44210"/>
                  </a:cubicBezTo>
                  <a:cubicBezTo>
                    <a:pt x="59999" y="44210"/>
                    <a:pt x="77142" y="37894"/>
                    <a:pt x="59999" y="31578"/>
                  </a:cubicBezTo>
                  <a:cubicBezTo>
                    <a:pt x="55714" y="31578"/>
                    <a:pt x="51428" y="31578"/>
                    <a:pt x="47142" y="25263"/>
                  </a:cubicBezTo>
                  <a:cubicBezTo>
                    <a:pt x="38571" y="18947"/>
                    <a:pt x="47142" y="18947"/>
                    <a:pt x="47142" y="12631"/>
                  </a:cubicBezTo>
                  <a:cubicBezTo>
                    <a:pt x="42857" y="12631"/>
                    <a:pt x="29999" y="18947"/>
                    <a:pt x="29999" y="18947"/>
                  </a:cubicBezTo>
                  <a:cubicBezTo>
                    <a:pt x="25714" y="12631"/>
                    <a:pt x="55714" y="6315"/>
                    <a:pt x="55714" y="6315"/>
                  </a:cubicBezTo>
                  <a:cubicBezTo>
                    <a:pt x="55714" y="6315"/>
                    <a:pt x="51428" y="12631"/>
                    <a:pt x="51428" y="12631"/>
                  </a:cubicBezTo>
                  <a:cubicBezTo>
                    <a:pt x="47142" y="18947"/>
                    <a:pt x="59999" y="18947"/>
                    <a:pt x="64285" y="18947"/>
                  </a:cubicBezTo>
                  <a:cubicBezTo>
                    <a:pt x="77142" y="25263"/>
                    <a:pt x="81428" y="25263"/>
                    <a:pt x="89999" y="12631"/>
                  </a:cubicBezTo>
                  <a:cubicBezTo>
                    <a:pt x="102857" y="0"/>
                    <a:pt x="115714" y="37894"/>
                    <a:pt x="111428" y="50526"/>
                  </a:cubicBezTo>
                  <a:cubicBezTo>
                    <a:pt x="111428" y="63157"/>
                    <a:pt x="111428" y="69473"/>
                    <a:pt x="115714" y="75789"/>
                  </a:cubicBezTo>
                  <a:cubicBezTo>
                    <a:pt x="119999" y="88421"/>
                    <a:pt x="119999" y="94736"/>
                    <a:pt x="111428" y="88421"/>
                  </a:cubicBezTo>
                  <a:cubicBezTo>
                    <a:pt x="102857" y="75789"/>
                    <a:pt x="107142" y="101052"/>
                    <a:pt x="111428" y="107368"/>
                  </a:cubicBezTo>
                  <a:cubicBezTo>
                    <a:pt x="115714" y="113684"/>
                    <a:pt x="98571" y="120000"/>
                    <a:pt x="94285"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8" name="Shape 2464">
              <a:extLst>
                <a:ext uri="{FF2B5EF4-FFF2-40B4-BE49-F238E27FC236}">
                  <a16:creationId xmlns:a16="http://schemas.microsoft.com/office/drawing/2014/main" id="{F5675AD4-1E7C-44E9-821F-7741FDB00480}"/>
                </a:ext>
              </a:extLst>
            </p:cNvPr>
            <p:cNvSpPr/>
            <p:nvPr/>
          </p:nvSpPr>
          <p:spPr>
            <a:xfrm>
              <a:off x="6878521" y="4535079"/>
              <a:ext cx="82802" cy="25484"/>
            </a:xfrm>
            <a:custGeom>
              <a:avLst/>
              <a:gdLst/>
              <a:ahLst/>
              <a:cxnLst/>
              <a:rect l="0" t="0" r="0" b="0"/>
              <a:pathLst>
                <a:path w="120000" h="120000" extrusionOk="0">
                  <a:moveTo>
                    <a:pt x="13333" y="120000"/>
                  </a:moveTo>
                  <a:cubicBezTo>
                    <a:pt x="53333" y="80000"/>
                    <a:pt x="120000" y="0"/>
                    <a:pt x="93333" y="0"/>
                  </a:cubicBezTo>
                  <a:cubicBezTo>
                    <a:pt x="53333" y="0"/>
                    <a:pt x="0" y="120000"/>
                    <a:pt x="13333"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89" name="Shape 2465">
              <a:extLst>
                <a:ext uri="{FF2B5EF4-FFF2-40B4-BE49-F238E27FC236}">
                  <a16:creationId xmlns:a16="http://schemas.microsoft.com/office/drawing/2014/main" id="{215DAB4F-1E4D-4382-AF69-FD33C8C7634C}"/>
                </a:ext>
              </a:extLst>
            </p:cNvPr>
            <p:cNvSpPr/>
            <p:nvPr/>
          </p:nvSpPr>
          <p:spPr>
            <a:xfrm>
              <a:off x="6859413" y="4525524"/>
              <a:ext cx="76431" cy="19113"/>
            </a:xfrm>
            <a:custGeom>
              <a:avLst/>
              <a:gdLst/>
              <a:ahLst/>
              <a:cxnLst/>
              <a:rect l="0" t="0" r="0" b="0"/>
              <a:pathLst>
                <a:path w="120000" h="120000" extrusionOk="0">
                  <a:moveTo>
                    <a:pt x="15000" y="120000"/>
                  </a:moveTo>
                  <a:cubicBezTo>
                    <a:pt x="0" y="120000"/>
                    <a:pt x="60000" y="0"/>
                    <a:pt x="90000" y="0"/>
                  </a:cubicBezTo>
                  <a:cubicBezTo>
                    <a:pt x="120000" y="0"/>
                    <a:pt x="60000" y="120000"/>
                    <a:pt x="15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0" name="Shape 2466">
              <a:extLst>
                <a:ext uri="{FF2B5EF4-FFF2-40B4-BE49-F238E27FC236}">
                  <a16:creationId xmlns:a16="http://schemas.microsoft.com/office/drawing/2014/main" id="{5506754E-62BF-412B-B703-19316F1C2EAE}"/>
                </a:ext>
              </a:extLst>
            </p:cNvPr>
            <p:cNvSpPr/>
            <p:nvPr/>
          </p:nvSpPr>
          <p:spPr>
            <a:xfrm>
              <a:off x="6821194" y="4496851"/>
              <a:ext cx="95541" cy="47785"/>
            </a:xfrm>
            <a:custGeom>
              <a:avLst/>
              <a:gdLst/>
              <a:ahLst/>
              <a:cxnLst/>
              <a:rect l="0" t="0" r="0" b="0"/>
              <a:pathLst>
                <a:path w="120000" h="120000" extrusionOk="0">
                  <a:moveTo>
                    <a:pt x="24000" y="72000"/>
                  </a:moveTo>
                  <a:cubicBezTo>
                    <a:pt x="0" y="48000"/>
                    <a:pt x="120000" y="0"/>
                    <a:pt x="120000" y="24000"/>
                  </a:cubicBezTo>
                  <a:cubicBezTo>
                    <a:pt x="120000" y="48000"/>
                    <a:pt x="72000" y="120000"/>
                    <a:pt x="24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1" name="Shape 2467">
              <a:extLst>
                <a:ext uri="{FF2B5EF4-FFF2-40B4-BE49-F238E27FC236}">
                  <a16:creationId xmlns:a16="http://schemas.microsoft.com/office/drawing/2014/main" id="{9469954F-BC6A-4F1B-99EA-9B59B40E1A87}"/>
                </a:ext>
              </a:extLst>
            </p:cNvPr>
            <p:cNvSpPr/>
            <p:nvPr/>
          </p:nvSpPr>
          <p:spPr>
            <a:xfrm>
              <a:off x="6830751" y="4458628"/>
              <a:ext cx="66878" cy="47785"/>
            </a:xfrm>
            <a:custGeom>
              <a:avLst/>
              <a:gdLst/>
              <a:ahLst/>
              <a:cxnLst/>
              <a:rect l="0" t="0" r="0" b="0"/>
              <a:pathLst>
                <a:path w="120000" h="120000" extrusionOk="0">
                  <a:moveTo>
                    <a:pt x="17142" y="120000"/>
                  </a:moveTo>
                  <a:cubicBezTo>
                    <a:pt x="0" y="96000"/>
                    <a:pt x="0" y="48000"/>
                    <a:pt x="0" y="24000"/>
                  </a:cubicBezTo>
                  <a:cubicBezTo>
                    <a:pt x="17142" y="0"/>
                    <a:pt x="51428" y="24000"/>
                    <a:pt x="68571" y="48000"/>
                  </a:cubicBezTo>
                  <a:cubicBezTo>
                    <a:pt x="68571" y="48000"/>
                    <a:pt x="119999" y="72000"/>
                    <a:pt x="119999" y="96000"/>
                  </a:cubicBezTo>
                  <a:cubicBezTo>
                    <a:pt x="119999" y="96000"/>
                    <a:pt x="34285" y="120000"/>
                    <a:pt x="17142" y="120000"/>
                  </a:cubicBezTo>
                  <a:cubicBezTo>
                    <a:pt x="0" y="96000"/>
                    <a:pt x="68571" y="120000"/>
                    <a:pt x="17142"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2" name="Shape 2468">
              <a:extLst>
                <a:ext uri="{FF2B5EF4-FFF2-40B4-BE49-F238E27FC236}">
                  <a16:creationId xmlns:a16="http://schemas.microsoft.com/office/drawing/2014/main" id="{B57F2572-1563-45A6-9FBF-D85B8EF8A988}"/>
                </a:ext>
              </a:extLst>
            </p:cNvPr>
            <p:cNvSpPr/>
            <p:nvPr/>
          </p:nvSpPr>
          <p:spPr>
            <a:xfrm>
              <a:off x="6738395" y="4347130"/>
              <a:ext cx="111464" cy="82826"/>
            </a:xfrm>
            <a:custGeom>
              <a:avLst/>
              <a:gdLst/>
              <a:ahLst/>
              <a:cxnLst/>
              <a:rect l="0" t="0" r="0" b="0"/>
              <a:pathLst>
                <a:path w="120000" h="120000" extrusionOk="0">
                  <a:moveTo>
                    <a:pt x="80000" y="106666"/>
                  </a:moveTo>
                  <a:cubicBezTo>
                    <a:pt x="60000" y="120000"/>
                    <a:pt x="0" y="0"/>
                    <a:pt x="30000" y="13333"/>
                  </a:cubicBezTo>
                  <a:cubicBezTo>
                    <a:pt x="60000" y="40000"/>
                    <a:pt x="120000" y="106666"/>
                    <a:pt x="80000" y="10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3" name="Shape 2469">
              <a:extLst>
                <a:ext uri="{FF2B5EF4-FFF2-40B4-BE49-F238E27FC236}">
                  <a16:creationId xmlns:a16="http://schemas.microsoft.com/office/drawing/2014/main" id="{B8532ED2-DA18-43C1-B343-DCB88E27550C}"/>
                </a:ext>
              </a:extLst>
            </p:cNvPr>
            <p:cNvSpPr/>
            <p:nvPr/>
          </p:nvSpPr>
          <p:spPr>
            <a:xfrm>
              <a:off x="6916738" y="4337576"/>
              <a:ext cx="82802" cy="28669"/>
            </a:xfrm>
            <a:custGeom>
              <a:avLst/>
              <a:gdLst/>
              <a:ahLst/>
              <a:cxnLst/>
              <a:rect l="0" t="0" r="0" b="0"/>
              <a:pathLst>
                <a:path w="120000" h="120000" extrusionOk="0">
                  <a:moveTo>
                    <a:pt x="26666" y="40000"/>
                  </a:moveTo>
                  <a:cubicBezTo>
                    <a:pt x="66666" y="0"/>
                    <a:pt x="120000" y="80000"/>
                    <a:pt x="106666" y="80000"/>
                  </a:cubicBezTo>
                  <a:cubicBezTo>
                    <a:pt x="40000" y="120000"/>
                    <a:pt x="0" y="80000"/>
                    <a:pt x="26666"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4" name="Shape 2470">
              <a:extLst>
                <a:ext uri="{FF2B5EF4-FFF2-40B4-BE49-F238E27FC236}">
                  <a16:creationId xmlns:a16="http://schemas.microsoft.com/office/drawing/2014/main" id="{5D9AE324-4FB9-4830-BD51-3EC5B75BA26C}"/>
                </a:ext>
              </a:extLst>
            </p:cNvPr>
            <p:cNvSpPr/>
            <p:nvPr/>
          </p:nvSpPr>
          <p:spPr>
            <a:xfrm>
              <a:off x="6757501" y="4187854"/>
              <a:ext cx="334394" cy="178392"/>
            </a:xfrm>
            <a:custGeom>
              <a:avLst/>
              <a:gdLst/>
              <a:ahLst/>
              <a:cxnLst/>
              <a:rect l="0" t="0" r="0" b="0"/>
              <a:pathLst>
                <a:path w="120000" h="120000" extrusionOk="0">
                  <a:moveTo>
                    <a:pt x="93333" y="107368"/>
                  </a:moveTo>
                  <a:cubicBezTo>
                    <a:pt x="90000" y="107368"/>
                    <a:pt x="90000" y="101052"/>
                    <a:pt x="90000" y="94736"/>
                  </a:cubicBezTo>
                  <a:cubicBezTo>
                    <a:pt x="86666" y="88421"/>
                    <a:pt x="76666" y="82105"/>
                    <a:pt x="73333" y="82105"/>
                  </a:cubicBezTo>
                  <a:cubicBezTo>
                    <a:pt x="70000" y="82105"/>
                    <a:pt x="46666" y="94736"/>
                    <a:pt x="46666" y="88421"/>
                  </a:cubicBezTo>
                  <a:cubicBezTo>
                    <a:pt x="46666" y="88421"/>
                    <a:pt x="60000" y="75789"/>
                    <a:pt x="60000" y="75789"/>
                  </a:cubicBezTo>
                  <a:cubicBezTo>
                    <a:pt x="50000" y="69473"/>
                    <a:pt x="36666" y="88421"/>
                    <a:pt x="26666" y="75789"/>
                  </a:cubicBezTo>
                  <a:cubicBezTo>
                    <a:pt x="6666" y="56842"/>
                    <a:pt x="43333" y="63157"/>
                    <a:pt x="43333" y="63157"/>
                  </a:cubicBezTo>
                  <a:cubicBezTo>
                    <a:pt x="43333" y="63157"/>
                    <a:pt x="40000" y="56842"/>
                    <a:pt x="40000" y="56842"/>
                  </a:cubicBezTo>
                  <a:cubicBezTo>
                    <a:pt x="40000" y="56842"/>
                    <a:pt x="43333" y="50526"/>
                    <a:pt x="43333" y="50526"/>
                  </a:cubicBezTo>
                  <a:cubicBezTo>
                    <a:pt x="46666" y="44210"/>
                    <a:pt x="36666" y="50526"/>
                    <a:pt x="36666" y="50526"/>
                  </a:cubicBezTo>
                  <a:cubicBezTo>
                    <a:pt x="33333" y="44210"/>
                    <a:pt x="40000" y="37894"/>
                    <a:pt x="33333" y="37894"/>
                  </a:cubicBezTo>
                  <a:cubicBezTo>
                    <a:pt x="30000" y="37894"/>
                    <a:pt x="23333" y="44210"/>
                    <a:pt x="20000" y="37894"/>
                  </a:cubicBezTo>
                  <a:cubicBezTo>
                    <a:pt x="20000" y="31578"/>
                    <a:pt x="13333" y="37894"/>
                    <a:pt x="10000" y="31578"/>
                  </a:cubicBezTo>
                  <a:cubicBezTo>
                    <a:pt x="0" y="0"/>
                    <a:pt x="23333" y="12631"/>
                    <a:pt x="30000" y="12631"/>
                  </a:cubicBezTo>
                  <a:cubicBezTo>
                    <a:pt x="36666" y="6315"/>
                    <a:pt x="46666" y="0"/>
                    <a:pt x="53333" y="6315"/>
                  </a:cubicBezTo>
                  <a:cubicBezTo>
                    <a:pt x="63333" y="12631"/>
                    <a:pt x="46666" y="44210"/>
                    <a:pt x="60000" y="31578"/>
                  </a:cubicBezTo>
                  <a:cubicBezTo>
                    <a:pt x="63333" y="31578"/>
                    <a:pt x="70000" y="18947"/>
                    <a:pt x="73333" y="25263"/>
                  </a:cubicBezTo>
                  <a:cubicBezTo>
                    <a:pt x="76666" y="31578"/>
                    <a:pt x="80000" y="44210"/>
                    <a:pt x="83333" y="44210"/>
                  </a:cubicBezTo>
                  <a:cubicBezTo>
                    <a:pt x="86666" y="44210"/>
                    <a:pt x="96666" y="37894"/>
                    <a:pt x="100000" y="44210"/>
                  </a:cubicBezTo>
                  <a:cubicBezTo>
                    <a:pt x="106666" y="50526"/>
                    <a:pt x="106666" y="69473"/>
                    <a:pt x="110000" y="75789"/>
                  </a:cubicBezTo>
                  <a:cubicBezTo>
                    <a:pt x="113333" y="88421"/>
                    <a:pt x="120000" y="94736"/>
                    <a:pt x="113333" y="101052"/>
                  </a:cubicBezTo>
                  <a:cubicBezTo>
                    <a:pt x="110000" y="113684"/>
                    <a:pt x="100000" y="113684"/>
                    <a:pt x="93333" y="107368"/>
                  </a:cubicBezTo>
                  <a:cubicBezTo>
                    <a:pt x="90000" y="101052"/>
                    <a:pt x="103333" y="120000"/>
                    <a:pt x="93333" y="10736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5" name="Shape 2471">
              <a:extLst>
                <a:ext uri="{FF2B5EF4-FFF2-40B4-BE49-F238E27FC236}">
                  <a16:creationId xmlns:a16="http://schemas.microsoft.com/office/drawing/2014/main" id="{A6E80038-0128-4C23-A9D6-A664D0A73708}"/>
                </a:ext>
              </a:extLst>
            </p:cNvPr>
            <p:cNvSpPr/>
            <p:nvPr/>
          </p:nvSpPr>
          <p:spPr>
            <a:xfrm>
              <a:off x="7018648" y="4101844"/>
              <a:ext cx="101909" cy="47785"/>
            </a:xfrm>
            <a:custGeom>
              <a:avLst/>
              <a:gdLst/>
              <a:ahLst/>
              <a:cxnLst/>
              <a:rect l="0" t="0" r="0" b="0"/>
              <a:pathLst>
                <a:path w="120000" h="120000" extrusionOk="0">
                  <a:moveTo>
                    <a:pt x="87272" y="120000"/>
                  </a:moveTo>
                  <a:cubicBezTo>
                    <a:pt x="65454" y="120000"/>
                    <a:pt x="65454" y="96000"/>
                    <a:pt x="43636" y="96000"/>
                  </a:cubicBezTo>
                  <a:cubicBezTo>
                    <a:pt x="43636" y="96000"/>
                    <a:pt x="0" y="96000"/>
                    <a:pt x="21818" y="72000"/>
                  </a:cubicBezTo>
                  <a:cubicBezTo>
                    <a:pt x="32727" y="24000"/>
                    <a:pt x="65454" y="0"/>
                    <a:pt x="76363" y="48000"/>
                  </a:cubicBezTo>
                  <a:cubicBezTo>
                    <a:pt x="98181" y="72000"/>
                    <a:pt x="120000" y="120000"/>
                    <a:pt x="87272"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6" name="Shape 2472">
              <a:extLst>
                <a:ext uri="{FF2B5EF4-FFF2-40B4-BE49-F238E27FC236}">
                  <a16:creationId xmlns:a16="http://schemas.microsoft.com/office/drawing/2014/main" id="{5A478099-43AB-489A-BD0D-0F1BF9063583}"/>
                </a:ext>
              </a:extLst>
            </p:cNvPr>
            <p:cNvSpPr/>
            <p:nvPr/>
          </p:nvSpPr>
          <p:spPr>
            <a:xfrm>
              <a:off x="7101451" y="4251565"/>
              <a:ext cx="187896" cy="105123"/>
            </a:xfrm>
            <a:custGeom>
              <a:avLst/>
              <a:gdLst/>
              <a:ahLst/>
              <a:cxnLst/>
              <a:rect l="0" t="0" r="0" b="0"/>
              <a:pathLst>
                <a:path w="120000" h="120000" extrusionOk="0">
                  <a:moveTo>
                    <a:pt x="48000" y="76363"/>
                  </a:moveTo>
                  <a:cubicBezTo>
                    <a:pt x="36000" y="76363"/>
                    <a:pt x="24000" y="65454"/>
                    <a:pt x="18000" y="54545"/>
                  </a:cubicBezTo>
                  <a:cubicBezTo>
                    <a:pt x="0" y="43636"/>
                    <a:pt x="24000" y="32727"/>
                    <a:pt x="24000" y="32727"/>
                  </a:cubicBezTo>
                  <a:cubicBezTo>
                    <a:pt x="24000" y="21818"/>
                    <a:pt x="12000" y="10909"/>
                    <a:pt x="6000" y="10909"/>
                  </a:cubicBezTo>
                  <a:cubicBezTo>
                    <a:pt x="6000" y="0"/>
                    <a:pt x="36000" y="10909"/>
                    <a:pt x="36000" y="10909"/>
                  </a:cubicBezTo>
                  <a:cubicBezTo>
                    <a:pt x="48000" y="10909"/>
                    <a:pt x="60000" y="21818"/>
                    <a:pt x="72000" y="32727"/>
                  </a:cubicBezTo>
                  <a:cubicBezTo>
                    <a:pt x="84000" y="32727"/>
                    <a:pt x="90000" y="32727"/>
                    <a:pt x="96000" y="32727"/>
                  </a:cubicBezTo>
                  <a:cubicBezTo>
                    <a:pt x="102000" y="32727"/>
                    <a:pt x="120000" y="43636"/>
                    <a:pt x="114000" y="43636"/>
                  </a:cubicBezTo>
                  <a:cubicBezTo>
                    <a:pt x="102000" y="65454"/>
                    <a:pt x="96000" y="54545"/>
                    <a:pt x="108000" y="87272"/>
                  </a:cubicBezTo>
                  <a:cubicBezTo>
                    <a:pt x="114000" y="98181"/>
                    <a:pt x="96000" y="98181"/>
                    <a:pt x="90000" y="109090"/>
                  </a:cubicBezTo>
                  <a:cubicBezTo>
                    <a:pt x="78000" y="109090"/>
                    <a:pt x="66000" y="120000"/>
                    <a:pt x="54000" y="120000"/>
                  </a:cubicBezTo>
                  <a:cubicBezTo>
                    <a:pt x="48000" y="109090"/>
                    <a:pt x="24000" y="98181"/>
                    <a:pt x="24000" y="87272"/>
                  </a:cubicBezTo>
                  <a:cubicBezTo>
                    <a:pt x="24000" y="87272"/>
                    <a:pt x="60000" y="76363"/>
                    <a:pt x="48000" y="76363"/>
                  </a:cubicBezTo>
                  <a:cubicBezTo>
                    <a:pt x="30000" y="65454"/>
                    <a:pt x="60000" y="76363"/>
                    <a:pt x="48000" y="7636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7" name="Shape 2473">
              <a:extLst>
                <a:ext uri="{FF2B5EF4-FFF2-40B4-BE49-F238E27FC236}">
                  <a16:creationId xmlns:a16="http://schemas.microsoft.com/office/drawing/2014/main" id="{4D192D8A-B3A9-4AE4-A345-0F4DB174884D}"/>
                </a:ext>
              </a:extLst>
            </p:cNvPr>
            <p:cNvSpPr/>
            <p:nvPr/>
          </p:nvSpPr>
          <p:spPr>
            <a:xfrm>
              <a:off x="7206547" y="4347130"/>
              <a:ext cx="165603" cy="47785"/>
            </a:xfrm>
            <a:custGeom>
              <a:avLst/>
              <a:gdLst/>
              <a:ahLst/>
              <a:cxnLst/>
              <a:rect l="0" t="0" r="0" b="0"/>
              <a:pathLst>
                <a:path w="120000" h="120000" extrusionOk="0">
                  <a:moveTo>
                    <a:pt x="93333" y="120000"/>
                  </a:moveTo>
                  <a:cubicBezTo>
                    <a:pt x="93333" y="96000"/>
                    <a:pt x="120000" y="48000"/>
                    <a:pt x="106666" y="48000"/>
                  </a:cubicBezTo>
                  <a:cubicBezTo>
                    <a:pt x="100000" y="24000"/>
                    <a:pt x="93333" y="24000"/>
                    <a:pt x="86666" y="24000"/>
                  </a:cubicBezTo>
                  <a:cubicBezTo>
                    <a:pt x="66666" y="24000"/>
                    <a:pt x="40000" y="0"/>
                    <a:pt x="20000" y="24000"/>
                  </a:cubicBezTo>
                  <a:cubicBezTo>
                    <a:pt x="0" y="24000"/>
                    <a:pt x="6666" y="96000"/>
                    <a:pt x="26666" y="96000"/>
                  </a:cubicBezTo>
                  <a:cubicBezTo>
                    <a:pt x="46666" y="96000"/>
                    <a:pt x="73333" y="120000"/>
                    <a:pt x="93333" y="120000"/>
                  </a:cubicBezTo>
                  <a:cubicBezTo>
                    <a:pt x="106666" y="96000"/>
                    <a:pt x="80000" y="120000"/>
                    <a:pt x="93333"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8" name="Shape 2474">
              <a:extLst>
                <a:ext uri="{FF2B5EF4-FFF2-40B4-BE49-F238E27FC236}">
                  <a16:creationId xmlns:a16="http://schemas.microsoft.com/office/drawing/2014/main" id="{B98A26F3-01ED-4A4D-953E-DFAFB31AAC16}"/>
                </a:ext>
              </a:extLst>
            </p:cNvPr>
            <p:cNvSpPr/>
            <p:nvPr/>
          </p:nvSpPr>
          <p:spPr>
            <a:xfrm>
              <a:off x="7196994" y="4560563"/>
              <a:ext cx="156050" cy="105123"/>
            </a:xfrm>
            <a:custGeom>
              <a:avLst/>
              <a:gdLst/>
              <a:ahLst/>
              <a:cxnLst/>
              <a:rect l="0" t="0" r="0" b="0"/>
              <a:pathLst>
                <a:path w="120000" h="120000" extrusionOk="0">
                  <a:moveTo>
                    <a:pt x="49411" y="10909"/>
                  </a:moveTo>
                  <a:cubicBezTo>
                    <a:pt x="35294" y="0"/>
                    <a:pt x="14117" y="43636"/>
                    <a:pt x="7058" y="65454"/>
                  </a:cubicBezTo>
                  <a:cubicBezTo>
                    <a:pt x="0" y="87272"/>
                    <a:pt x="56470" y="109090"/>
                    <a:pt x="70588" y="109090"/>
                  </a:cubicBezTo>
                  <a:cubicBezTo>
                    <a:pt x="77647" y="120000"/>
                    <a:pt x="98823" y="120000"/>
                    <a:pt x="105882" y="109090"/>
                  </a:cubicBezTo>
                  <a:cubicBezTo>
                    <a:pt x="112941" y="109090"/>
                    <a:pt x="105882" y="98181"/>
                    <a:pt x="105882" y="87272"/>
                  </a:cubicBezTo>
                  <a:cubicBezTo>
                    <a:pt x="105882" y="76363"/>
                    <a:pt x="105882" y="65454"/>
                    <a:pt x="112941" y="65454"/>
                  </a:cubicBezTo>
                  <a:cubicBezTo>
                    <a:pt x="120000" y="43636"/>
                    <a:pt x="63529" y="10909"/>
                    <a:pt x="49411" y="10909"/>
                  </a:cubicBezTo>
                  <a:cubicBezTo>
                    <a:pt x="35294" y="0"/>
                    <a:pt x="56470" y="10909"/>
                    <a:pt x="49411" y="1090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199" name="Shape 2475">
              <a:extLst>
                <a:ext uri="{FF2B5EF4-FFF2-40B4-BE49-F238E27FC236}">
                  <a16:creationId xmlns:a16="http://schemas.microsoft.com/office/drawing/2014/main" id="{49794641-6621-4A11-AF32-12DCFD8351EC}"/>
                </a:ext>
              </a:extLst>
            </p:cNvPr>
            <p:cNvSpPr/>
            <p:nvPr/>
          </p:nvSpPr>
          <p:spPr>
            <a:xfrm>
              <a:off x="7270240" y="4535079"/>
              <a:ext cx="38216" cy="25484"/>
            </a:xfrm>
            <a:custGeom>
              <a:avLst/>
              <a:gdLst/>
              <a:ahLst/>
              <a:cxnLst/>
              <a:rect l="0" t="0" r="0" b="0"/>
              <a:pathLst>
                <a:path w="120000" h="120000" extrusionOk="0">
                  <a:moveTo>
                    <a:pt x="90000" y="80000"/>
                  </a:moveTo>
                  <a:cubicBezTo>
                    <a:pt x="30000" y="120000"/>
                    <a:pt x="0" y="40000"/>
                    <a:pt x="30000" y="40000"/>
                  </a:cubicBezTo>
                  <a:cubicBezTo>
                    <a:pt x="60000" y="0"/>
                    <a:pt x="120000" y="80000"/>
                    <a:pt x="90000"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0" name="Shape 2476">
              <a:extLst>
                <a:ext uri="{FF2B5EF4-FFF2-40B4-BE49-F238E27FC236}">
                  <a16:creationId xmlns:a16="http://schemas.microsoft.com/office/drawing/2014/main" id="{1908E6D7-C790-48F7-B563-0A29693D8F34}"/>
                </a:ext>
              </a:extLst>
            </p:cNvPr>
            <p:cNvSpPr/>
            <p:nvPr/>
          </p:nvSpPr>
          <p:spPr>
            <a:xfrm>
              <a:off x="7439029" y="4366244"/>
              <a:ext cx="82802" cy="54153"/>
            </a:xfrm>
            <a:custGeom>
              <a:avLst/>
              <a:gdLst/>
              <a:ahLst/>
              <a:cxnLst/>
              <a:rect l="0" t="0" r="0" b="0"/>
              <a:pathLst>
                <a:path w="120000" h="120000" extrusionOk="0">
                  <a:moveTo>
                    <a:pt x="13333" y="100000"/>
                  </a:moveTo>
                  <a:cubicBezTo>
                    <a:pt x="13333" y="100000"/>
                    <a:pt x="26666" y="40000"/>
                    <a:pt x="13333" y="20000"/>
                  </a:cubicBezTo>
                  <a:cubicBezTo>
                    <a:pt x="13333" y="0"/>
                    <a:pt x="53333" y="20000"/>
                    <a:pt x="66666" y="20000"/>
                  </a:cubicBezTo>
                  <a:cubicBezTo>
                    <a:pt x="80000" y="20000"/>
                    <a:pt x="120000" y="40000"/>
                    <a:pt x="120000" y="60000"/>
                  </a:cubicBezTo>
                  <a:cubicBezTo>
                    <a:pt x="106666" y="80000"/>
                    <a:pt x="80000" y="100000"/>
                    <a:pt x="66666" y="100000"/>
                  </a:cubicBezTo>
                  <a:cubicBezTo>
                    <a:pt x="40000" y="120000"/>
                    <a:pt x="40000" y="120000"/>
                    <a:pt x="13333" y="100000"/>
                  </a:cubicBezTo>
                  <a:cubicBezTo>
                    <a:pt x="0" y="80000"/>
                    <a:pt x="26666" y="120000"/>
                    <a:pt x="13333" y="10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1" name="Shape 2477">
              <a:extLst>
                <a:ext uri="{FF2B5EF4-FFF2-40B4-BE49-F238E27FC236}">
                  <a16:creationId xmlns:a16="http://schemas.microsoft.com/office/drawing/2014/main" id="{2D0AB7E4-7AC1-4A76-825E-CACE70EBB9BB}"/>
                </a:ext>
              </a:extLst>
            </p:cNvPr>
            <p:cNvSpPr/>
            <p:nvPr/>
          </p:nvSpPr>
          <p:spPr>
            <a:xfrm>
              <a:off x="7483615" y="4449067"/>
              <a:ext cx="28661" cy="38226"/>
            </a:xfrm>
            <a:custGeom>
              <a:avLst/>
              <a:gdLst/>
              <a:ahLst/>
              <a:cxnLst/>
              <a:rect l="0" t="0" r="0" b="0"/>
              <a:pathLst>
                <a:path w="120000" h="120000" extrusionOk="0">
                  <a:moveTo>
                    <a:pt x="80000" y="30000"/>
                  </a:moveTo>
                  <a:cubicBezTo>
                    <a:pt x="0" y="0"/>
                    <a:pt x="0" y="90000"/>
                    <a:pt x="40000" y="90000"/>
                  </a:cubicBezTo>
                  <a:cubicBezTo>
                    <a:pt x="80000" y="120000"/>
                    <a:pt x="120000" y="60000"/>
                    <a:pt x="80000" y="3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2" name="Shape 2478">
              <a:extLst>
                <a:ext uri="{FF2B5EF4-FFF2-40B4-BE49-F238E27FC236}">
                  <a16:creationId xmlns:a16="http://schemas.microsoft.com/office/drawing/2014/main" id="{661BB1B1-C524-4701-A8A5-69650DE99D9B}"/>
                </a:ext>
              </a:extLst>
            </p:cNvPr>
            <p:cNvSpPr/>
            <p:nvPr/>
          </p:nvSpPr>
          <p:spPr>
            <a:xfrm>
              <a:off x="7177883" y="4420400"/>
              <a:ext cx="831211" cy="254843"/>
            </a:xfrm>
            <a:custGeom>
              <a:avLst/>
              <a:gdLst/>
              <a:ahLst/>
              <a:cxnLst/>
              <a:rect l="0" t="0" r="0" b="0"/>
              <a:pathLst>
                <a:path w="120000" h="120000" extrusionOk="0">
                  <a:moveTo>
                    <a:pt x="22921" y="31111"/>
                  </a:moveTo>
                  <a:cubicBezTo>
                    <a:pt x="24269" y="31111"/>
                    <a:pt x="26966" y="22222"/>
                    <a:pt x="25617" y="17777"/>
                  </a:cubicBezTo>
                  <a:cubicBezTo>
                    <a:pt x="24269" y="13333"/>
                    <a:pt x="21573" y="8888"/>
                    <a:pt x="20224" y="8888"/>
                  </a:cubicBezTo>
                  <a:cubicBezTo>
                    <a:pt x="18876" y="8888"/>
                    <a:pt x="17528" y="8888"/>
                    <a:pt x="16179" y="8888"/>
                  </a:cubicBezTo>
                  <a:cubicBezTo>
                    <a:pt x="12134" y="4444"/>
                    <a:pt x="9438" y="0"/>
                    <a:pt x="5393" y="4444"/>
                  </a:cubicBezTo>
                  <a:cubicBezTo>
                    <a:pt x="0" y="8888"/>
                    <a:pt x="4044" y="8888"/>
                    <a:pt x="5393" y="13333"/>
                  </a:cubicBezTo>
                  <a:cubicBezTo>
                    <a:pt x="5393" y="13333"/>
                    <a:pt x="0" y="13333"/>
                    <a:pt x="0" y="17777"/>
                  </a:cubicBezTo>
                  <a:cubicBezTo>
                    <a:pt x="0" y="22222"/>
                    <a:pt x="5393" y="22222"/>
                    <a:pt x="6741" y="22222"/>
                  </a:cubicBezTo>
                  <a:cubicBezTo>
                    <a:pt x="6741" y="26666"/>
                    <a:pt x="9438" y="26666"/>
                    <a:pt x="9438" y="26666"/>
                  </a:cubicBezTo>
                  <a:cubicBezTo>
                    <a:pt x="9438" y="31111"/>
                    <a:pt x="8089" y="31111"/>
                    <a:pt x="8089" y="31111"/>
                  </a:cubicBezTo>
                  <a:cubicBezTo>
                    <a:pt x="16179" y="48888"/>
                    <a:pt x="28314" y="22222"/>
                    <a:pt x="32359" y="57777"/>
                  </a:cubicBezTo>
                  <a:cubicBezTo>
                    <a:pt x="32359" y="62222"/>
                    <a:pt x="35056" y="66666"/>
                    <a:pt x="33707" y="71111"/>
                  </a:cubicBezTo>
                  <a:cubicBezTo>
                    <a:pt x="32359" y="80000"/>
                    <a:pt x="31011" y="84444"/>
                    <a:pt x="32359" y="93333"/>
                  </a:cubicBezTo>
                  <a:cubicBezTo>
                    <a:pt x="32359" y="93333"/>
                    <a:pt x="35056" y="111111"/>
                    <a:pt x="36404" y="111111"/>
                  </a:cubicBezTo>
                  <a:cubicBezTo>
                    <a:pt x="37752" y="115555"/>
                    <a:pt x="40449" y="102222"/>
                    <a:pt x="40449" y="106666"/>
                  </a:cubicBezTo>
                  <a:cubicBezTo>
                    <a:pt x="41797" y="106666"/>
                    <a:pt x="43146" y="115555"/>
                    <a:pt x="44494" y="115555"/>
                  </a:cubicBezTo>
                  <a:cubicBezTo>
                    <a:pt x="47191" y="120000"/>
                    <a:pt x="49887" y="115555"/>
                    <a:pt x="51235" y="115555"/>
                  </a:cubicBezTo>
                  <a:cubicBezTo>
                    <a:pt x="52584" y="111111"/>
                    <a:pt x="55280" y="102222"/>
                    <a:pt x="56629" y="102222"/>
                  </a:cubicBezTo>
                  <a:cubicBezTo>
                    <a:pt x="56629" y="102222"/>
                    <a:pt x="59325" y="115555"/>
                    <a:pt x="60674" y="115555"/>
                  </a:cubicBezTo>
                  <a:cubicBezTo>
                    <a:pt x="63370" y="120000"/>
                    <a:pt x="67415" y="120000"/>
                    <a:pt x="70112" y="120000"/>
                  </a:cubicBezTo>
                  <a:cubicBezTo>
                    <a:pt x="75505" y="120000"/>
                    <a:pt x="79550" y="120000"/>
                    <a:pt x="83595" y="120000"/>
                  </a:cubicBezTo>
                  <a:cubicBezTo>
                    <a:pt x="84943" y="120000"/>
                    <a:pt x="86292" y="120000"/>
                    <a:pt x="87640" y="120000"/>
                  </a:cubicBezTo>
                  <a:cubicBezTo>
                    <a:pt x="90337" y="115555"/>
                    <a:pt x="88988" y="106666"/>
                    <a:pt x="90337" y="106666"/>
                  </a:cubicBezTo>
                  <a:cubicBezTo>
                    <a:pt x="91685" y="102222"/>
                    <a:pt x="93033" y="106666"/>
                    <a:pt x="94382" y="111111"/>
                  </a:cubicBezTo>
                  <a:cubicBezTo>
                    <a:pt x="95730" y="115555"/>
                    <a:pt x="99775" y="120000"/>
                    <a:pt x="102471" y="120000"/>
                  </a:cubicBezTo>
                  <a:cubicBezTo>
                    <a:pt x="105168" y="120000"/>
                    <a:pt x="107865" y="120000"/>
                    <a:pt x="110561" y="115555"/>
                  </a:cubicBezTo>
                  <a:cubicBezTo>
                    <a:pt x="113258" y="115555"/>
                    <a:pt x="111910" y="106666"/>
                    <a:pt x="114606" y="106666"/>
                  </a:cubicBezTo>
                  <a:cubicBezTo>
                    <a:pt x="115955" y="106666"/>
                    <a:pt x="117303" y="93333"/>
                    <a:pt x="114606" y="97777"/>
                  </a:cubicBezTo>
                  <a:cubicBezTo>
                    <a:pt x="114606" y="97777"/>
                    <a:pt x="111910" y="97777"/>
                    <a:pt x="110561" y="97777"/>
                  </a:cubicBezTo>
                  <a:cubicBezTo>
                    <a:pt x="110561" y="97777"/>
                    <a:pt x="120000" y="80000"/>
                    <a:pt x="114606" y="75555"/>
                  </a:cubicBezTo>
                  <a:cubicBezTo>
                    <a:pt x="113258" y="75555"/>
                    <a:pt x="110561" y="71111"/>
                    <a:pt x="107865" y="71111"/>
                  </a:cubicBezTo>
                  <a:cubicBezTo>
                    <a:pt x="105168" y="71111"/>
                    <a:pt x="107865" y="62222"/>
                    <a:pt x="105168" y="62222"/>
                  </a:cubicBezTo>
                  <a:cubicBezTo>
                    <a:pt x="101123" y="62222"/>
                    <a:pt x="98426" y="62222"/>
                    <a:pt x="94382" y="62222"/>
                  </a:cubicBezTo>
                  <a:cubicBezTo>
                    <a:pt x="91685" y="62222"/>
                    <a:pt x="90337" y="57777"/>
                    <a:pt x="87640" y="62222"/>
                  </a:cubicBezTo>
                  <a:cubicBezTo>
                    <a:pt x="86292" y="62222"/>
                    <a:pt x="74157" y="71111"/>
                    <a:pt x="74157" y="75555"/>
                  </a:cubicBezTo>
                  <a:cubicBezTo>
                    <a:pt x="74157" y="75555"/>
                    <a:pt x="75505" y="75555"/>
                    <a:pt x="75505" y="80000"/>
                  </a:cubicBezTo>
                  <a:cubicBezTo>
                    <a:pt x="75505" y="80000"/>
                    <a:pt x="71460" y="80000"/>
                    <a:pt x="70112" y="80000"/>
                  </a:cubicBezTo>
                  <a:cubicBezTo>
                    <a:pt x="68764" y="80000"/>
                    <a:pt x="67415" y="75555"/>
                    <a:pt x="66067" y="71111"/>
                  </a:cubicBezTo>
                  <a:cubicBezTo>
                    <a:pt x="64719" y="71111"/>
                    <a:pt x="63370" y="75555"/>
                    <a:pt x="62022" y="75555"/>
                  </a:cubicBezTo>
                  <a:cubicBezTo>
                    <a:pt x="60674" y="75555"/>
                    <a:pt x="57977" y="71111"/>
                    <a:pt x="56629" y="71111"/>
                  </a:cubicBezTo>
                  <a:cubicBezTo>
                    <a:pt x="55280" y="71111"/>
                    <a:pt x="56629" y="80000"/>
                    <a:pt x="55280" y="80000"/>
                  </a:cubicBezTo>
                  <a:cubicBezTo>
                    <a:pt x="53932" y="80000"/>
                    <a:pt x="52584" y="71111"/>
                    <a:pt x="51235" y="71111"/>
                  </a:cubicBezTo>
                  <a:cubicBezTo>
                    <a:pt x="47191" y="71111"/>
                    <a:pt x="52584" y="66666"/>
                    <a:pt x="52584" y="62222"/>
                  </a:cubicBezTo>
                  <a:cubicBezTo>
                    <a:pt x="52584" y="57777"/>
                    <a:pt x="47191" y="53333"/>
                    <a:pt x="45842" y="53333"/>
                  </a:cubicBezTo>
                  <a:cubicBezTo>
                    <a:pt x="45842" y="53333"/>
                    <a:pt x="40449" y="57777"/>
                    <a:pt x="40449" y="57777"/>
                  </a:cubicBezTo>
                  <a:cubicBezTo>
                    <a:pt x="40449" y="53333"/>
                    <a:pt x="43146" y="53333"/>
                    <a:pt x="43146" y="53333"/>
                  </a:cubicBezTo>
                  <a:cubicBezTo>
                    <a:pt x="43146" y="48888"/>
                    <a:pt x="36404" y="44444"/>
                    <a:pt x="37752" y="40000"/>
                  </a:cubicBezTo>
                  <a:cubicBezTo>
                    <a:pt x="37752" y="40000"/>
                    <a:pt x="51235" y="44444"/>
                    <a:pt x="51235" y="44444"/>
                  </a:cubicBezTo>
                  <a:cubicBezTo>
                    <a:pt x="51235" y="40000"/>
                    <a:pt x="45842" y="35555"/>
                    <a:pt x="44494" y="31111"/>
                  </a:cubicBezTo>
                  <a:cubicBezTo>
                    <a:pt x="43146" y="31111"/>
                    <a:pt x="40449" y="31111"/>
                    <a:pt x="37752" y="31111"/>
                  </a:cubicBezTo>
                  <a:cubicBezTo>
                    <a:pt x="39101" y="31111"/>
                    <a:pt x="41797" y="31111"/>
                    <a:pt x="43146" y="26666"/>
                  </a:cubicBezTo>
                  <a:cubicBezTo>
                    <a:pt x="43146" y="22222"/>
                    <a:pt x="36404" y="22222"/>
                    <a:pt x="36404" y="22222"/>
                  </a:cubicBezTo>
                  <a:cubicBezTo>
                    <a:pt x="31011" y="22222"/>
                    <a:pt x="28314" y="26666"/>
                    <a:pt x="22921" y="31111"/>
                  </a:cubicBezTo>
                  <a:cubicBezTo>
                    <a:pt x="22921" y="31111"/>
                    <a:pt x="24269" y="31111"/>
                    <a:pt x="22921" y="3111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3" name="Shape 2479">
              <a:extLst>
                <a:ext uri="{FF2B5EF4-FFF2-40B4-BE49-F238E27FC236}">
                  <a16:creationId xmlns:a16="http://schemas.microsoft.com/office/drawing/2014/main" id="{40D0F6BB-43FF-4D5E-B782-6F2CD5ECD211}"/>
                </a:ext>
              </a:extLst>
            </p:cNvPr>
            <p:cNvSpPr/>
            <p:nvPr/>
          </p:nvSpPr>
          <p:spPr>
            <a:xfrm>
              <a:off x="7196994" y="3980794"/>
              <a:ext cx="550954" cy="347225"/>
            </a:xfrm>
            <a:custGeom>
              <a:avLst/>
              <a:gdLst/>
              <a:ahLst/>
              <a:cxnLst/>
              <a:rect l="0" t="0" r="0" b="0"/>
              <a:pathLst>
                <a:path w="120000" h="120000" extrusionOk="0">
                  <a:moveTo>
                    <a:pt x="117966" y="77837"/>
                  </a:moveTo>
                  <a:cubicBezTo>
                    <a:pt x="117966" y="71351"/>
                    <a:pt x="113898" y="71351"/>
                    <a:pt x="111864" y="68108"/>
                  </a:cubicBezTo>
                  <a:cubicBezTo>
                    <a:pt x="109830" y="64864"/>
                    <a:pt x="107796" y="71351"/>
                    <a:pt x="105762" y="68108"/>
                  </a:cubicBezTo>
                  <a:cubicBezTo>
                    <a:pt x="101694" y="61621"/>
                    <a:pt x="97627" y="68108"/>
                    <a:pt x="93559" y="64864"/>
                  </a:cubicBezTo>
                  <a:cubicBezTo>
                    <a:pt x="93559" y="64864"/>
                    <a:pt x="97627" y="61621"/>
                    <a:pt x="97627" y="58378"/>
                  </a:cubicBezTo>
                  <a:cubicBezTo>
                    <a:pt x="97627" y="58378"/>
                    <a:pt x="93559" y="58378"/>
                    <a:pt x="93559" y="58378"/>
                  </a:cubicBezTo>
                  <a:cubicBezTo>
                    <a:pt x="93559" y="55135"/>
                    <a:pt x="95593" y="55135"/>
                    <a:pt x="95593" y="51891"/>
                  </a:cubicBezTo>
                  <a:cubicBezTo>
                    <a:pt x="95593" y="48648"/>
                    <a:pt x="89491" y="51891"/>
                    <a:pt x="89491" y="48648"/>
                  </a:cubicBezTo>
                  <a:cubicBezTo>
                    <a:pt x="87457" y="48648"/>
                    <a:pt x="91525" y="45405"/>
                    <a:pt x="91525" y="45405"/>
                  </a:cubicBezTo>
                  <a:cubicBezTo>
                    <a:pt x="93559" y="42162"/>
                    <a:pt x="89491" y="38918"/>
                    <a:pt x="89491" y="35675"/>
                  </a:cubicBezTo>
                  <a:cubicBezTo>
                    <a:pt x="87457" y="32432"/>
                    <a:pt x="77288" y="35675"/>
                    <a:pt x="77288" y="35675"/>
                  </a:cubicBezTo>
                  <a:cubicBezTo>
                    <a:pt x="77288" y="38918"/>
                    <a:pt x="87457" y="45405"/>
                    <a:pt x="87457" y="48648"/>
                  </a:cubicBezTo>
                  <a:cubicBezTo>
                    <a:pt x="85423" y="51891"/>
                    <a:pt x="79322" y="45405"/>
                    <a:pt x="77288" y="42162"/>
                  </a:cubicBezTo>
                  <a:cubicBezTo>
                    <a:pt x="73220" y="38918"/>
                    <a:pt x="79322" y="32432"/>
                    <a:pt x="71186" y="32432"/>
                  </a:cubicBezTo>
                  <a:cubicBezTo>
                    <a:pt x="67118" y="32432"/>
                    <a:pt x="61016" y="32432"/>
                    <a:pt x="58983" y="25945"/>
                  </a:cubicBezTo>
                  <a:cubicBezTo>
                    <a:pt x="56949" y="19459"/>
                    <a:pt x="52881" y="9729"/>
                    <a:pt x="48813" y="6486"/>
                  </a:cubicBezTo>
                  <a:cubicBezTo>
                    <a:pt x="42711" y="3243"/>
                    <a:pt x="36610" y="0"/>
                    <a:pt x="32542" y="0"/>
                  </a:cubicBezTo>
                  <a:cubicBezTo>
                    <a:pt x="30508" y="0"/>
                    <a:pt x="20338" y="0"/>
                    <a:pt x="24406" y="3243"/>
                  </a:cubicBezTo>
                  <a:cubicBezTo>
                    <a:pt x="26440" y="3243"/>
                    <a:pt x="34576" y="6486"/>
                    <a:pt x="34576" y="6486"/>
                  </a:cubicBezTo>
                  <a:cubicBezTo>
                    <a:pt x="34576" y="12972"/>
                    <a:pt x="26440" y="9729"/>
                    <a:pt x="24406" y="9729"/>
                  </a:cubicBezTo>
                  <a:cubicBezTo>
                    <a:pt x="24406" y="9729"/>
                    <a:pt x="26440" y="12972"/>
                    <a:pt x="26440" y="12972"/>
                  </a:cubicBezTo>
                  <a:cubicBezTo>
                    <a:pt x="26440" y="16216"/>
                    <a:pt x="14237" y="6486"/>
                    <a:pt x="12203" y="16216"/>
                  </a:cubicBezTo>
                  <a:cubicBezTo>
                    <a:pt x="12203" y="16216"/>
                    <a:pt x="22372" y="22702"/>
                    <a:pt x="24406" y="22702"/>
                  </a:cubicBezTo>
                  <a:cubicBezTo>
                    <a:pt x="20338" y="19459"/>
                    <a:pt x="22372" y="29189"/>
                    <a:pt x="22372" y="29189"/>
                  </a:cubicBezTo>
                  <a:cubicBezTo>
                    <a:pt x="22372" y="32432"/>
                    <a:pt x="8135" y="22702"/>
                    <a:pt x="6101" y="25945"/>
                  </a:cubicBezTo>
                  <a:cubicBezTo>
                    <a:pt x="6101" y="22702"/>
                    <a:pt x="12203" y="25945"/>
                    <a:pt x="12203" y="29189"/>
                  </a:cubicBezTo>
                  <a:cubicBezTo>
                    <a:pt x="12203" y="25945"/>
                    <a:pt x="8135" y="29189"/>
                    <a:pt x="8135" y="29189"/>
                  </a:cubicBezTo>
                  <a:cubicBezTo>
                    <a:pt x="6101" y="32432"/>
                    <a:pt x="10169" y="35675"/>
                    <a:pt x="10169" y="35675"/>
                  </a:cubicBezTo>
                  <a:cubicBezTo>
                    <a:pt x="12203" y="38918"/>
                    <a:pt x="4067" y="38918"/>
                    <a:pt x="2033" y="38918"/>
                  </a:cubicBezTo>
                  <a:cubicBezTo>
                    <a:pt x="4067" y="38918"/>
                    <a:pt x="8135" y="42162"/>
                    <a:pt x="12203" y="45405"/>
                  </a:cubicBezTo>
                  <a:cubicBezTo>
                    <a:pt x="16271" y="45405"/>
                    <a:pt x="20338" y="42162"/>
                    <a:pt x="24406" y="42162"/>
                  </a:cubicBezTo>
                  <a:cubicBezTo>
                    <a:pt x="24406" y="42162"/>
                    <a:pt x="20338" y="45405"/>
                    <a:pt x="20338" y="45405"/>
                  </a:cubicBezTo>
                  <a:cubicBezTo>
                    <a:pt x="20338" y="48648"/>
                    <a:pt x="22372" y="48648"/>
                    <a:pt x="22372" y="48648"/>
                  </a:cubicBezTo>
                  <a:cubicBezTo>
                    <a:pt x="22372" y="51891"/>
                    <a:pt x="0" y="48648"/>
                    <a:pt x="0" y="48648"/>
                  </a:cubicBezTo>
                  <a:cubicBezTo>
                    <a:pt x="0" y="48648"/>
                    <a:pt x="4067" y="58378"/>
                    <a:pt x="4067" y="58378"/>
                  </a:cubicBezTo>
                  <a:cubicBezTo>
                    <a:pt x="6101" y="61621"/>
                    <a:pt x="14237" y="68108"/>
                    <a:pt x="14237" y="64864"/>
                  </a:cubicBezTo>
                  <a:cubicBezTo>
                    <a:pt x="14237" y="68108"/>
                    <a:pt x="10169" y="64864"/>
                    <a:pt x="12203" y="71351"/>
                  </a:cubicBezTo>
                  <a:cubicBezTo>
                    <a:pt x="12203" y="71351"/>
                    <a:pt x="14237" y="74594"/>
                    <a:pt x="16271" y="74594"/>
                  </a:cubicBezTo>
                  <a:cubicBezTo>
                    <a:pt x="18305" y="77837"/>
                    <a:pt x="20338" y="74594"/>
                    <a:pt x="22372" y="74594"/>
                  </a:cubicBezTo>
                  <a:cubicBezTo>
                    <a:pt x="24406" y="71351"/>
                    <a:pt x="26440" y="77837"/>
                    <a:pt x="28474" y="74594"/>
                  </a:cubicBezTo>
                  <a:cubicBezTo>
                    <a:pt x="34576" y="71351"/>
                    <a:pt x="38644" y="68108"/>
                    <a:pt x="42711" y="71351"/>
                  </a:cubicBezTo>
                  <a:cubicBezTo>
                    <a:pt x="46779" y="74594"/>
                    <a:pt x="48813" y="74594"/>
                    <a:pt x="52881" y="74594"/>
                  </a:cubicBezTo>
                  <a:cubicBezTo>
                    <a:pt x="50847" y="74594"/>
                    <a:pt x="46779" y="74594"/>
                    <a:pt x="42711" y="74594"/>
                  </a:cubicBezTo>
                  <a:cubicBezTo>
                    <a:pt x="46779" y="74594"/>
                    <a:pt x="54915" y="74594"/>
                    <a:pt x="56949" y="77837"/>
                  </a:cubicBezTo>
                  <a:cubicBezTo>
                    <a:pt x="56949" y="77837"/>
                    <a:pt x="46779" y="81081"/>
                    <a:pt x="46779" y="81081"/>
                  </a:cubicBezTo>
                  <a:cubicBezTo>
                    <a:pt x="42711" y="81081"/>
                    <a:pt x="36610" y="81081"/>
                    <a:pt x="32542" y="81081"/>
                  </a:cubicBezTo>
                  <a:cubicBezTo>
                    <a:pt x="32542" y="84324"/>
                    <a:pt x="24406" y="87567"/>
                    <a:pt x="26440" y="87567"/>
                  </a:cubicBezTo>
                  <a:cubicBezTo>
                    <a:pt x="28474" y="90810"/>
                    <a:pt x="30508" y="90810"/>
                    <a:pt x="32542" y="97297"/>
                  </a:cubicBezTo>
                  <a:cubicBezTo>
                    <a:pt x="32542" y="103783"/>
                    <a:pt x="44745" y="97297"/>
                    <a:pt x="46779" y="103783"/>
                  </a:cubicBezTo>
                  <a:cubicBezTo>
                    <a:pt x="46779" y="103783"/>
                    <a:pt x="38644" y="103783"/>
                    <a:pt x="38644" y="107027"/>
                  </a:cubicBezTo>
                  <a:cubicBezTo>
                    <a:pt x="40677" y="110270"/>
                    <a:pt x="50847" y="116756"/>
                    <a:pt x="52881" y="116756"/>
                  </a:cubicBezTo>
                  <a:cubicBezTo>
                    <a:pt x="52881" y="116756"/>
                    <a:pt x="65084" y="116756"/>
                    <a:pt x="65084" y="113513"/>
                  </a:cubicBezTo>
                  <a:cubicBezTo>
                    <a:pt x="65084" y="113513"/>
                    <a:pt x="63050" y="113513"/>
                    <a:pt x="63050" y="113513"/>
                  </a:cubicBezTo>
                  <a:cubicBezTo>
                    <a:pt x="63050" y="107027"/>
                    <a:pt x="71186" y="116756"/>
                    <a:pt x="69152" y="116756"/>
                  </a:cubicBezTo>
                  <a:cubicBezTo>
                    <a:pt x="71186" y="116756"/>
                    <a:pt x="67118" y="107027"/>
                    <a:pt x="67118" y="103783"/>
                  </a:cubicBezTo>
                  <a:cubicBezTo>
                    <a:pt x="71186" y="100540"/>
                    <a:pt x="75254" y="120000"/>
                    <a:pt x="81355" y="113513"/>
                  </a:cubicBezTo>
                  <a:cubicBezTo>
                    <a:pt x="83389" y="110270"/>
                    <a:pt x="79322" y="103783"/>
                    <a:pt x="81355" y="103783"/>
                  </a:cubicBezTo>
                  <a:cubicBezTo>
                    <a:pt x="83389" y="103783"/>
                    <a:pt x="83389" y="110270"/>
                    <a:pt x="83389" y="113513"/>
                  </a:cubicBezTo>
                  <a:cubicBezTo>
                    <a:pt x="85423" y="113513"/>
                    <a:pt x="87457" y="100540"/>
                    <a:pt x="85423" y="100540"/>
                  </a:cubicBezTo>
                  <a:cubicBezTo>
                    <a:pt x="85423" y="97297"/>
                    <a:pt x="85423" y="94054"/>
                    <a:pt x="83389" y="94054"/>
                  </a:cubicBezTo>
                  <a:cubicBezTo>
                    <a:pt x="83389" y="90810"/>
                    <a:pt x="85423" y="84324"/>
                    <a:pt x="87457" y="87567"/>
                  </a:cubicBezTo>
                  <a:cubicBezTo>
                    <a:pt x="89491" y="90810"/>
                    <a:pt x="87457" y="103783"/>
                    <a:pt x="93559" y="97297"/>
                  </a:cubicBezTo>
                  <a:cubicBezTo>
                    <a:pt x="95593" y="94054"/>
                    <a:pt x="101694" y="81081"/>
                    <a:pt x="105762" y="87567"/>
                  </a:cubicBezTo>
                  <a:cubicBezTo>
                    <a:pt x="107796" y="87567"/>
                    <a:pt x="103728" y="90810"/>
                    <a:pt x="103728" y="90810"/>
                  </a:cubicBezTo>
                  <a:cubicBezTo>
                    <a:pt x="103728" y="90810"/>
                    <a:pt x="113898" y="87567"/>
                    <a:pt x="113898" y="87567"/>
                  </a:cubicBezTo>
                  <a:cubicBezTo>
                    <a:pt x="113898" y="87567"/>
                    <a:pt x="109830" y="87567"/>
                    <a:pt x="109830" y="84324"/>
                  </a:cubicBezTo>
                  <a:cubicBezTo>
                    <a:pt x="109830" y="81081"/>
                    <a:pt x="120000" y="81081"/>
                    <a:pt x="117966" y="77837"/>
                  </a:cubicBezTo>
                  <a:cubicBezTo>
                    <a:pt x="117966" y="71351"/>
                    <a:pt x="117966" y="81081"/>
                    <a:pt x="117966" y="7783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4" name="Shape 2480">
              <a:extLst>
                <a:ext uri="{FF2B5EF4-FFF2-40B4-BE49-F238E27FC236}">
                  <a16:creationId xmlns:a16="http://schemas.microsoft.com/office/drawing/2014/main" id="{C56FB64C-4024-405F-A2B4-65EAAC8B8000}"/>
                </a:ext>
              </a:extLst>
            </p:cNvPr>
            <p:cNvSpPr/>
            <p:nvPr/>
          </p:nvSpPr>
          <p:spPr>
            <a:xfrm>
              <a:off x="7419921" y="3767365"/>
              <a:ext cx="1455413" cy="758158"/>
            </a:xfrm>
            <a:custGeom>
              <a:avLst/>
              <a:gdLst/>
              <a:ahLst/>
              <a:cxnLst/>
              <a:rect l="0" t="0" r="0" b="0"/>
              <a:pathLst>
                <a:path w="120000" h="120000" extrusionOk="0">
                  <a:moveTo>
                    <a:pt x="20000" y="103703"/>
                  </a:moveTo>
                  <a:cubicBezTo>
                    <a:pt x="16923" y="103703"/>
                    <a:pt x="13076" y="103703"/>
                    <a:pt x="10000" y="105185"/>
                  </a:cubicBezTo>
                  <a:cubicBezTo>
                    <a:pt x="8461" y="106666"/>
                    <a:pt x="8461" y="111111"/>
                    <a:pt x="9230" y="112592"/>
                  </a:cubicBezTo>
                  <a:cubicBezTo>
                    <a:pt x="10000" y="114074"/>
                    <a:pt x="11538" y="115555"/>
                    <a:pt x="11538" y="114074"/>
                  </a:cubicBezTo>
                  <a:cubicBezTo>
                    <a:pt x="13076" y="114074"/>
                    <a:pt x="12307" y="112592"/>
                    <a:pt x="13076" y="111111"/>
                  </a:cubicBezTo>
                  <a:cubicBezTo>
                    <a:pt x="13076" y="111111"/>
                    <a:pt x="13076" y="115555"/>
                    <a:pt x="13076" y="115555"/>
                  </a:cubicBezTo>
                  <a:cubicBezTo>
                    <a:pt x="14615" y="115555"/>
                    <a:pt x="16923" y="115555"/>
                    <a:pt x="18461" y="115555"/>
                  </a:cubicBezTo>
                  <a:cubicBezTo>
                    <a:pt x="20000" y="115555"/>
                    <a:pt x="20000" y="112592"/>
                    <a:pt x="20769" y="112592"/>
                  </a:cubicBezTo>
                  <a:cubicBezTo>
                    <a:pt x="22307" y="112592"/>
                    <a:pt x="20769" y="115555"/>
                    <a:pt x="20769" y="115555"/>
                  </a:cubicBezTo>
                  <a:cubicBezTo>
                    <a:pt x="20769" y="115555"/>
                    <a:pt x="28461" y="117037"/>
                    <a:pt x="28461" y="115555"/>
                  </a:cubicBezTo>
                  <a:cubicBezTo>
                    <a:pt x="28461" y="115555"/>
                    <a:pt x="26923" y="114074"/>
                    <a:pt x="26153" y="112592"/>
                  </a:cubicBezTo>
                  <a:cubicBezTo>
                    <a:pt x="26153" y="112592"/>
                    <a:pt x="29230" y="114074"/>
                    <a:pt x="28461" y="115555"/>
                  </a:cubicBezTo>
                  <a:cubicBezTo>
                    <a:pt x="29230" y="114074"/>
                    <a:pt x="28461" y="112592"/>
                    <a:pt x="29230" y="112592"/>
                  </a:cubicBezTo>
                  <a:cubicBezTo>
                    <a:pt x="29230" y="112592"/>
                    <a:pt x="30769" y="114074"/>
                    <a:pt x="31538" y="114074"/>
                  </a:cubicBezTo>
                  <a:cubicBezTo>
                    <a:pt x="33076" y="117037"/>
                    <a:pt x="31538" y="112592"/>
                    <a:pt x="32307" y="111111"/>
                  </a:cubicBezTo>
                  <a:cubicBezTo>
                    <a:pt x="32307" y="111111"/>
                    <a:pt x="36923" y="115555"/>
                    <a:pt x="36923" y="114074"/>
                  </a:cubicBezTo>
                  <a:cubicBezTo>
                    <a:pt x="36923" y="112592"/>
                    <a:pt x="35384" y="112592"/>
                    <a:pt x="35384" y="111111"/>
                  </a:cubicBezTo>
                  <a:cubicBezTo>
                    <a:pt x="35384" y="111111"/>
                    <a:pt x="40769" y="112592"/>
                    <a:pt x="40769" y="112592"/>
                  </a:cubicBezTo>
                  <a:cubicBezTo>
                    <a:pt x="43846" y="112592"/>
                    <a:pt x="40000" y="117037"/>
                    <a:pt x="40000" y="118518"/>
                  </a:cubicBezTo>
                  <a:cubicBezTo>
                    <a:pt x="40000" y="120000"/>
                    <a:pt x="49230" y="112592"/>
                    <a:pt x="50000" y="112592"/>
                  </a:cubicBezTo>
                  <a:cubicBezTo>
                    <a:pt x="51538" y="112592"/>
                    <a:pt x="55384" y="108148"/>
                    <a:pt x="52307" y="106666"/>
                  </a:cubicBezTo>
                  <a:cubicBezTo>
                    <a:pt x="50769" y="105185"/>
                    <a:pt x="48461" y="108148"/>
                    <a:pt x="46923" y="106666"/>
                  </a:cubicBezTo>
                  <a:cubicBezTo>
                    <a:pt x="46923" y="106666"/>
                    <a:pt x="48461" y="103703"/>
                    <a:pt x="48461" y="103703"/>
                  </a:cubicBezTo>
                  <a:cubicBezTo>
                    <a:pt x="48461" y="102222"/>
                    <a:pt x="46153" y="103703"/>
                    <a:pt x="45384" y="103703"/>
                  </a:cubicBezTo>
                  <a:cubicBezTo>
                    <a:pt x="43846" y="103703"/>
                    <a:pt x="43076" y="100740"/>
                    <a:pt x="41538" y="100740"/>
                  </a:cubicBezTo>
                  <a:cubicBezTo>
                    <a:pt x="40769" y="102222"/>
                    <a:pt x="38461" y="103703"/>
                    <a:pt x="36923" y="102222"/>
                  </a:cubicBezTo>
                  <a:cubicBezTo>
                    <a:pt x="37692" y="102222"/>
                    <a:pt x="38461" y="102222"/>
                    <a:pt x="39230" y="102222"/>
                  </a:cubicBezTo>
                  <a:cubicBezTo>
                    <a:pt x="40000" y="100740"/>
                    <a:pt x="38461" y="97777"/>
                    <a:pt x="38461" y="96296"/>
                  </a:cubicBezTo>
                  <a:cubicBezTo>
                    <a:pt x="38461" y="99259"/>
                    <a:pt x="45384" y="100740"/>
                    <a:pt x="46153" y="100740"/>
                  </a:cubicBezTo>
                  <a:cubicBezTo>
                    <a:pt x="46923" y="100740"/>
                    <a:pt x="48461" y="100740"/>
                    <a:pt x="50000" y="100740"/>
                  </a:cubicBezTo>
                  <a:cubicBezTo>
                    <a:pt x="51538" y="100740"/>
                    <a:pt x="53076" y="96296"/>
                    <a:pt x="52307" y="94814"/>
                  </a:cubicBezTo>
                  <a:cubicBezTo>
                    <a:pt x="50000" y="90370"/>
                    <a:pt x="54615" y="90370"/>
                    <a:pt x="56153" y="90370"/>
                  </a:cubicBezTo>
                  <a:cubicBezTo>
                    <a:pt x="56923" y="90370"/>
                    <a:pt x="60769" y="90370"/>
                    <a:pt x="61538" y="88888"/>
                  </a:cubicBezTo>
                  <a:cubicBezTo>
                    <a:pt x="61538" y="88888"/>
                    <a:pt x="57692" y="85925"/>
                    <a:pt x="57692" y="85925"/>
                  </a:cubicBezTo>
                  <a:cubicBezTo>
                    <a:pt x="59230" y="84444"/>
                    <a:pt x="62307" y="87407"/>
                    <a:pt x="63076" y="84444"/>
                  </a:cubicBezTo>
                  <a:cubicBezTo>
                    <a:pt x="63846" y="82962"/>
                    <a:pt x="59230" y="81481"/>
                    <a:pt x="58461" y="81481"/>
                  </a:cubicBezTo>
                  <a:cubicBezTo>
                    <a:pt x="59230" y="81481"/>
                    <a:pt x="64615" y="80000"/>
                    <a:pt x="65384" y="78518"/>
                  </a:cubicBezTo>
                  <a:cubicBezTo>
                    <a:pt x="66923" y="77037"/>
                    <a:pt x="59230" y="74074"/>
                    <a:pt x="59230" y="75555"/>
                  </a:cubicBezTo>
                  <a:cubicBezTo>
                    <a:pt x="59230" y="74074"/>
                    <a:pt x="60769" y="74074"/>
                    <a:pt x="60769" y="74074"/>
                  </a:cubicBezTo>
                  <a:cubicBezTo>
                    <a:pt x="60769" y="72592"/>
                    <a:pt x="55384" y="74074"/>
                    <a:pt x="54615" y="74074"/>
                  </a:cubicBezTo>
                  <a:cubicBezTo>
                    <a:pt x="53076" y="74074"/>
                    <a:pt x="52307" y="75555"/>
                    <a:pt x="50769" y="77037"/>
                  </a:cubicBezTo>
                  <a:cubicBezTo>
                    <a:pt x="51538" y="77037"/>
                    <a:pt x="53846" y="72592"/>
                    <a:pt x="52307" y="72592"/>
                  </a:cubicBezTo>
                  <a:cubicBezTo>
                    <a:pt x="52307" y="72592"/>
                    <a:pt x="49230" y="72592"/>
                    <a:pt x="49230" y="71111"/>
                  </a:cubicBezTo>
                  <a:cubicBezTo>
                    <a:pt x="49230" y="71111"/>
                    <a:pt x="54615" y="71111"/>
                    <a:pt x="55384" y="71111"/>
                  </a:cubicBezTo>
                  <a:cubicBezTo>
                    <a:pt x="54615" y="71111"/>
                    <a:pt x="52307" y="69629"/>
                    <a:pt x="52307" y="69629"/>
                  </a:cubicBezTo>
                  <a:cubicBezTo>
                    <a:pt x="53076" y="68148"/>
                    <a:pt x="55384" y="71111"/>
                    <a:pt x="56923" y="69629"/>
                  </a:cubicBezTo>
                  <a:cubicBezTo>
                    <a:pt x="56153" y="69629"/>
                    <a:pt x="53076" y="68148"/>
                    <a:pt x="53076" y="68148"/>
                  </a:cubicBezTo>
                  <a:cubicBezTo>
                    <a:pt x="53076" y="66666"/>
                    <a:pt x="59230" y="68148"/>
                    <a:pt x="60000" y="66666"/>
                  </a:cubicBezTo>
                  <a:cubicBezTo>
                    <a:pt x="60000" y="66666"/>
                    <a:pt x="57692" y="65185"/>
                    <a:pt x="57692" y="65185"/>
                  </a:cubicBezTo>
                  <a:cubicBezTo>
                    <a:pt x="56923" y="65185"/>
                    <a:pt x="59230" y="65185"/>
                    <a:pt x="59230" y="65185"/>
                  </a:cubicBezTo>
                  <a:cubicBezTo>
                    <a:pt x="60769" y="66666"/>
                    <a:pt x="61538" y="68148"/>
                    <a:pt x="63076" y="68148"/>
                  </a:cubicBezTo>
                  <a:cubicBezTo>
                    <a:pt x="64615" y="68148"/>
                    <a:pt x="66923" y="66666"/>
                    <a:pt x="69230" y="65185"/>
                  </a:cubicBezTo>
                  <a:cubicBezTo>
                    <a:pt x="75384" y="63703"/>
                    <a:pt x="65384" y="62222"/>
                    <a:pt x="64615" y="59259"/>
                  </a:cubicBezTo>
                  <a:cubicBezTo>
                    <a:pt x="64615" y="57777"/>
                    <a:pt x="71538" y="59259"/>
                    <a:pt x="72307" y="60740"/>
                  </a:cubicBezTo>
                  <a:cubicBezTo>
                    <a:pt x="73846" y="62222"/>
                    <a:pt x="74615" y="62222"/>
                    <a:pt x="76923" y="60740"/>
                  </a:cubicBezTo>
                  <a:cubicBezTo>
                    <a:pt x="77692" y="60740"/>
                    <a:pt x="81538" y="57777"/>
                    <a:pt x="80769" y="54814"/>
                  </a:cubicBezTo>
                  <a:cubicBezTo>
                    <a:pt x="80769" y="53333"/>
                    <a:pt x="72307" y="60740"/>
                    <a:pt x="74615" y="53333"/>
                  </a:cubicBezTo>
                  <a:cubicBezTo>
                    <a:pt x="73846" y="54814"/>
                    <a:pt x="77692" y="54814"/>
                    <a:pt x="77692" y="54814"/>
                  </a:cubicBezTo>
                  <a:cubicBezTo>
                    <a:pt x="80000" y="54814"/>
                    <a:pt x="81538" y="53333"/>
                    <a:pt x="83076" y="53333"/>
                  </a:cubicBezTo>
                  <a:cubicBezTo>
                    <a:pt x="83076" y="51851"/>
                    <a:pt x="80769" y="47407"/>
                    <a:pt x="80769" y="47407"/>
                  </a:cubicBezTo>
                  <a:cubicBezTo>
                    <a:pt x="81538" y="47407"/>
                    <a:pt x="82307" y="48888"/>
                    <a:pt x="82307" y="50370"/>
                  </a:cubicBezTo>
                  <a:cubicBezTo>
                    <a:pt x="83076" y="51851"/>
                    <a:pt x="84615" y="50370"/>
                    <a:pt x="85384" y="50370"/>
                  </a:cubicBezTo>
                  <a:cubicBezTo>
                    <a:pt x="87692" y="47407"/>
                    <a:pt x="89230" y="44444"/>
                    <a:pt x="91538" y="42962"/>
                  </a:cubicBezTo>
                  <a:cubicBezTo>
                    <a:pt x="93076" y="41481"/>
                    <a:pt x="104615" y="32592"/>
                    <a:pt x="104615" y="31111"/>
                  </a:cubicBezTo>
                  <a:cubicBezTo>
                    <a:pt x="104615" y="29629"/>
                    <a:pt x="94615" y="34074"/>
                    <a:pt x="93846" y="34074"/>
                  </a:cubicBezTo>
                  <a:cubicBezTo>
                    <a:pt x="91538" y="35555"/>
                    <a:pt x="89230" y="35555"/>
                    <a:pt x="86153" y="37037"/>
                  </a:cubicBezTo>
                  <a:cubicBezTo>
                    <a:pt x="86153" y="37037"/>
                    <a:pt x="83076" y="37037"/>
                    <a:pt x="83076" y="37037"/>
                  </a:cubicBezTo>
                  <a:cubicBezTo>
                    <a:pt x="83076" y="35555"/>
                    <a:pt x="87692" y="35555"/>
                    <a:pt x="88461" y="34074"/>
                  </a:cubicBezTo>
                  <a:cubicBezTo>
                    <a:pt x="89230" y="34074"/>
                    <a:pt x="94615" y="32592"/>
                    <a:pt x="94615" y="31111"/>
                  </a:cubicBezTo>
                  <a:cubicBezTo>
                    <a:pt x="94615" y="32592"/>
                    <a:pt x="86923" y="29629"/>
                    <a:pt x="87692" y="28148"/>
                  </a:cubicBezTo>
                  <a:cubicBezTo>
                    <a:pt x="87692" y="28148"/>
                    <a:pt x="96923" y="29629"/>
                    <a:pt x="97692" y="28148"/>
                  </a:cubicBezTo>
                  <a:cubicBezTo>
                    <a:pt x="99230" y="28148"/>
                    <a:pt x="101538" y="26666"/>
                    <a:pt x="103076" y="26666"/>
                  </a:cubicBezTo>
                  <a:cubicBezTo>
                    <a:pt x="103846" y="26666"/>
                    <a:pt x="105384" y="26666"/>
                    <a:pt x="106153" y="26666"/>
                  </a:cubicBezTo>
                  <a:cubicBezTo>
                    <a:pt x="109230" y="25185"/>
                    <a:pt x="112307" y="23703"/>
                    <a:pt x="114615" y="22222"/>
                  </a:cubicBezTo>
                  <a:cubicBezTo>
                    <a:pt x="114615" y="22222"/>
                    <a:pt x="120000" y="16296"/>
                    <a:pt x="117692" y="14814"/>
                  </a:cubicBezTo>
                  <a:cubicBezTo>
                    <a:pt x="116153" y="14814"/>
                    <a:pt x="113846" y="14814"/>
                    <a:pt x="112307" y="14814"/>
                  </a:cubicBezTo>
                  <a:cubicBezTo>
                    <a:pt x="111538" y="13333"/>
                    <a:pt x="110000" y="14814"/>
                    <a:pt x="110000" y="13333"/>
                  </a:cubicBezTo>
                  <a:cubicBezTo>
                    <a:pt x="110000" y="10370"/>
                    <a:pt x="108461" y="10370"/>
                    <a:pt x="108461" y="7407"/>
                  </a:cubicBezTo>
                  <a:cubicBezTo>
                    <a:pt x="108461" y="7407"/>
                    <a:pt x="105384" y="8888"/>
                    <a:pt x="104615" y="8888"/>
                  </a:cubicBezTo>
                  <a:cubicBezTo>
                    <a:pt x="103846" y="7407"/>
                    <a:pt x="103076" y="4444"/>
                    <a:pt x="102307" y="7407"/>
                  </a:cubicBezTo>
                  <a:cubicBezTo>
                    <a:pt x="102307" y="7407"/>
                    <a:pt x="97692" y="8888"/>
                    <a:pt x="96923" y="8888"/>
                  </a:cubicBezTo>
                  <a:cubicBezTo>
                    <a:pt x="95384" y="10370"/>
                    <a:pt x="93846" y="10370"/>
                    <a:pt x="92307" y="10370"/>
                  </a:cubicBezTo>
                  <a:cubicBezTo>
                    <a:pt x="92307" y="10370"/>
                    <a:pt x="89230" y="10370"/>
                    <a:pt x="89230" y="10370"/>
                  </a:cubicBezTo>
                  <a:cubicBezTo>
                    <a:pt x="89230" y="8888"/>
                    <a:pt x="92307" y="8888"/>
                    <a:pt x="93076" y="7407"/>
                  </a:cubicBezTo>
                  <a:cubicBezTo>
                    <a:pt x="94615" y="7407"/>
                    <a:pt x="96153" y="5925"/>
                    <a:pt x="96923" y="4444"/>
                  </a:cubicBezTo>
                  <a:cubicBezTo>
                    <a:pt x="95384" y="8888"/>
                    <a:pt x="79230" y="0"/>
                    <a:pt x="78461" y="2962"/>
                  </a:cubicBezTo>
                  <a:cubicBezTo>
                    <a:pt x="78461" y="4444"/>
                    <a:pt x="80000" y="4444"/>
                    <a:pt x="80769" y="5925"/>
                  </a:cubicBezTo>
                  <a:cubicBezTo>
                    <a:pt x="80769" y="7407"/>
                    <a:pt x="76923" y="2962"/>
                    <a:pt x="76923" y="2962"/>
                  </a:cubicBezTo>
                  <a:cubicBezTo>
                    <a:pt x="75384" y="1481"/>
                    <a:pt x="73076" y="2962"/>
                    <a:pt x="72307" y="2962"/>
                  </a:cubicBezTo>
                  <a:cubicBezTo>
                    <a:pt x="71538" y="2962"/>
                    <a:pt x="69230" y="2962"/>
                    <a:pt x="70000" y="4444"/>
                  </a:cubicBezTo>
                  <a:cubicBezTo>
                    <a:pt x="70769" y="5925"/>
                    <a:pt x="72307" y="10370"/>
                    <a:pt x="73076" y="8888"/>
                  </a:cubicBezTo>
                  <a:cubicBezTo>
                    <a:pt x="73076" y="10370"/>
                    <a:pt x="70000" y="8888"/>
                    <a:pt x="70000" y="7407"/>
                  </a:cubicBezTo>
                  <a:cubicBezTo>
                    <a:pt x="67692" y="7407"/>
                    <a:pt x="66923" y="2962"/>
                    <a:pt x="65384" y="2962"/>
                  </a:cubicBezTo>
                  <a:cubicBezTo>
                    <a:pt x="62307" y="2962"/>
                    <a:pt x="60000" y="2962"/>
                    <a:pt x="57692" y="2962"/>
                  </a:cubicBezTo>
                  <a:cubicBezTo>
                    <a:pt x="53846" y="4444"/>
                    <a:pt x="56153" y="5925"/>
                    <a:pt x="58461" y="7407"/>
                  </a:cubicBezTo>
                  <a:cubicBezTo>
                    <a:pt x="59230" y="8888"/>
                    <a:pt x="60769" y="10370"/>
                    <a:pt x="61538" y="11851"/>
                  </a:cubicBezTo>
                  <a:cubicBezTo>
                    <a:pt x="61538" y="11851"/>
                    <a:pt x="59230" y="14814"/>
                    <a:pt x="59230" y="14814"/>
                  </a:cubicBezTo>
                  <a:cubicBezTo>
                    <a:pt x="58461" y="14814"/>
                    <a:pt x="60000" y="13333"/>
                    <a:pt x="60000" y="13333"/>
                  </a:cubicBezTo>
                  <a:cubicBezTo>
                    <a:pt x="60000" y="11851"/>
                    <a:pt x="54615" y="5925"/>
                    <a:pt x="53846" y="5925"/>
                  </a:cubicBezTo>
                  <a:cubicBezTo>
                    <a:pt x="50769" y="5925"/>
                    <a:pt x="47692" y="4444"/>
                    <a:pt x="44615" y="5925"/>
                  </a:cubicBezTo>
                  <a:cubicBezTo>
                    <a:pt x="44615" y="5925"/>
                    <a:pt x="46153" y="8888"/>
                    <a:pt x="46923" y="8888"/>
                  </a:cubicBezTo>
                  <a:cubicBezTo>
                    <a:pt x="47692" y="8888"/>
                    <a:pt x="49230" y="10370"/>
                    <a:pt x="50769" y="8888"/>
                  </a:cubicBezTo>
                  <a:cubicBezTo>
                    <a:pt x="49230" y="10370"/>
                    <a:pt x="46923" y="11851"/>
                    <a:pt x="45384" y="10370"/>
                  </a:cubicBezTo>
                  <a:cubicBezTo>
                    <a:pt x="44615" y="10370"/>
                    <a:pt x="39230" y="5925"/>
                    <a:pt x="40000" y="7407"/>
                  </a:cubicBezTo>
                  <a:cubicBezTo>
                    <a:pt x="40000" y="5925"/>
                    <a:pt x="43846" y="14814"/>
                    <a:pt x="40769" y="13333"/>
                  </a:cubicBezTo>
                  <a:cubicBezTo>
                    <a:pt x="40000" y="11851"/>
                    <a:pt x="37692" y="10370"/>
                    <a:pt x="36153" y="11851"/>
                  </a:cubicBezTo>
                  <a:cubicBezTo>
                    <a:pt x="36923" y="11851"/>
                    <a:pt x="39230" y="13333"/>
                    <a:pt x="39230" y="13333"/>
                  </a:cubicBezTo>
                  <a:cubicBezTo>
                    <a:pt x="38461" y="14814"/>
                    <a:pt x="35384" y="11851"/>
                    <a:pt x="35384" y="14814"/>
                  </a:cubicBezTo>
                  <a:cubicBezTo>
                    <a:pt x="35384" y="16296"/>
                    <a:pt x="38461" y="17777"/>
                    <a:pt x="39230" y="19259"/>
                  </a:cubicBezTo>
                  <a:cubicBezTo>
                    <a:pt x="41538" y="19259"/>
                    <a:pt x="46923" y="20740"/>
                    <a:pt x="46923" y="25185"/>
                  </a:cubicBezTo>
                  <a:cubicBezTo>
                    <a:pt x="46923" y="23703"/>
                    <a:pt x="41538" y="22222"/>
                    <a:pt x="40000" y="20740"/>
                  </a:cubicBezTo>
                  <a:cubicBezTo>
                    <a:pt x="38461" y="20740"/>
                    <a:pt x="36153" y="16296"/>
                    <a:pt x="34615" y="17777"/>
                  </a:cubicBezTo>
                  <a:cubicBezTo>
                    <a:pt x="34615" y="17777"/>
                    <a:pt x="36923" y="20740"/>
                    <a:pt x="36923" y="20740"/>
                  </a:cubicBezTo>
                  <a:cubicBezTo>
                    <a:pt x="36923" y="20740"/>
                    <a:pt x="34615" y="22222"/>
                    <a:pt x="34615" y="20740"/>
                  </a:cubicBezTo>
                  <a:cubicBezTo>
                    <a:pt x="33076" y="19259"/>
                    <a:pt x="32307" y="17777"/>
                    <a:pt x="30769" y="16296"/>
                  </a:cubicBezTo>
                  <a:cubicBezTo>
                    <a:pt x="30000" y="14814"/>
                    <a:pt x="23846" y="14814"/>
                    <a:pt x="23846" y="14814"/>
                  </a:cubicBezTo>
                  <a:cubicBezTo>
                    <a:pt x="23846" y="16296"/>
                    <a:pt x="26153" y="16296"/>
                    <a:pt x="23846" y="17777"/>
                  </a:cubicBezTo>
                  <a:cubicBezTo>
                    <a:pt x="23076" y="17777"/>
                    <a:pt x="19230" y="20740"/>
                    <a:pt x="19230" y="20740"/>
                  </a:cubicBezTo>
                  <a:cubicBezTo>
                    <a:pt x="20000" y="20740"/>
                    <a:pt x="22307" y="19259"/>
                    <a:pt x="22307" y="19259"/>
                  </a:cubicBezTo>
                  <a:cubicBezTo>
                    <a:pt x="23076" y="20740"/>
                    <a:pt x="26153" y="23703"/>
                    <a:pt x="26153" y="23703"/>
                  </a:cubicBezTo>
                  <a:cubicBezTo>
                    <a:pt x="26153" y="23703"/>
                    <a:pt x="23846" y="22222"/>
                    <a:pt x="23846" y="23703"/>
                  </a:cubicBezTo>
                  <a:cubicBezTo>
                    <a:pt x="23846" y="23703"/>
                    <a:pt x="24615" y="28148"/>
                    <a:pt x="23076" y="25185"/>
                  </a:cubicBezTo>
                  <a:cubicBezTo>
                    <a:pt x="22307" y="23703"/>
                    <a:pt x="21538" y="20740"/>
                    <a:pt x="20000" y="22222"/>
                  </a:cubicBezTo>
                  <a:cubicBezTo>
                    <a:pt x="19230" y="22222"/>
                    <a:pt x="18461" y="25185"/>
                    <a:pt x="17692" y="23703"/>
                  </a:cubicBezTo>
                  <a:cubicBezTo>
                    <a:pt x="16923" y="22222"/>
                    <a:pt x="16153" y="20740"/>
                    <a:pt x="14615" y="20740"/>
                  </a:cubicBezTo>
                  <a:cubicBezTo>
                    <a:pt x="13846" y="20740"/>
                    <a:pt x="11538" y="22222"/>
                    <a:pt x="10769" y="23703"/>
                  </a:cubicBezTo>
                  <a:cubicBezTo>
                    <a:pt x="9230" y="25185"/>
                    <a:pt x="10000" y="26666"/>
                    <a:pt x="7692" y="25185"/>
                  </a:cubicBezTo>
                  <a:cubicBezTo>
                    <a:pt x="6153" y="23703"/>
                    <a:pt x="5384" y="25185"/>
                    <a:pt x="3846" y="25185"/>
                  </a:cubicBezTo>
                  <a:cubicBezTo>
                    <a:pt x="3076" y="26666"/>
                    <a:pt x="0" y="26666"/>
                    <a:pt x="0" y="28148"/>
                  </a:cubicBezTo>
                  <a:cubicBezTo>
                    <a:pt x="0" y="31111"/>
                    <a:pt x="6923" y="28148"/>
                    <a:pt x="6923" y="29629"/>
                  </a:cubicBezTo>
                  <a:cubicBezTo>
                    <a:pt x="6923" y="31111"/>
                    <a:pt x="4615" y="31111"/>
                    <a:pt x="3846" y="32592"/>
                  </a:cubicBezTo>
                  <a:cubicBezTo>
                    <a:pt x="3846" y="31111"/>
                    <a:pt x="7692" y="31111"/>
                    <a:pt x="8461" y="31111"/>
                  </a:cubicBezTo>
                  <a:cubicBezTo>
                    <a:pt x="9230" y="31111"/>
                    <a:pt x="13076" y="31111"/>
                    <a:pt x="13076" y="31111"/>
                  </a:cubicBezTo>
                  <a:cubicBezTo>
                    <a:pt x="13076" y="31111"/>
                    <a:pt x="11538" y="32592"/>
                    <a:pt x="10769" y="32592"/>
                  </a:cubicBezTo>
                  <a:cubicBezTo>
                    <a:pt x="9230" y="32592"/>
                    <a:pt x="8461" y="32592"/>
                    <a:pt x="6923" y="35555"/>
                  </a:cubicBezTo>
                  <a:cubicBezTo>
                    <a:pt x="3846" y="38518"/>
                    <a:pt x="9230" y="38518"/>
                    <a:pt x="10000" y="38518"/>
                  </a:cubicBezTo>
                  <a:cubicBezTo>
                    <a:pt x="13076" y="40000"/>
                    <a:pt x="15384" y="40000"/>
                    <a:pt x="18461" y="38518"/>
                  </a:cubicBezTo>
                  <a:cubicBezTo>
                    <a:pt x="20000" y="37037"/>
                    <a:pt x="23846" y="32592"/>
                    <a:pt x="26153" y="35555"/>
                  </a:cubicBezTo>
                  <a:cubicBezTo>
                    <a:pt x="26153" y="35555"/>
                    <a:pt x="22307" y="38518"/>
                    <a:pt x="22307" y="38518"/>
                  </a:cubicBezTo>
                  <a:cubicBezTo>
                    <a:pt x="20769" y="38518"/>
                    <a:pt x="19230" y="38518"/>
                    <a:pt x="17692" y="40000"/>
                  </a:cubicBezTo>
                  <a:cubicBezTo>
                    <a:pt x="16923" y="40000"/>
                    <a:pt x="15384" y="40000"/>
                    <a:pt x="13846" y="40000"/>
                  </a:cubicBezTo>
                  <a:cubicBezTo>
                    <a:pt x="12307" y="41481"/>
                    <a:pt x="10769" y="40000"/>
                    <a:pt x="9230" y="41481"/>
                  </a:cubicBezTo>
                  <a:cubicBezTo>
                    <a:pt x="10000" y="41481"/>
                    <a:pt x="12307" y="42962"/>
                    <a:pt x="12307" y="42962"/>
                  </a:cubicBezTo>
                  <a:cubicBezTo>
                    <a:pt x="13076" y="44444"/>
                    <a:pt x="13846" y="45925"/>
                    <a:pt x="15384" y="45925"/>
                  </a:cubicBezTo>
                  <a:cubicBezTo>
                    <a:pt x="18461" y="45925"/>
                    <a:pt x="20000" y="41481"/>
                    <a:pt x="23076" y="40000"/>
                  </a:cubicBezTo>
                  <a:cubicBezTo>
                    <a:pt x="23846" y="40000"/>
                    <a:pt x="33846" y="38518"/>
                    <a:pt x="33846" y="37037"/>
                  </a:cubicBezTo>
                  <a:cubicBezTo>
                    <a:pt x="33846" y="38518"/>
                    <a:pt x="29230" y="38518"/>
                    <a:pt x="28461" y="38518"/>
                  </a:cubicBezTo>
                  <a:cubicBezTo>
                    <a:pt x="26153" y="40000"/>
                    <a:pt x="22307" y="41481"/>
                    <a:pt x="20000" y="44444"/>
                  </a:cubicBezTo>
                  <a:cubicBezTo>
                    <a:pt x="17692" y="48888"/>
                    <a:pt x="24615" y="47407"/>
                    <a:pt x="25384" y="47407"/>
                  </a:cubicBezTo>
                  <a:cubicBezTo>
                    <a:pt x="26923" y="47407"/>
                    <a:pt x="28461" y="48888"/>
                    <a:pt x="30000" y="45925"/>
                  </a:cubicBezTo>
                  <a:cubicBezTo>
                    <a:pt x="30769" y="45925"/>
                    <a:pt x="30769" y="44444"/>
                    <a:pt x="30769" y="42962"/>
                  </a:cubicBezTo>
                  <a:cubicBezTo>
                    <a:pt x="31538" y="42962"/>
                    <a:pt x="32307" y="42962"/>
                    <a:pt x="32307" y="44444"/>
                  </a:cubicBezTo>
                  <a:cubicBezTo>
                    <a:pt x="32307" y="44444"/>
                    <a:pt x="32307" y="44444"/>
                    <a:pt x="31538" y="44444"/>
                  </a:cubicBezTo>
                  <a:cubicBezTo>
                    <a:pt x="33076" y="44444"/>
                    <a:pt x="36923" y="41481"/>
                    <a:pt x="38461" y="42962"/>
                  </a:cubicBezTo>
                  <a:cubicBezTo>
                    <a:pt x="37692" y="41481"/>
                    <a:pt x="33846" y="47407"/>
                    <a:pt x="33076" y="47407"/>
                  </a:cubicBezTo>
                  <a:cubicBezTo>
                    <a:pt x="33846" y="48888"/>
                    <a:pt x="38461" y="45925"/>
                    <a:pt x="40000" y="45925"/>
                  </a:cubicBezTo>
                  <a:cubicBezTo>
                    <a:pt x="42307" y="45925"/>
                    <a:pt x="44615" y="44444"/>
                    <a:pt x="46923" y="41481"/>
                  </a:cubicBezTo>
                  <a:cubicBezTo>
                    <a:pt x="47692" y="40000"/>
                    <a:pt x="47692" y="37037"/>
                    <a:pt x="47692" y="37037"/>
                  </a:cubicBezTo>
                  <a:cubicBezTo>
                    <a:pt x="49230" y="37037"/>
                    <a:pt x="49230" y="37037"/>
                    <a:pt x="50000" y="35555"/>
                  </a:cubicBezTo>
                  <a:cubicBezTo>
                    <a:pt x="50769" y="35555"/>
                    <a:pt x="56153" y="29629"/>
                    <a:pt x="56153" y="31111"/>
                  </a:cubicBezTo>
                  <a:cubicBezTo>
                    <a:pt x="56153" y="31111"/>
                    <a:pt x="53076" y="35555"/>
                    <a:pt x="53076" y="35555"/>
                  </a:cubicBezTo>
                  <a:cubicBezTo>
                    <a:pt x="52307" y="37037"/>
                    <a:pt x="49230" y="40000"/>
                    <a:pt x="49230" y="41481"/>
                  </a:cubicBezTo>
                  <a:cubicBezTo>
                    <a:pt x="49230" y="42962"/>
                    <a:pt x="57692" y="41481"/>
                    <a:pt x="57692" y="42962"/>
                  </a:cubicBezTo>
                  <a:cubicBezTo>
                    <a:pt x="57692" y="41481"/>
                    <a:pt x="46153" y="47407"/>
                    <a:pt x="46153" y="45925"/>
                  </a:cubicBezTo>
                  <a:cubicBezTo>
                    <a:pt x="46153" y="45925"/>
                    <a:pt x="53076" y="47407"/>
                    <a:pt x="52307" y="47407"/>
                  </a:cubicBezTo>
                  <a:cubicBezTo>
                    <a:pt x="52307" y="48888"/>
                    <a:pt x="49230" y="48888"/>
                    <a:pt x="48461" y="48888"/>
                  </a:cubicBezTo>
                  <a:cubicBezTo>
                    <a:pt x="46923" y="48888"/>
                    <a:pt x="44615" y="48888"/>
                    <a:pt x="43076" y="50370"/>
                  </a:cubicBezTo>
                  <a:cubicBezTo>
                    <a:pt x="40000" y="50370"/>
                    <a:pt x="36923" y="50370"/>
                    <a:pt x="33846" y="51851"/>
                  </a:cubicBezTo>
                  <a:cubicBezTo>
                    <a:pt x="33076" y="51851"/>
                    <a:pt x="33076" y="53333"/>
                    <a:pt x="34615" y="53333"/>
                  </a:cubicBezTo>
                  <a:cubicBezTo>
                    <a:pt x="35384" y="54814"/>
                    <a:pt x="37692" y="56296"/>
                    <a:pt x="38461" y="57777"/>
                  </a:cubicBezTo>
                  <a:cubicBezTo>
                    <a:pt x="40000" y="60740"/>
                    <a:pt x="38461" y="63703"/>
                    <a:pt x="40769" y="63703"/>
                  </a:cubicBezTo>
                  <a:cubicBezTo>
                    <a:pt x="41538" y="62222"/>
                    <a:pt x="43846" y="63703"/>
                    <a:pt x="44615" y="62222"/>
                  </a:cubicBezTo>
                  <a:cubicBezTo>
                    <a:pt x="37692" y="69629"/>
                    <a:pt x="33846" y="53333"/>
                    <a:pt x="28461" y="53333"/>
                  </a:cubicBezTo>
                  <a:cubicBezTo>
                    <a:pt x="26923" y="53333"/>
                    <a:pt x="20000" y="50370"/>
                    <a:pt x="20000" y="53333"/>
                  </a:cubicBezTo>
                  <a:cubicBezTo>
                    <a:pt x="20000" y="53333"/>
                    <a:pt x="19230" y="56296"/>
                    <a:pt x="19230" y="56296"/>
                  </a:cubicBezTo>
                  <a:cubicBezTo>
                    <a:pt x="20000" y="56296"/>
                    <a:pt x="24615" y="56296"/>
                    <a:pt x="24615" y="57777"/>
                  </a:cubicBezTo>
                  <a:cubicBezTo>
                    <a:pt x="24615" y="57777"/>
                    <a:pt x="20000" y="57777"/>
                    <a:pt x="20000" y="60740"/>
                  </a:cubicBezTo>
                  <a:cubicBezTo>
                    <a:pt x="20000" y="62222"/>
                    <a:pt x="24615" y="62222"/>
                    <a:pt x="26153" y="63703"/>
                  </a:cubicBezTo>
                  <a:cubicBezTo>
                    <a:pt x="26923" y="65185"/>
                    <a:pt x="27692" y="66666"/>
                    <a:pt x="28461" y="68148"/>
                  </a:cubicBezTo>
                  <a:cubicBezTo>
                    <a:pt x="29230" y="71111"/>
                    <a:pt x="30769" y="72592"/>
                    <a:pt x="32307" y="74074"/>
                  </a:cubicBezTo>
                  <a:cubicBezTo>
                    <a:pt x="33846" y="75555"/>
                    <a:pt x="34615" y="75555"/>
                    <a:pt x="36153" y="74074"/>
                  </a:cubicBezTo>
                  <a:cubicBezTo>
                    <a:pt x="36923" y="74074"/>
                    <a:pt x="38461" y="72592"/>
                    <a:pt x="39230" y="74074"/>
                  </a:cubicBezTo>
                  <a:cubicBezTo>
                    <a:pt x="39230" y="74074"/>
                    <a:pt x="38461" y="77037"/>
                    <a:pt x="38461" y="77037"/>
                  </a:cubicBezTo>
                  <a:cubicBezTo>
                    <a:pt x="36923" y="77037"/>
                    <a:pt x="34615" y="75555"/>
                    <a:pt x="33846" y="77037"/>
                  </a:cubicBezTo>
                  <a:cubicBezTo>
                    <a:pt x="33846" y="75555"/>
                    <a:pt x="36923" y="80000"/>
                    <a:pt x="36923" y="80000"/>
                  </a:cubicBezTo>
                  <a:cubicBezTo>
                    <a:pt x="36923" y="81481"/>
                    <a:pt x="33076" y="78518"/>
                    <a:pt x="33076" y="78518"/>
                  </a:cubicBezTo>
                  <a:cubicBezTo>
                    <a:pt x="30769" y="75555"/>
                    <a:pt x="29230" y="75555"/>
                    <a:pt x="26923" y="75555"/>
                  </a:cubicBezTo>
                  <a:cubicBezTo>
                    <a:pt x="25384" y="75555"/>
                    <a:pt x="24615" y="75555"/>
                    <a:pt x="23076" y="77037"/>
                  </a:cubicBezTo>
                  <a:cubicBezTo>
                    <a:pt x="21538" y="78518"/>
                    <a:pt x="20769" y="77037"/>
                    <a:pt x="20000" y="78518"/>
                  </a:cubicBezTo>
                  <a:cubicBezTo>
                    <a:pt x="19230" y="80000"/>
                    <a:pt x="19230" y="81481"/>
                    <a:pt x="17692" y="81481"/>
                  </a:cubicBezTo>
                  <a:cubicBezTo>
                    <a:pt x="16923" y="82962"/>
                    <a:pt x="16153" y="87407"/>
                    <a:pt x="17692" y="87407"/>
                  </a:cubicBezTo>
                  <a:cubicBezTo>
                    <a:pt x="19230" y="87407"/>
                    <a:pt x="20769" y="85925"/>
                    <a:pt x="20769" y="87407"/>
                  </a:cubicBezTo>
                  <a:cubicBezTo>
                    <a:pt x="21538" y="90370"/>
                    <a:pt x="24615" y="88888"/>
                    <a:pt x="24615" y="87407"/>
                  </a:cubicBezTo>
                  <a:cubicBezTo>
                    <a:pt x="25384" y="87407"/>
                    <a:pt x="26923" y="82962"/>
                    <a:pt x="26923" y="81481"/>
                  </a:cubicBezTo>
                  <a:cubicBezTo>
                    <a:pt x="26923" y="82962"/>
                    <a:pt x="26923" y="82962"/>
                    <a:pt x="26923" y="84444"/>
                  </a:cubicBezTo>
                  <a:cubicBezTo>
                    <a:pt x="26923" y="84444"/>
                    <a:pt x="27692" y="84444"/>
                    <a:pt x="27692" y="84444"/>
                  </a:cubicBezTo>
                  <a:cubicBezTo>
                    <a:pt x="27692" y="84444"/>
                    <a:pt x="26923" y="85925"/>
                    <a:pt x="26923" y="87407"/>
                  </a:cubicBezTo>
                  <a:cubicBezTo>
                    <a:pt x="26923" y="87407"/>
                    <a:pt x="26923" y="87407"/>
                    <a:pt x="27692" y="87407"/>
                  </a:cubicBezTo>
                  <a:cubicBezTo>
                    <a:pt x="27692" y="87407"/>
                    <a:pt x="25384" y="88888"/>
                    <a:pt x="26153" y="88888"/>
                  </a:cubicBezTo>
                  <a:cubicBezTo>
                    <a:pt x="26153" y="88888"/>
                    <a:pt x="26153" y="88888"/>
                    <a:pt x="26153" y="88888"/>
                  </a:cubicBezTo>
                  <a:cubicBezTo>
                    <a:pt x="26153" y="90370"/>
                    <a:pt x="23846" y="88888"/>
                    <a:pt x="23076" y="90370"/>
                  </a:cubicBezTo>
                  <a:cubicBezTo>
                    <a:pt x="23846" y="90370"/>
                    <a:pt x="26923" y="90370"/>
                    <a:pt x="27692" y="91851"/>
                  </a:cubicBezTo>
                  <a:cubicBezTo>
                    <a:pt x="27692" y="91851"/>
                    <a:pt x="23846" y="96296"/>
                    <a:pt x="24615" y="96296"/>
                  </a:cubicBezTo>
                  <a:cubicBezTo>
                    <a:pt x="24615" y="97777"/>
                    <a:pt x="28461" y="96296"/>
                    <a:pt x="28461" y="96296"/>
                  </a:cubicBezTo>
                  <a:cubicBezTo>
                    <a:pt x="28461" y="96296"/>
                    <a:pt x="27692" y="96296"/>
                    <a:pt x="27692" y="96296"/>
                  </a:cubicBezTo>
                  <a:cubicBezTo>
                    <a:pt x="27692" y="97777"/>
                    <a:pt x="31538" y="96296"/>
                    <a:pt x="32307" y="94814"/>
                  </a:cubicBezTo>
                  <a:cubicBezTo>
                    <a:pt x="32307" y="94814"/>
                    <a:pt x="35384" y="87407"/>
                    <a:pt x="36153" y="88888"/>
                  </a:cubicBezTo>
                  <a:cubicBezTo>
                    <a:pt x="36923" y="90370"/>
                    <a:pt x="30769" y="99259"/>
                    <a:pt x="29230" y="100740"/>
                  </a:cubicBezTo>
                  <a:cubicBezTo>
                    <a:pt x="26923" y="100740"/>
                    <a:pt x="25384" y="100740"/>
                    <a:pt x="23076" y="97777"/>
                  </a:cubicBezTo>
                  <a:cubicBezTo>
                    <a:pt x="21538" y="96296"/>
                    <a:pt x="21538" y="93333"/>
                    <a:pt x="20000" y="93333"/>
                  </a:cubicBezTo>
                  <a:cubicBezTo>
                    <a:pt x="18461" y="91851"/>
                    <a:pt x="16923" y="91851"/>
                    <a:pt x="15384" y="91851"/>
                  </a:cubicBezTo>
                  <a:cubicBezTo>
                    <a:pt x="13076" y="91851"/>
                    <a:pt x="13076" y="93333"/>
                    <a:pt x="14615" y="96296"/>
                  </a:cubicBezTo>
                  <a:cubicBezTo>
                    <a:pt x="15384" y="97777"/>
                    <a:pt x="15384" y="99259"/>
                    <a:pt x="16923" y="99259"/>
                  </a:cubicBezTo>
                  <a:cubicBezTo>
                    <a:pt x="19230" y="99259"/>
                    <a:pt x="16923" y="99259"/>
                    <a:pt x="16923" y="100740"/>
                  </a:cubicBezTo>
                  <a:cubicBezTo>
                    <a:pt x="16923" y="100740"/>
                    <a:pt x="20000" y="103703"/>
                    <a:pt x="20000" y="10370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5" name="Shape 2481">
              <a:extLst>
                <a:ext uri="{FF2B5EF4-FFF2-40B4-BE49-F238E27FC236}">
                  <a16:creationId xmlns:a16="http://schemas.microsoft.com/office/drawing/2014/main" id="{4F26D05E-CCC0-4761-8EEE-5A23AF053B27}"/>
                </a:ext>
              </a:extLst>
            </p:cNvPr>
            <p:cNvSpPr/>
            <p:nvPr/>
          </p:nvSpPr>
          <p:spPr>
            <a:xfrm>
              <a:off x="8101451" y="4187854"/>
              <a:ext cx="130573" cy="47785"/>
            </a:xfrm>
            <a:custGeom>
              <a:avLst/>
              <a:gdLst/>
              <a:ahLst/>
              <a:cxnLst/>
              <a:rect l="0" t="0" r="0" b="0"/>
              <a:pathLst>
                <a:path w="120000" h="120000" extrusionOk="0">
                  <a:moveTo>
                    <a:pt x="111428" y="96000"/>
                  </a:moveTo>
                  <a:cubicBezTo>
                    <a:pt x="102857" y="72000"/>
                    <a:pt x="111428" y="72000"/>
                    <a:pt x="94285" y="48000"/>
                  </a:cubicBezTo>
                  <a:cubicBezTo>
                    <a:pt x="85714" y="48000"/>
                    <a:pt x="77142" y="48000"/>
                    <a:pt x="68571" y="48000"/>
                  </a:cubicBezTo>
                  <a:cubicBezTo>
                    <a:pt x="59999" y="48000"/>
                    <a:pt x="17142" y="0"/>
                    <a:pt x="8571" y="24000"/>
                  </a:cubicBezTo>
                  <a:cubicBezTo>
                    <a:pt x="8571" y="24000"/>
                    <a:pt x="25714" y="48000"/>
                    <a:pt x="17142" y="48000"/>
                  </a:cubicBezTo>
                  <a:cubicBezTo>
                    <a:pt x="17142" y="72000"/>
                    <a:pt x="0" y="96000"/>
                    <a:pt x="0" y="72000"/>
                  </a:cubicBezTo>
                  <a:cubicBezTo>
                    <a:pt x="0" y="96000"/>
                    <a:pt x="17142" y="72000"/>
                    <a:pt x="25714" y="72000"/>
                  </a:cubicBezTo>
                  <a:cubicBezTo>
                    <a:pt x="34285" y="72000"/>
                    <a:pt x="51428" y="96000"/>
                    <a:pt x="68571" y="96000"/>
                  </a:cubicBezTo>
                  <a:cubicBezTo>
                    <a:pt x="77142" y="96000"/>
                    <a:pt x="111428" y="96000"/>
                    <a:pt x="111428" y="96000"/>
                  </a:cubicBezTo>
                  <a:cubicBezTo>
                    <a:pt x="102857" y="72000"/>
                    <a:pt x="119999" y="120000"/>
                    <a:pt x="111428"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6" name="Shape 2482">
              <a:extLst>
                <a:ext uri="{FF2B5EF4-FFF2-40B4-BE49-F238E27FC236}">
                  <a16:creationId xmlns:a16="http://schemas.microsoft.com/office/drawing/2014/main" id="{BA6EB023-3A8D-43FF-A112-3564470578CB}"/>
                </a:ext>
              </a:extLst>
            </p:cNvPr>
            <p:cNvSpPr/>
            <p:nvPr/>
          </p:nvSpPr>
          <p:spPr>
            <a:xfrm>
              <a:off x="7738394" y="4226078"/>
              <a:ext cx="54141" cy="19113"/>
            </a:xfrm>
            <a:custGeom>
              <a:avLst/>
              <a:gdLst/>
              <a:ahLst/>
              <a:cxnLst/>
              <a:rect l="0" t="0" r="0" b="0"/>
              <a:pathLst>
                <a:path w="120000" h="120000" extrusionOk="0">
                  <a:moveTo>
                    <a:pt x="100000" y="60000"/>
                  </a:moveTo>
                  <a:cubicBezTo>
                    <a:pt x="80000" y="120000"/>
                    <a:pt x="0" y="0"/>
                    <a:pt x="40000" y="0"/>
                  </a:cubicBezTo>
                  <a:cubicBezTo>
                    <a:pt x="60000" y="0"/>
                    <a:pt x="120000" y="60000"/>
                    <a:pt x="10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7" name="Shape 2483">
              <a:extLst>
                <a:ext uri="{FF2B5EF4-FFF2-40B4-BE49-F238E27FC236}">
                  <a16:creationId xmlns:a16="http://schemas.microsoft.com/office/drawing/2014/main" id="{35EFF6DB-6F18-4629-9AF1-B3767B850AD5}"/>
                </a:ext>
              </a:extLst>
            </p:cNvPr>
            <p:cNvSpPr/>
            <p:nvPr/>
          </p:nvSpPr>
          <p:spPr>
            <a:xfrm>
              <a:off x="7980432" y="4515965"/>
              <a:ext cx="54141" cy="28672"/>
            </a:xfrm>
            <a:custGeom>
              <a:avLst/>
              <a:gdLst/>
              <a:ahLst/>
              <a:cxnLst/>
              <a:rect l="0" t="0" r="0" b="0"/>
              <a:pathLst>
                <a:path w="120000" h="120000" extrusionOk="0">
                  <a:moveTo>
                    <a:pt x="80000" y="40000"/>
                  </a:moveTo>
                  <a:cubicBezTo>
                    <a:pt x="60000" y="0"/>
                    <a:pt x="0" y="80000"/>
                    <a:pt x="20000" y="80000"/>
                  </a:cubicBezTo>
                  <a:cubicBezTo>
                    <a:pt x="40000" y="120000"/>
                    <a:pt x="120000" y="40000"/>
                    <a:pt x="8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8" name="Shape 2484">
              <a:extLst>
                <a:ext uri="{FF2B5EF4-FFF2-40B4-BE49-F238E27FC236}">
                  <a16:creationId xmlns:a16="http://schemas.microsoft.com/office/drawing/2014/main" id="{9C710AD3-73EE-43BF-BB9C-F08147C113A0}"/>
                </a:ext>
              </a:extLst>
            </p:cNvPr>
            <p:cNvSpPr/>
            <p:nvPr/>
          </p:nvSpPr>
          <p:spPr>
            <a:xfrm>
              <a:off x="4805272" y="5815668"/>
              <a:ext cx="47769" cy="38226"/>
            </a:xfrm>
            <a:custGeom>
              <a:avLst/>
              <a:gdLst/>
              <a:ahLst/>
              <a:cxnLst/>
              <a:rect l="0" t="0" r="0" b="0"/>
              <a:pathLst>
                <a:path w="120000" h="120000" extrusionOk="0">
                  <a:moveTo>
                    <a:pt x="96000" y="30000"/>
                  </a:moveTo>
                  <a:cubicBezTo>
                    <a:pt x="72000" y="0"/>
                    <a:pt x="0" y="120000"/>
                    <a:pt x="24000" y="120000"/>
                  </a:cubicBezTo>
                  <a:cubicBezTo>
                    <a:pt x="24000" y="120000"/>
                    <a:pt x="120000" y="30000"/>
                    <a:pt x="96000" y="3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09" name="Shape 2485">
              <a:extLst>
                <a:ext uri="{FF2B5EF4-FFF2-40B4-BE49-F238E27FC236}">
                  <a16:creationId xmlns:a16="http://schemas.microsoft.com/office/drawing/2014/main" id="{97FD8C2D-547B-41D5-814A-ADD6BE3195E5}"/>
                </a:ext>
              </a:extLst>
            </p:cNvPr>
            <p:cNvSpPr/>
            <p:nvPr/>
          </p:nvSpPr>
          <p:spPr>
            <a:xfrm>
              <a:off x="4872154" y="5806110"/>
              <a:ext cx="9555" cy="9559"/>
            </a:xfrm>
            <a:custGeom>
              <a:avLst/>
              <a:gdLst/>
              <a:ahLst/>
              <a:cxnLst/>
              <a:rect l="0" t="0" r="0" b="0"/>
              <a:pathLst>
                <a:path w="120000" h="120000" extrusionOk="0">
                  <a:moveTo>
                    <a:pt x="0" y="0"/>
                  </a:moveTo>
                  <a:cubicBezTo>
                    <a:pt x="0" y="120000"/>
                    <a:pt x="120000" y="120000"/>
                    <a:pt x="120000" y="120000"/>
                  </a:cubicBezTo>
                  <a:cubicBezTo>
                    <a:pt x="120000" y="0"/>
                    <a:pt x="0" y="0"/>
                    <a:pt x="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0" name="Shape 2486">
              <a:extLst>
                <a:ext uri="{FF2B5EF4-FFF2-40B4-BE49-F238E27FC236}">
                  <a16:creationId xmlns:a16="http://schemas.microsoft.com/office/drawing/2014/main" id="{84FC4326-235C-4D45-AF23-8FBE51ECEFBC}"/>
                </a:ext>
              </a:extLst>
            </p:cNvPr>
            <p:cNvSpPr/>
            <p:nvPr/>
          </p:nvSpPr>
          <p:spPr>
            <a:xfrm>
              <a:off x="3919922" y="5815668"/>
              <a:ext cx="63694" cy="57338"/>
            </a:xfrm>
            <a:custGeom>
              <a:avLst/>
              <a:gdLst/>
              <a:ahLst/>
              <a:cxnLst/>
              <a:rect l="0" t="0" r="0" b="0"/>
              <a:pathLst>
                <a:path w="120000" h="120000" extrusionOk="0">
                  <a:moveTo>
                    <a:pt x="85714" y="40000"/>
                  </a:moveTo>
                  <a:cubicBezTo>
                    <a:pt x="119999" y="0"/>
                    <a:pt x="34285" y="0"/>
                    <a:pt x="17142" y="40000"/>
                  </a:cubicBezTo>
                  <a:cubicBezTo>
                    <a:pt x="0" y="60000"/>
                    <a:pt x="68571" y="100000"/>
                    <a:pt x="85714" y="40000"/>
                  </a:cubicBezTo>
                  <a:cubicBezTo>
                    <a:pt x="102857" y="20000"/>
                    <a:pt x="51428" y="120000"/>
                    <a:pt x="85714"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1" name="Shape 2487">
              <a:extLst>
                <a:ext uri="{FF2B5EF4-FFF2-40B4-BE49-F238E27FC236}">
                  <a16:creationId xmlns:a16="http://schemas.microsoft.com/office/drawing/2014/main" id="{09FC9DCD-FA66-484A-8185-5E6F36D3C2DA}"/>
                </a:ext>
              </a:extLst>
            </p:cNvPr>
            <p:cNvSpPr/>
            <p:nvPr/>
          </p:nvSpPr>
          <p:spPr>
            <a:xfrm>
              <a:off x="17661954" y="9138188"/>
              <a:ext cx="19108" cy="9559"/>
            </a:xfrm>
            <a:custGeom>
              <a:avLst/>
              <a:gdLst/>
              <a:ahLst/>
              <a:cxnLst/>
              <a:rect l="0" t="0" r="0" b="0"/>
              <a:pathLst>
                <a:path w="120000" h="120000" extrusionOk="0">
                  <a:moveTo>
                    <a:pt x="120000" y="0"/>
                  </a:moveTo>
                  <a:cubicBezTo>
                    <a:pt x="120000" y="120000"/>
                    <a:pt x="0" y="0"/>
                    <a:pt x="0" y="0"/>
                  </a:cubicBezTo>
                  <a:cubicBezTo>
                    <a:pt x="60000" y="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2" name="Shape 2488">
              <a:extLst>
                <a:ext uri="{FF2B5EF4-FFF2-40B4-BE49-F238E27FC236}">
                  <a16:creationId xmlns:a16="http://schemas.microsoft.com/office/drawing/2014/main" id="{7E20B509-722A-44B8-874D-BD98DFF2427E}"/>
                </a:ext>
              </a:extLst>
            </p:cNvPr>
            <p:cNvSpPr/>
            <p:nvPr/>
          </p:nvSpPr>
          <p:spPr>
            <a:xfrm>
              <a:off x="17540935" y="9119074"/>
              <a:ext cx="19108" cy="19113"/>
            </a:xfrm>
            <a:custGeom>
              <a:avLst/>
              <a:gdLst/>
              <a:ahLst/>
              <a:cxnLst/>
              <a:rect l="0" t="0" r="0" b="0"/>
              <a:pathLst>
                <a:path w="120000" h="120000" extrusionOk="0">
                  <a:moveTo>
                    <a:pt x="120000" y="0"/>
                  </a:moveTo>
                  <a:cubicBezTo>
                    <a:pt x="120000" y="60000"/>
                    <a:pt x="0" y="120000"/>
                    <a:pt x="0" y="60000"/>
                  </a:cubicBezTo>
                  <a:cubicBezTo>
                    <a:pt x="0" y="0"/>
                    <a:pt x="120000" y="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3" name="Shape 2489">
              <a:extLst>
                <a:ext uri="{FF2B5EF4-FFF2-40B4-BE49-F238E27FC236}">
                  <a16:creationId xmlns:a16="http://schemas.microsoft.com/office/drawing/2014/main" id="{E94B6676-CB02-403A-B5E2-B7CCFFD9CCA7}"/>
                </a:ext>
              </a:extLst>
            </p:cNvPr>
            <p:cNvSpPr/>
            <p:nvPr/>
          </p:nvSpPr>
          <p:spPr>
            <a:xfrm>
              <a:off x="17961317" y="10785116"/>
              <a:ext cx="63694" cy="47785"/>
            </a:xfrm>
            <a:custGeom>
              <a:avLst/>
              <a:gdLst/>
              <a:ahLst/>
              <a:cxnLst/>
              <a:rect l="0" t="0" r="0" b="0"/>
              <a:pathLst>
                <a:path w="120000" h="120000" extrusionOk="0">
                  <a:moveTo>
                    <a:pt x="102857" y="48000"/>
                  </a:moveTo>
                  <a:cubicBezTo>
                    <a:pt x="119999" y="0"/>
                    <a:pt x="0" y="24000"/>
                    <a:pt x="17142" y="48000"/>
                  </a:cubicBezTo>
                  <a:cubicBezTo>
                    <a:pt x="17142" y="72000"/>
                    <a:pt x="85714" y="120000"/>
                    <a:pt x="102857" y="4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4" name="Shape 2490">
              <a:extLst>
                <a:ext uri="{FF2B5EF4-FFF2-40B4-BE49-F238E27FC236}">
                  <a16:creationId xmlns:a16="http://schemas.microsoft.com/office/drawing/2014/main" id="{0555013F-27E7-40CA-BC80-88341F56955A}"/>
                </a:ext>
              </a:extLst>
            </p:cNvPr>
            <p:cNvSpPr/>
            <p:nvPr/>
          </p:nvSpPr>
          <p:spPr>
            <a:xfrm>
              <a:off x="12451768" y="5197672"/>
              <a:ext cx="3187" cy="3187"/>
            </a:xfrm>
            <a:prstGeom prst="rect">
              <a:avLst/>
            </a:pr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5" name="Shape 2491">
              <a:extLst>
                <a:ext uri="{FF2B5EF4-FFF2-40B4-BE49-F238E27FC236}">
                  <a16:creationId xmlns:a16="http://schemas.microsoft.com/office/drawing/2014/main" id="{D1C23D6C-5AD3-4635-BA87-43848C85A6F1}"/>
                </a:ext>
              </a:extLst>
            </p:cNvPr>
            <p:cNvSpPr/>
            <p:nvPr/>
          </p:nvSpPr>
          <p:spPr>
            <a:xfrm>
              <a:off x="9257499" y="10504790"/>
              <a:ext cx="95541" cy="82826"/>
            </a:xfrm>
            <a:custGeom>
              <a:avLst/>
              <a:gdLst/>
              <a:ahLst/>
              <a:cxnLst/>
              <a:rect l="0" t="0" r="0" b="0"/>
              <a:pathLst>
                <a:path w="120000" h="120000" extrusionOk="0">
                  <a:moveTo>
                    <a:pt x="48000" y="53333"/>
                  </a:moveTo>
                  <a:cubicBezTo>
                    <a:pt x="48000" y="66666"/>
                    <a:pt x="12000" y="93333"/>
                    <a:pt x="0" y="106666"/>
                  </a:cubicBezTo>
                  <a:cubicBezTo>
                    <a:pt x="0" y="120000"/>
                    <a:pt x="24000" y="106666"/>
                    <a:pt x="24000" y="106666"/>
                  </a:cubicBezTo>
                  <a:cubicBezTo>
                    <a:pt x="36000" y="93333"/>
                    <a:pt x="48000" y="80000"/>
                    <a:pt x="60000" y="66666"/>
                  </a:cubicBezTo>
                  <a:cubicBezTo>
                    <a:pt x="72000" y="53333"/>
                    <a:pt x="120000" y="0"/>
                    <a:pt x="96000" y="0"/>
                  </a:cubicBezTo>
                  <a:cubicBezTo>
                    <a:pt x="84000" y="0"/>
                    <a:pt x="48000" y="40000"/>
                    <a:pt x="48000" y="53333"/>
                  </a:cubicBezTo>
                  <a:cubicBezTo>
                    <a:pt x="48000" y="66666"/>
                    <a:pt x="48000" y="40000"/>
                    <a:pt x="48000" y="5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6" name="Shape 2492">
              <a:extLst>
                <a:ext uri="{FF2B5EF4-FFF2-40B4-BE49-F238E27FC236}">
                  <a16:creationId xmlns:a16="http://schemas.microsoft.com/office/drawing/2014/main" id="{A68264CF-1D0D-4432-8078-8CFCCF2ECD8B}"/>
                </a:ext>
              </a:extLst>
            </p:cNvPr>
            <p:cNvSpPr/>
            <p:nvPr/>
          </p:nvSpPr>
          <p:spPr>
            <a:xfrm>
              <a:off x="7821197" y="6733105"/>
              <a:ext cx="66878" cy="28672"/>
            </a:xfrm>
            <a:custGeom>
              <a:avLst/>
              <a:gdLst/>
              <a:ahLst/>
              <a:cxnLst/>
              <a:rect l="0" t="0" r="0" b="0"/>
              <a:pathLst>
                <a:path w="120000" h="120000" extrusionOk="0">
                  <a:moveTo>
                    <a:pt x="119999" y="40000"/>
                  </a:moveTo>
                  <a:cubicBezTo>
                    <a:pt x="119999" y="0"/>
                    <a:pt x="0" y="0"/>
                    <a:pt x="17142" y="0"/>
                  </a:cubicBezTo>
                  <a:cubicBezTo>
                    <a:pt x="34285" y="0"/>
                    <a:pt x="102857" y="120000"/>
                    <a:pt x="119999"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7" name="Shape 2493">
              <a:extLst>
                <a:ext uri="{FF2B5EF4-FFF2-40B4-BE49-F238E27FC236}">
                  <a16:creationId xmlns:a16="http://schemas.microsoft.com/office/drawing/2014/main" id="{7315EBDB-37E1-4E74-A034-4F5963803D94}"/>
                </a:ext>
              </a:extLst>
            </p:cNvPr>
            <p:cNvSpPr/>
            <p:nvPr/>
          </p:nvSpPr>
          <p:spPr>
            <a:xfrm>
              <a:off x="8483614" y="11766261"/>
              <a:ext cx="168790" cy="149719"/>
            </a:xfrm>
            <a:custGeom>
              <a:avLst/>
              <a:gdLst/>
              <a:ahLst/>
              <a:cxnLst/>
              <a:rect l="0" t="0" r="0" b="0"/>
              <a:pathLst>
                <a:path w="120000" h="120000" extrusionOk="0">
                  <a:moveTo>
                    <a:pt x="113333" y="105000"/>
                  </a:moveTo>
                  <a:cubicBezTo>
                    <a:pt x="86666" y="105000"/>
                    <a:pt x="73333" y="82500"/>
                    <a:pt x="53333" y="67500"/>
                  </a:cubicBezTo>
                  <a:cubicBezTo>
                    <a:pt x="46666" y="52500"/>
                    <a:pt x="33333" y="45000"/>
                    <a:pt x="26666" y="37500"/>
                  </a:cubicBezTo>
                  <a:cubicBezTo>
                    <a:pt x="20000" y="37500"/>
                    <a:pt x="6666" y="30000"/>
                    <a:pt x="6666" y="22500"/>
                  </a:cubicBezTo>
                  <a:cubicBezTo>
                    <a:pt x="6666" y="22500"/>
                    <a:pt x="13333" y="22500"/>
                    <a:pt x="13333" y="15000"/>
                  </a:cubicBezTo>
                  <a:cubicBezTo>
                    <a:pt x="20000" y="15000"/>
                    <a:pt x="6666" y="0"/>
                    <a:pt x="0" y="0"/>
                  </a:cubicBezTo>
                  <a:cubicBezTo>
                    <a:pt x="0" y="37500"/>
                    <a:pt x="0" y="75000"/>
                    <a:pt x="0" y="105000"/>
                  </a:cubicBezTo>
                  <a:cubicBezTo>
                    <a:pt x="0" y="112500"/>
                    <a:pt x="40000" y="112500"/>
                    <a:pt x="46666" y="112500"/>
                  </a:cubicBezTo>
                  <a:cubicBezTo>
                    <a:pt x="53333" y="112500"/>
                    <a:pt x="60000" y="112500"/>
                    <a:pt x="66666" y="120000"/>
                  </a:cubicBezTo>
                  <a:cubicBezTo>
                    <a:pt x="80000" y="120000"/>
                    <a:pt x="80000" y="120000"/>
                    <a:pt x="86666" y="112500"/>
                  </a:cubicBezTo>
                  <a:cubicBezTo>
                    <a:pt x="93333" y="112500"/>
                    <a:pt x="120000" y="112500"/>
                    <a:pt x="120000" y="105000"/>
                  </a:cubicBezTo>
                  <a:cubicBezTo>
                    <a:pt x="120000" y="105000"/>
                    <a:pt x="120000" y="97500"/>
                    <a:pt x="113333" y="10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8" name="Shape 2494">
              <a:extLst>
                <a:ext uri="{FF2B5EF4-FFF2-40B4-BE49-F238E27FC236}">
                  <a16:creationId xmlns:a16="http://schemas.microsoft.com/office/drawing/2014/main" id="{0D94A40E-C2E7-4320-BBE9-6E8B7DA38469}"/>
                </a:ext>
              </a:extLst>
            </p:cNvPr>
            <p:cNvSpPr/>
            <p:nvPr/>
          </p:nvSpPr>
          <p:spPr>
            <a:xfrm>
              <a:off x="8305274" y="11747153"/>
              <a:ext cx="280255" cy="216614"/>
            </a:xfrm>
            <a:custGeom>
              <a:avLst/>
              <a:gdLst/>
              <a:ahLst/>
              <a:cxnLst/>
              <a:rect l="0" t="0" r="0" b="0"/>
              <a:pathLst>
                <a:path w="120000" h="120000" extrusionOk="0">
                  <a:moveTo>
                    <a:pt x="76000" y="88695"/>
                  </a:moveTo>
                  <a:cubicBezTo>
                    <a:pt x="76000" y="67826"/>
                    <a:pt x="76000" y="52173"/>
                    <a:pt x="76000" y="36521"/>
                  </a:cubicBezTo>
                  <a:cubicBezTo>
                    <a:pt x="76000" y="31304"/>
                    <a:pt x="76000" y="20869"/>
                    <a:pt x="76000" y="15652"/>
                  </a:cubicBezTo>
                  <a:cubicBezTo>
                    <a:pt x="76000" y="10434"/>
                    <a:pt x="64000" y="0"/>
                    <a:pt x="60000" y="5217"/>
                  </a:cubicBezTo>
                  <a:cubicBezTo>
                    <a:pt x="56000" y="10434"/>
                    <a:pt x="48000" y="5217"/>
                    <a:pt x="48000" y="15652"/>
                  </a:cubicBezTo>
                  <a:cubicBezTo>
                    <a:pt x="44000" y="26086"/>
                    <a:pt x="36000" y="36521"/>
                    <a:pt x="52000" y="31304"/>
                  </a:cubicBezTo>
                  <a:cubicBezTo>
                    <a:pt x="52000" y="31304"/>
                    <a:pt x="60000" y="31304"/>
                    <a:pt x="60000" y="31304"/>
                  </a:cubicBezTo>
                  <a:cubicBezTo>
                    <a:pt x="64000" y="31304"/>
                    <a:pt x="56000" y="41739"/>
                    <a:pt x="56000" y="41739"/>
                  </a:cubicBezTo>
                  <a:cubicBezTo>
                    <a:pt x="52000" y="41739"/>
                    <a:pt x="44000" y="52173"/>
                    <a:pt x="52000" y="57391"/>
                  </a:cubicBezTo>
                  <a:cubicBezTo>
                    <a:pt x="52000" y="62608"/>
                    <a:pt x="64000" y="62608"/>
                    <a:pt x="64000" y="67826"/>
                  </a:cubicBezTo>
                  <a:cubicBezTo>
                    <a:pt x="64000" y="67826"/>
                    <a:pt x="48000" y="67826"/>
                    <a:pt x="48000" y="67826"/>
                  </a:cubicBezTo>
                  <a:cubicBezTo>
                    <a:pt x="44000" y="67826"/>
                    <a:pt x="36000" y="62608"/>
                    <a:pt x="36000" y="62608"/>
                  </a:cubicBezTo>
                  <a:cubicBezTo>
                    <a:pt x="36000" y="62608"/>
                    <a:pt x="40000" y="67826"/>
                    <a:pt x="40000" y="62608"/>
                  </a:cubicBezTo>
                  <a:cubicBezTo>
                    <a:pt x="40000" y="57391"/>
                    <a:pt x="44000" y="52173"/>
                    <a:pt x="40000" y="46956"/>
                  </a:cubicBezTo>
                  <a:cubicBezTo>
                    <a:pt x="40000" y="46956"/>
                    <a:pt x="32000" y="57391"/>
                    <a:pt x="32000" y="57391"/>
                  </a:cubicBezTo>
                  <a:cubicBezTo>
                    <a:pt x="28000" y="62608"/>
                    <a:pt x="24000" y="57391"/>
                    <a:pt x="20000" y="57391"/>
                  </a:cubicBezTo>
                  <a:cubicBezTo>
                    <a:pt x="16000" y="57391"/>
                    <a:pt x="0" y="52173"/>
                    <a:pt x="0" y="62608"/>
                  </a:cubicBezTo>
                  <a:cubicBezTo>
                    <a:pt x="0" y="67826"/>
                    <a:pt x="8000" y="62608"/>
                    <a:pt x="8000" y="62608"/>
                  </a:cubicBezTo>
                  <a:cubicBezTo>
                    <a:pt x="12000" y="57391"/>
                    <a:pt x="8000" y="62608"/>
                    <a:pt x="12000" y="62608"/>
                  </a:cubicBezTo>
                  <a:cubicBezTo>
                    <a:pt x="16000" y="67826"/>
                    <a:pt x="16000" y="57391"/>
                    <a:pt x="20000" y="62608"/>
                  </a:cubicBezTo>
                  <a:cubicBezTo>
                    <a:pt x="20000" y="62608"/>
                    <a:pt x="24000" y="67826"/>
                    <a:pt x="24000" y="67826"/>
                  </a:cubicBezTo>
                  <a:cubicBezTo>
                    <a:pt x="24000" y="67826"/>
                    <a:pt x="8000" y="73043"/>
                    <a:pt x="16000" y="78260"/>
                  </a:cubicBezTo>
                  <a:cubicBezTo>
                    <a:pt x="20000" y="83478"/>
                    <a:pt x="24000" y="73043"/>
                    <a:pt x="24000" y="78260"/>
                  </a:cubicBezTo>
                  <a:cubicBezTo>
                    <a:pt x="28000" y="78260"/>
                    <a:pt x="32000" y="83478"/>
                    <a:pt x="32000" y="83478"/>
                  </a:cubicBezTo>
                  <a:cubicBezTo>
                    <a:pt x="32000" y="83478"/>
                    <a:pt x="32000" y="83478"/>
                    <a:pt x="28000" y="83478"/>
                  </a:cubicBezTo>
                  <a:cubicBezTo>
                    <a:pt x="28000" y="88695"/>
                    <a:pt x="36000" y="88695"/>
                    <a:pt x="40000" y="88695"/>
                  </a:cubicBezTo>
                  <a:cubicBezTo>
                    <a:pt x="44000" y="88695"/>
                    <a:pt x="44000" y="78260"/>
                    <a:pt x="48000" y="88695"/>
                  </a:cubicBezTo>
                  <a:cubicBezTo>
                    <a:pt x="48000" y="88695"/>
                    <a:pt x="64000" y="114782"/>
                    <a:pt x="68000" y="109565"/>
                  </a:cubicBezTo>
                  <a:cubicBezTo>
                    <a:pt x="68000" y="109565"/>
                    <a:pt x="64000" y="104347"/>
                    <a:pt x="64000" y="104347"/>
                  </a:cubicBezTo>
                  <a:cubicBezTo>
                    <a:pt x="64000" y="99130"/>
                    <a:pt x="88000" y="120000"/>
                    <a:pt x="92000" y="120000"/>
                  </a:cubicBezTo>
                  <a:cubicBezTo>
                    <a:pt x="92000" y="114782"/>
                    <a:pt x="76000" y="99130"/>
                    <a:pt x="76000" y="93913"/>
                  </a:cubicBezTo>
                  <a:cubicBezTo>
                    <a:pt x="80000" y="93913"/>
                    <a:pt x="96000" y="99130"/>
                    <a:pt x="96000" y="99130"/>
                  </a:cubicBezTo>
                  <a:cubicBezTo>
                    <a:pt x="104000" y="99130"/>
                    <a:pt x="112000" y="99130"/>
                    <a:pt x="120000" y="93913"/>
                  </a:cubicBezTo>
                  <a:cubicBezTo>
                    <a:pt x="108000" y="83478"/>
                    <a:pt x="92000" y="88695"/>
                    <a:pt x="76000" y="8869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19" name="Shape 2495">
              <a:extLst>
                <a:ext uri="{FF2B5EF4-FFF2-40B4-BE49-F238E27FC236}">
                  <a16:creationId xmlns:a16="http://schemas.microsoft.com/office/drawing/2014/main" id="{85F31EF2-C352-4109-BAFE-A1A6EFBEB0A4}"/>
                </a:ext>
              </a:extLst>
            </p:cNvPr>
            <p:cNvSpPr/>
            <p:nvPr/>
          </p:nvSpPr>
          <p:spPr>
            <a:xfrm>
              <a:off x="8260685" y="8501080"/>
              <a:ext cx="710193" cy="516057"/>
            </a:xfrm>
            <a:custGeom>
              <a:avLst/>
              <a:gdLst/>
              <a:ahLst/>
              <a:cxnLst/>
              <a:rect l="0" t="0" r="0" b="0"/>
              <a:pathLst>
                <a:path w="120000" h="120000" extrusionOk="0">
                  <a:moveTo>
                    <a:pt x="99473" y="61090"/>
                  </a:moveTo>
                  <a:cubicBezTo>
                    <a:pt x="99473" y="56727"/>
                    <a:pt x="99473" y="54545"/>
                    <a:pt x="104210" y="52363"/>
                  </a:cubicBezTo>
                  <a:cubicBezTo>
                    <a:pt x="104210" y="50181"/>
                    <a:pt x="107368" y="50181"/>
                    <a:pt x="105789" y="48000"/>
                  </a:cubicBezTo>
                  <a:cubicBezTo>
                    <a:pt x="104210" y="45818"/>
                    <a:pt x="102631" y="41454"/>
                    <a:pt x="105789" y="39272"/>
                  </a:cubicBezTo>
                  <a:cubicBezTo>
                    <a:pt x="120000" y="30545"/>
                    <a:pt x="96315" y="32727"/>
                    <a:pt x="96315" y="32727"/>
                  </a:cubicBezTo>
                  <a:cubicBezTo>
                    <a:pt x="96315" y="30545"/>
                    <a:pt x="97894" y="30545"/>
                    <a:pt x="99473" y="30545"/>
                  </a:cubicBezTo>
                  <a:cubicBezTo>
                    <a:pt x="101052" y="30545"/>
                    <a:pt x="101052" y="26181"/>
                    <a:pt x="101052" y="24000"/>
                  </a:cubicBezTo>
                  <a:cubicBezTo>
                    <a:pt x="101052" y="21818"/>
                    <a:pt x="94736" y="17454"/>
                    <a:pt x="94736" y="19636"/>
                  </a:cubicBezTo>
                  <a:cubicBezTo>
                    <a:pt x="94736" y="21818"/>
                    <a:pt x="93157" y="17454"/>
                    <a:pt x="93157" y="17454"/>
                  </a:cubicBezTo>
                  <a:cubicBezTo>
                    <a:pt x="91578" y="17454"/>
                    <a:pt x="91578" y="21818"/>
                    <a:pt x="90000" y="19636"/>
                  </a:cubicBezTo>
                  <a:cubicBezTo>
                    <a:pt x="90000" y="19636"/>
                    <a:pt x="90000" y="17454"/>
                    <a:pt x="90000" y="15272"/>
                  </a:cubicBezTo>
                  <a:cubicBezTo>
                    <a:pt x="88421" y="13090"/>
                    <a:pt x="86842" y="17454"/>
                    <a:pt x="85263" y="17454"/>
                  </a:cubicBezTo>
                  <a:cubicBezTo>
                    <a:pt x="85263" y="17454"/>
                    <a:pt x="85263" y="13090"/>
                    <a:pt x="85263" y="13090"/>
                  </a:cubicBezTo>
                  <a:cubicBezTo>
                    <a:pt x="85263" y="8727"/>
                    <a:pt x="90000" y="10909"/>
                    <a:pt x="91578" y="10909"/>
                  </a:cubicBezTo>
                  <a:cubicBezTo>
                    <a:pt x="93157" y="8727"/>
                    <a:pt x="86842" y="8727"/>
                    <a:pt x="86842" y="8727"/>
                  </a:cubicBezTo>
                  <a:cubicBezTo>
                    <a:pt x="83684" y="8727"/>
                    <a:pt x="80526" y="6545"/>
                    <a:pt x="77368" y="8727"/>
                  </a:cubicBezTo>
                  <a:cubicBezTo>
                    <a:pt x="74210" y="10909"/>
                    <a:pt x="72631" y="17454"/>
                    <a:pt x="69473" y="15272"/>
                  </a:cubicBezTo>
                  <a:cubicBezTo>
                    <a:pt x="64736" y="15272"/>
                    <a:pt x="63157" y="15272"/>
                    <a:pt x="60000" y="10909"/>
                  </a:cubicBezTo>
                  <a:cubicBezTo>
                    <a:pt x="56842" y="6545"/>
                    <a:pt x="50526" y="10909"/>
                    <a:pt x="45789" y="10909"/>
                  </a:cubicBezTo>
                  <a:cubicBezTo>
                    <a:pt x="42631" y="10909"/>
                    <a:pt x="42631" y="8727"/>
                    <a:pt x="41052" y="4363"/>
                  </a:cubicBezTo>
                  <a:cubicBezTo>
                    <a:pt x="39473" y="0"/>
                    <a:pt x="36315" y="0"/>
                    <a:pt x="31578" y="0"/>
                  </a:cubicBezTo>
                  <a:cubicBezTo>
                    <a:pt x="30000" y="0"/>
                    <a:pt x="17368" y="2181"/>
                    <a:pt x="17368" y="8727"/>
                  </a:cubicBezTo>
                  <a:cubicBezTo>
                    <a:pt x="17368" y="15272"/>
                    <a:pt x="23684" y="17454"/>
                    <a:pt x="20526" y="26181"/>
                  </a:cubicBezTo>
                  <a:cubicBezTo>
                    <a:pt x="17368" y="30545"/>
                    <a:pt x="11052" y="21818"/>
                    <a:pt x="12631" y="17454"/>
                  </a:cubicBezTo>
                  <a:cubicBezTo>
                    <a:pt x="12631" y="15272"/>
                    <a:pt x="15789" y="13090"/>
                    <a:pt x="15789" y="10909"/>
                  </a:cubicBezTo>
                  <a:cubicBezTo>
                    <a:pt x="17368" y="6545"/>
                    <a:pt x="12631" y="4363"/>
                    <a:pt x="12631" y="2181"/>
                  </a:cubicBezTo>
                  <a:cubicBezTo>
                    <a:pt x="7894" y="6545"/>
                    <a:pt x="6315" y="8727"/>
                    <a:pt x="6315" y="15272"/>
                  </a:cubicBezTo>
                  <a:cubicBezTo>
                    <a:pt x="4736" y="17454"/>
                    <a:pt x="0" y="26181"/>
                    <a:pt x="4736" y="26181"/>
                  </a:cubicBezTo>
                  <a:cubicBezTo>
                    <a:pt x="4736" y="26181"/>
                    <a:pt x="6315" y="26181"/>
                    <a:pt x="7894" y="28363"/>
                  </a:cubicBezTo>
                  <a:cubicBezTo>
                    <a:pt x="7894" y="30545"/>
                    <a:pt x="9473" y="32727"/>
                    <a:pt x="11052" y="34909"/>
                  </a:cubicBezTo>
                  <a:cubicBezTo>
                    <a:pt x="14210" y="39272"/>
                    <a:pt x="7894" y="48000"/>
                    <a:pt x="15789" y="50181"/>
                  </a:cubicBezTo>
                  <a:cubicBezTo>
                    <a:pt x="15789" y="50181"/>
                    <a:pt x="18947" y="50181"/>
                    <a:pt x="20526" y="50181"/>
                  </a:cubicBezTo>
                  <a:cubicBezTo>
                    <a:pt x="22105" y="50181"/>
                    <a:pt x="22105" y="48000"/>
                    <a:pt x="23684" y="48000"/>
                  </a:cubicBezTo>
                  <a:cubicBezTo>
                    <a:pt x="28421" y="48000"/>
                    <a:pt x="30000" y="54545"/>
                    <a:pt x="33157" y="58909"/>
                  </a:cubicBezTo>
                  <a:cubicBezTo>
                    <a:pt x="33157" y="58909"/>
                    <a:pt x="34736" y="61090"/>
                    <a:pt x="36315" y="58909"/>
                  </a:cubicBezTo>
                  <a:cubicBezTo>
                    <a:pt x="36315" y="56727"/>
                    <a:pt x="37894" y="58909"/>
                    <a:pt x="41052" y="58909"/>
                  </a:cubicBezTo>
                  <a:cubicBezTo>
                    <a:pt x="44210" y="61090"/>
                    <a:pt x="52105" y="54545"/>
                    <a:pt x="48947" y="63272"/>
                  </a:cubicBezTo>
                  <a:cubicBezTo>
                    <a:pt x="45789" y="69818"/>
                    <a:pt x="45789" y="76363"/>
                    <a:pt x="48947" y="82909"/>
                  </a:cubicBezTo>
                  <a:cubicBezTo>
                    <a:pt x="48947" y="85090"/>
                    <a:pt x="50526" y="87272"/>
                    <a:pt x="50526" y="89454"/>
                  </a:cubicBezTo>
                  <a:cubicBezTo>
                    <a:pt x="50526" y="91636"/>
                    <a:pt x="45789" y="93818"/>
                    <a:pt x="47368" y="96000"/>
                  </a:cubicBezTo>
                  <a:cubicBezTo>
                    <a:pt x="52105" y="102545"/>
                    <a:pt x="53684" y="120000"/>
                    <a:pt x="63157" y="115636"/>
                  </a:cubicBezTo>
                  <a:cubicBezTo>
                    <a:pt x="64736" y="115636"/>
                    <a:pt x="64736" y="117818"/>
                    <a:pt x="66315" y="117818"/>
                  </a:cubicBezTo>
                  <a:cubicBezTo>
                    <a:pt x="67894" y="117818"/>
                    <a:pt x="69473" y="115636"/>
                    <a:pt x="71052" y="113454"/>
                  </a:cubicBezTo>
                  <a:cubicBezTo>
                    <a:pt x="74210" y="111272"/>
                    <a:pt x="75789" y="106909"/>
                    <a:pt x="80526" y="102545"/>
                  </a:cubicBezTo>
                  <a:cubicBezTo>
                    <a:pt x="83684" y="100363"/>
                    <a:pt x="77368" y="100363"/>
                    <a:pt x="77368" y="96000"/>
                  </a:cubicBezTo>
                  <a:cubicBezTo>
                    <a:pt x="77368" y="93818"/>
                    <a:pt x="75789" y="91636"/>
                    <a:pt x="75789" y="89454"/>
                  </a:cubicBezTo>
                  <a:cubicBezTo>
                    <a:pt x="75789" y="87272"/>
                    <a:pt x="71052" y="85090"/>
                    <a:pt x="71052" y="82909"/>
                  </a:cubicBezTo>
                  <a:cubicBezTo>
                    <a:pt x="71052" y="80727"/>
                    <a:pt x="80526" y="82909"/>
                    <a:pt x="82105" y="82909"/>
                  </a:cubicBezTo>
                  <a:cubicBezTo>
                    <a:pt x="85263" y="82909"/>
                    <a:pt x="83684" y="85090"/>
                    <a:pt x="85263" y="87272"/>
                  </a:cubicBezTo>
                  <a:cubicBezTo>
                    <a:pt x="86842" y="87272"/>
                    <a:pt x="86842" y="82909"/>
                    <a:pt x="88421" y="82909"/>
                  </a:cubicBezTo>
                  <a:cubicBezTo>
                    <a:pt x="90000" y="80727"/>
                    <a:pt x="94736" y="80727"/>
                    <a:pt x="97894" y="78545"/>
                  </a:cubicBezTo>
                  <a:cubicBezTo>
                    <a:pt x="99473" y="76363"/>
                    <a:pt x="102631" y="74181"/>
                    <a:pt x="105789" y="72000"/>
                  </a:cubicBezTo>
                  <a:cubicBezTo>
                    <a:pt x="104210" y="67636"/>
                    <a:pt x="99473" y="65454"/>
                    <a:pt x="99473" y="6109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0" name="Shape 2496">
              <a:extLst>
                <a:ext uri="{FF2B5EF4-FFF2-40B4-BE49-F238E27FC236}">
                  <a16:creationId xmlns:a16="http://schemas.microsoft.com/office/drawing/2014/main" id="{A51FC339-C9AD-4351-888C-1C8BE9346441}"/>
                </a:ext>
              </a:extLst>
            </p:cNvPr>
            <p:cNvSpPr/>
            <p:nvPr/>
          </p:nvSpPr>
          <p:spPr>
            <a:xfrm>
              <a:off x="8830750" y="8641244"/>
              <a:ext cx="242034" cy="356781"/>
            </a:xfrm>
            <a:custGeom>
              <a:avLst/>
              <a:gdLst/>
              <a:ahLst/>
              <a:cxnLst/>
              <a:rect l="0" t="0" r="0" b="0"/>
              <a:pathLst>
                <a:path w="120000" h="120000" extrusionOk="0">
                  <a:moveTo>
                    <a:pt x="101538" y="91578"/>
                  </a:moveTo>
                  <a:cubicBezTo>
                    <a:pt x="101538" y="88421"/>
                    <a:pt x="78461" y="69473"/>
                    <a:pt x="83076" y="66315"/>
                  </a:cubicBezTo>
                  <a:cubicBezTo>
                    <a:pt x="87692" y="63157"/>
                    <a:pt x="83076" y="60000"/>
                    <a:pt x="92307" y="56842"/>
                  </a:cubicBezTo>
                  <a:cubicBezTo>
                    <a:pt x="106153" y="56842"/>
                    <a:pt x="101538" y="50526"/>
                    <a:pt x="101538" y="47368"/>
                  </a:cubicBezTo>
                  <a:cubicBezTo>
                    <a:pt x="101538" y="44210"/>
                    <a:pt x="101538" y="41052"/>
                    <a:pt x="101538" y="41052"/>
                  </a:cubicBezTo>
                  <a:cubicBezTo>
                    <a:pt x="101538" y="37894"/>
                    <a:pt x="96923" y="37894"/>
                    <a:pt x="92307" y="34736"/>
                  </a:cubicBezTo>
                  <a:cubicBezTo>
                    <a:pt x="87692" y="28421"/>
                    <a:pt x="73846" y="28421"/>
                    <a:pt x="73846" y="22105"/>
                  </a:cubicBezTo>
                  <a:cubicBezTo>
                    <a:pt x="69230" y="12631"/>
                    <a:pt x="50769" y="3157"/>
                    <a:pt x="41538" y="0"/>
                  </a:cubicBezTo>
                  <a:cubicBezTo>
                    <a:pt x="41538" y="9473"/>
                    <a:pt x="18461" y="9473"/>
                    <a:pt x="23076" y="15789"/>
                  </a:cubicBezTo>
                  <a:cubicBezTo>
                    <a:pt x="23076" y="18947"/>
                    <a:pt x="32307" y="22105"/>
                    <a:pt x="27692" y="25263"/>
                  </a:cubicBezTo>
                  <a:cubicBezTo>
                    <a:pt x="23076" y="25263"/>
                    <a:pt x="13846" y="28421"/>
                    <a:pt x="13846" y="31578"/>
                  </a:cubicBezTo>
                  <a:cubicBezTo>
                    <a:pt x="0" y="34736"/>
                    <a:pt x="9230" y="44210"/>
                    <a:pt x="18461" y="50526"/>
                  </a:cubicBezTo>
                  <a:cubicBezTo>
                    <a:pt x="23076" y="53684"/>
                    <a:pt x="23076" y="56842"/>
                    <a:pt x="32307" y="56842"/>
                  </a:cubicBezTo>
                  <a:cubicBezTo>
                    <a:pt x="36923" y="56842"/>
                    <a:pt x="32307" y="60000"/>
                    <a:pt x="36923" y="63157"/>
                  </a:cubicBezTo>
                  <a:cubicBezTo>
                    <a:pt x="46153" y="72631"/>
                    <a:pt x="41538" y="75789"/>
                    <a:pt x="36923" y="85263"/>
                  </a:cubicBezTo>
                  <a:cubicBezTo>
                    <a:pt x="36923" y="94736"/>
                    <a:pt x="46153" y="104210"/>
                    <a:pt x="50769" y="110526"/>
                  </a:cubicBezTo>
                  <a:cubicBezTo>
                    <a:pt x="64615" y="120000"/>
                    <a:pt x="69230" y="110526"/>
                    <a:pt x="78461" y="110526"/>
                  </a:cubicBezTo>
                  <a:cubicBezTo>
                    <a:pt x="87692" y="110526"/>
                    <a:pt x="92307" y="107368"/>
                    <a:pt x="96923" y="107368"/>
                  </a:cubicBezTo>
                  <a:cubicBezTo>
                    <a:pt x="106153" y="104210"/>
                    <a:pt x="110769" y="104210"/>
                    <a:pt x="120000" y="107368"/>
                  </a:cubicBezTo>
                  <a:cubicBezTo>
                    <a:pt x="115384" y="101052"/>
                    <a:pt x="110769" y="94736"/>
                    <a:pt x="101538" y="91578"/>
                  </a:cubicBezTo>
                  <a:cubicBezTo>
                    <a:pt x="96923" y="85263"/>
                    <a:pt x="106153" y="91578"/>
                    <a:pt x="101538" y="9157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1" name="Shape 2497">
              <a:extLst>
                <a:ext uri="{FF2B5EF4-FFF2-40B4-BE49-F238E27FC236}">
                  <a16:creationId xmlns:a16="http://schemas.microsoft.com/office/drawing/2014/main" id="{89C36DA9-9462-4B58-A6DA-03D299F01337}"/>
                </a:ext>
              </a:extLst>
            </p:cNvPr>
            <p:cNvSpPr/>
            <p:nvPr/>
          </p:nvSpPr>
          <p:spPr>
            <a:xfrm>
              <a:off x="8986799" y="8752737"/>
              <a:ext cx="207006" cy="216614"/>
            </a:xfrm>
            <a:custGeom>
              <a:avLst/>
              <a:gdLst/>
              <a:ahLst/>
              <a:cxnLst/>
              <a:rect l="0" t="0" r="0" b="0"/>
              <a:pathLst>
                <a:path w="120000" h="120000" extrusionOk="0">
                  <a:moveTo>
                    <a:pt x="103636" y="36521"/>
                  </a:moveTo>
                  <a:cubicBezTo>
                    <a:pt x="103636" y="26086"/>
                    <a:pt x="114545" y="15652"/>
                    <a:pt x="120000" y="10434"/>
                  </a:cubicBezTo>
                  <a:cubicBezTo>
                    <a:pt x="103636" y="5217"/>
                    <a:pt x="76363" y="0"/>
                    <a:pt x="65454" y="10434"/>
                  </a:cubicBezTo>
                  <a:cubicBezTo>
                    <a:pt x="54545" y="15652"/>
                    <a:pt x="49090" y="5217"/>
                    <a:pt x="49090" y="0"/>
                  </a:cubicBezTo>
                  <a:cubicBezTo>
                    <a:pt x="43636" y="0"/>
                    <a:pt x="38181" y="10434"/>
                    <a:pt x="27272" y="5217"/>
                  </a:cubicBezTo>
                  <a:cubicBezTo>
                    <a:pt x="27272" y="10434"/>
                    <a:pt x="38181" y="31304"/>
                    <a:pt x="21818" y="31304"/>
                  </a:cubicBezTo>
                  <a:cubicBezTo>
                    <a:pt x="10909" y="36521"/>
                    <a:pt x="0" y="41739"/>
                    <a:pt x="5454" y="52173"/>
                  </a:cubicBezTo>
                  <a:cubicBezTo>
                    <a:pt x="10909" y="62608"/>
                    <a:pt x="16363" y="67826"/>
                    <a:pt x="21818" y="78260"/>
                  </a:cubicBezTo>
                  <a:cubicBezTo>
                    <a:pt x="27272" y="88695"/>
                    <a:pt x="38181" y="99130"/>
                    <a:pt x="49090" y="114782"/>
                  </a:cubicBezTo>
                  <a:cubicBezTo>
                    <a:pt x="65454" y="120000"/>
                    <a:pt x="54545" y="99130"/>
                    <a:pt x="65454" y="99130"/>
                  </a:cubicBezTo>
                  <a:cubicBezTo>
                    <a:pt x="76363" y="99130"/>
                    <a:pt x="81818" y="99130"/>
                    <a:pt x="87272" y="93913"/>
                  </a:cubicBezTo>
                  <a:cubicBezTo>
                    <a:pt x="92727" y="93913"/>
                    <a:pt x="92727" y="104347"/>
                    <a:pt x="103636" y="99130"/>
                  </a:cubicBezTo>
                  <a:cubicBezTo>
                    <a:pt x="109090" y="88695"/>
                    <a:pt x="114545" y="83478"/>
                    <a:pt x="109090" y="73043"/>
                  </a:cubicBezTo>
                  <a:cubicBezTo>
                    <a:pt x="109090" y="62608"/>
                    <a:pt x="103636" y="46956"/>
                    <a:pt x="103636" y="3652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2" name="Shape 2498">
              <a:extLst>
                <a:ext uri="{FF2B5EF4-FFF2-40B4-BE49-F238E27FC236}">
                  <a16:creationId xmlns:a16="http://schemas.microsoft.com/office/drawing/2014/main" id="{96B3765F-92C6-44E0-9DCF-C409B7684A4E}"/>
                </a:ext>
              </a:extLst>
            </p:cNvPr>
            <p:cNvSpPr/>
            <p:nvPr/>
          </p:nvSpPr>
          <p:spPr>
            <a:xfrm>
              <a:off x="9155590" y="8771854"/>
              <a:ext cx="149682" cy="168835"/>
            </a:xfrm>
            <a:custGeom>
              <a:avLst/>
              <a:gdLst/>
              <a:ahLst/>
              <a:cxnLst/>
              <a:rect l="0" t="0" r="0" b="0"/>
              <a:pathLst>
                <a:path w="120000" h="120000" extrusionOk="0">
                  <a:moveTo>
                    <a:pt x="90000" y="33333"/>
                  </a:moveTo>
                  <a:cubicBezTo>
                    <a:pt x="75000" y="20000"/>
                    <a:pt x="60000" y="6666"/>
                    <a:pt x="37500" y="6666"/>
                  </a:cubicBezTo>
                  <a:cubicBezTo>
                    <a:pt x="22500" y="0"/>
                    <a:pt x="0" y="26666"/>
                    <a:pt x="7500" y="40000"/>
                  </a:cubicBezTo>
                  <a:cubicBezTo>
                    <a:pt x="7500" y="53333"/>
                    <a:pt x="15000" y="66666"/>
                    <a:pt x="15000" y="80000"/>
                  </a:cubicBezTo>
                  <a:cubicBezTo>
                    <a:pt x="22500" y="93333"/>
                    <a:pt x="7500" y="106666"/>
                    <a:pt x="0" y="113333"/>
                  </a:cubicBezTo>
                  <a:cubicBezTo>
                    <a:pt x="7500" y="120000"/>
                    <a:pt x="22500" y="113333"/>
                    <a:pt x="30000" y="113333"/>
                  </a:cubicBezTo>
                  <a:cubicBezTo>
                    <a:pt x="45000" y="113333"/>
                    <a:pt x="52500" y="120000"/>
                    <a:pt x="67500" y="113333"/>
                  </a:cubicBezTo>
                  <a:cubicBezTo>
                    <a:pt x="90000" y="106666"/>
                    <a:pt x="97500" y="66666"/>
                    <a:pt x="120000" y="53333"/>
                  </a:cubicBezTo>
                  <a:cubicBezTo>
                    <a:pt x="105000" y="46666"/>
                    <a:pt x="97500" y="40000"/>
                    <a:pt x="90000" y="33333"/>
                  </a:cubicBezTo>
                  <a:cubicBezTo>
                    <a:pt x="75000" y="26666"/>
                    <a:pt x="97500" y="40000"/>
                    <a:pt x="90000" y="3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3" name="Shape 2499">
              <a:extLst>
                <a:ext uri="{FF2B5EF4-FFF2-40B4-BE49-F238E27FC236}">
                  <a16:creationId xmlns:a16="http://schemas.microsoft.com/office/drawing/2014/main" id="{DC66CC94-C1EE-4B0E-B37F-AC9C50EA57F9}"/>
                </a:ext>
              </a:extLst>
            </p:cNvPr>
            <p:cNvSpPr/>
            <p:nvPr/>
          </p:nvSpPr>
          <p:spPr>
            <a:xfrm>
              <a:off x="7821197" y="8453298"/>
              <a:ext cx="754778" cy="786830"/>
            </a:xfrm>
            <a:custGeom>
              <a:avLst/>
              <a:gdLst/>
              <a:ahLst/>
              <a:cxnLst/>
              <a:rect l="0" t="0" r="0" b="0"/>
              <a:pathLst>
                <a:path w="120000" h="120000" extrusionOk="0">
                  <a:moveTo>
                    <a:pt x="114074" y="68571"/>
                  </a:moveTo>
                  <a:cubicBezTo>
                    <a:pt x="120000" y="64285"/>
                    <a:pt x="112592" y="60000"/>
                    <a:pt x="112592" y="55714"/>
                  </a:cubicBezTo>
                  <a:cubicBezTo>
                    <a:pt x="112592" y="52857"/>
                    <a:pt x="115555" y="50000"/>
                    <a:pt x="115555" y="47142"/>
                  </a:cubicBezTo>
                  <a:cubicBezTo>
                    <a:pt x="117037" y="42857"/>
                    <a:pt x="111111" y="45714"/>
                    <a:pt x="109629" y="45714"/>
                  </a:cubicBezTo>
                  <a:cubicBezTo>
                    <a:pt x="108148" y="45714"/>
                    <a:pt x="106666" y="45714"/>
                    <a:pt x="105185" y="45714"/>
                  </a:cubicBezTo>
                  <a:cubicBezTo>
                    <a:pt x="103703" y="45714"/>
                    <a:pt x="103703" y="47142"/>
                    <a:pt x="102222" y="47142"/>
                  </a:cubicBezTo>
                  <a:cubicBezTo>
                    <a:pt x="100740" y="47142"/>
                    <a:pt x="99259" y="42857"/>
                    <a:pt x="97777" y="42857"/>
                  </a:cubicBezTo>
                  <a:cubicBezTo>
                    <a:pt x="94814" y="37142"/>
                    <a:pt x="91851" y="40000"/>
                    <a:pt x="85925" y="40000"/>
                  </a:cubicBezTo>
                  <a:cubicBezTo>
                    <a:pt x="82962" y="40000"/>
                    <a:pt x="81481" y="40000"/>
                    <a:pt x="80000" y="37142"/>
                  </a:cubicBezTo>
                  <a:cubicBezTo>
                    <a:pt x="78518" y="34285"/>
                    <a:pt x="82962" y="31428"/>
                    <a:pt x="78518" y="28571"/>
                  </a:cubicBezTo>
                  <a:cubicBezTo>
                    <a:pt x="77037" y="27142"/>
                    <a:pt x="77037" y="24285"/>
                    <a:pt x="74074" y="24285"/>
                  </a:cubicBezTo>
                  <a:cubicBezTo>
                    <a:pt x="71111" y="24285"/>
                    <a:pt x="72592" y="24285"/>
                    <a:pt x="74074" y="21428"/>
                  </a:cubicBezTo>
                  <a:cubicBezTo>
                    <a:pt x="75555" y="18571"/>
                    <a:pt x="74074" y="15714"/>
                    <a:pt x="75555" y="12857"/>
                  </a:cubicBezTo>
                  <a:cubicBezTo>
                    <a:pt x="77037" y="10000"/>
                    <a:pt x="80000" y="8571"/>
                    <a:pt x="82962" y="7142"/>
                  </a:cubicBezTo>
                  <a:cubicBezTo>
                    <a:pt x="84444" y="5714"/>
                    <a:pt x="87407" y="5714"/>
                    <a:pt x="88888" y="2857"/>
                  </a:cubicBezTo>
                  <a:cubicBezTo>
                    <a:pt x="88888" y="0"/>
                    <a:pt x="82962" y="0"/>
                    <a:pt x="82962" y="1428"/>
                  </a:cubicBezTo>
                  <a:cubicBezTo>
                    <a:pt x="80000" y="4285"/>
                    <a:pt x="75555" y="8571"/>
                    <a:pt x="71111" y="8571"/>
                  </a:cubicBezTo>
                  <a:cubicBezTo>
                    <a:pt x="66666" y="8571"/>
                    <a:pt x="66666" y="8571"/>
                    <a:pt x="65185" y="11428"/>
                  </a:cubicBezTo>
                  <a:cubicBezTo>
                    <a:pt x="63703" y="14285"/>
                    <a:pt x="63703" y="10000"/>
                    <a:pt x="60740" y="10000"/>
                  </a:cubicBezTo>
                  <a:cubicBezTo>
                    <a:pt x="54814" y="11428"/>
                    <a:pt x="57777" y="20000"/>
                    <a:pt x="53333" y="22857"/>
                  </a:cubicBezTo>
                  <a:cubicBezTo>
                    <a:pt x="51851" y="24285"/>
                    <a:pt x="48888" y="25714"/>
                    <a:pt x="47407" y="28571"/>
                  </a:cubicBezTo>
                  <a:cubicBezTo>
                    <a:pt x="47407" y="28571"/>
                    <a:pt x="47407" y="32857"/>
                    <a:pt x="45925" y="32857"/>
                  </a:cubicBezTo>
                  <a:cubicBezTo>
                    <a:pt x="44444" y="30000"/>
                    <a:pt x="42962" y="28571"/>
                    <a:pt x="41481" y="27142"/>
                  </a:cubicBezTo>
                  <a:cubicBezTo>
                    <a:pt x="40000" y="24285"/>
                    <a:pt x="38518" y="24285"/>
                    <a:pt x="37037" y="24285"/>
                  </a:cubicBezTo>
                  <a:cubicBezTo>
                    <a:pt x="31111" y="22857"/>
                    <a:pt x="28148" y="18571"/>
                    <a:pt x="22222" y="22857"/>
                  </a:cubicBezTo>
                  <a:cubicBezTo>
                    <a:pt x="19259" y="24285"/>
                    <a:pt x="13333" y="28571"/>
                    <a:pt x="10370" y="25714"/>
                  </a:cubicBezTo>
                  <a:cubicBezTo>
                    <a:pt x="8888" y="24285"/>
                    <a:pt x="7407" y="24285"/>
                    <a:pt x="5925" y="22857"/>
                  </a:cubicBezTo>
                  <a:cubicBezTo>
                    <a:pt x="2962" y="22857"/>
                    <a:pt x="4444" y="20000"/>
                    <a:pt x="1481" y="22857"/>
                  </a:cubicBezTo>
                  <a:cubicBezTo>
                    <a:pt x="0" y="24285"/>
                    <a:pt x="1481" y="24285"/>
                    <a:pt x="2962" y="25714"/>
                  </a:cubicBezTo>
                  <a:cubicBezTo>
                    <a:pt x="2962" y="27142"/>
                    <a:pt x="1481" y="28571"/>
                    <a:pt x="1481" y="30000"/>
                  </a:cubicBezTo>
                  <a:cubicBezTo>
                    <a:pt x="4444" y="30000"/>
                    <a:pt x="7407" y="31428"/>
                    <a:pt x="8888" y="31428"/>
                  </a:cubicBezTo>
                  <a:cubicBezTo>
                    <a:pt x="10370" y="32857"/>
                    <a:pt x="11851" y="32857"/>
                    <a:pt x="11851" y="34285"/>
                  </a:cubicBezTo>
                  <a:cubicBezTo>
                    <a:pt x="13333" y="35714"/>
                    <a:pt x="13333" y="34285"/>
                    <a:pt x="14814" y="34285"/>
                  </a:cubicBezTo>
                  <a:cubicBezTo>
                    <a:pt x="14814" y="32857"/>
                    <a:pt x="14814" y="37142"/>
                    <a:pt x="16296" y="37142"/>
                  </a:cubicBezTo>
                  <a:cubicBezTo>
                    <a:pt x="17777" y="38571"/>
                    <a:pt x="19259" y="37142"/>
                    <a:pt x="22222" y="35714"/>
                  </a:cubicBezTo>
                  <a:cubicBezTo>
                    <a:pt x="23703" y="35714"/>
                    <a:pt x="19259" y="32857"/>
                    <a:pt x="19259" y="32857"/>
                  </a:cubicBezTo>
                  <a:cubicBezTo>
                    <a:pt x="19259" y="31428"/>
                    <a:pt x="23703" y="28571"/>
                    <a:pt x="23703" y="27142"/>
                  </a:cubicBezTo>
                  <a:cubicBezTo>
                    <a:pt x="25185" y="25714"/>
                    <a:pt x="28148" y="24285"/>
                    <a:pt x="29629" y="25714"/>
                  </a:cubicBezTo>
                  <a:cubicBezTo>
                    <a:pt x="31111" y="25714"/>
                    <a:pt x="34074" y="27142"/>
                    <a:pt x="34074" y="27142"/>
                  </a:cubicBezTo>
                  <a:cubicBezTo>
                    <a:pt x="34074" y="28571"/>
                    <a:pt x="34074" y="28571"/>
                    <a:pt x="35555" y="28571"/>
                  </a:cubicBezTo>
                  <a:cubicBezTo>
                    <a:pt x="35555" y="30000"/>
                    <a:pt x="34074" y="31428"/>
                    <a:pt x="34074" y="31428"/>
                  </a:cubicBezTo>
                  <a:cubicBezTo>
                    <a:pt x="34074" y="32857"/>
                    <a:pt x="37037" y="35714"/>
                    <a:pt x="37037" y="37142"/>
                  </a:cubicBezTo>
                  <a:cubicBezTo>
                    <a:pt x="40000" y="41428"/>
                    <a:pt x="42962" y="41428"/>
                    <a:pt x="42962" y="47142"/>
                  </a:cubicBezTo>
                  <a:cubicBezTo>
                    <a:pt x="42962" y="51428"/>
                    <a:pt x="42962" y="55714"/>
                    <a:pt x="41481" y="60000"/>
                  </a:cubicBezTo>
                  <a:cubicBezTo>
                    <a:pt x="41481" y="61428"/>
                    <a:pt x="44444" y="61428"/>
                    <a:pt x="44444" y="62857"/>
                  </a:cubicBezTo>
                  <a:cubicBezTo>
                    <a:pt x="42962" y="64285"/>
                    <a:pt x="41481" y="65714"/>
                    <a:pt x="41481" y="67142"/>
                  </a:cubicBezTo>
                  <a:cubicBezTo>
                    <a:pt x="40000" y="68571"/>
                    <a:pt x="40000" y="71428"/>
                    <a:pt x="38518" y="71428"/>
                  </a:cubicBezTo>
                  <a:cubicBezTo>
                    <a:pt x="35555" y="72857"/>
                    <a:pt x="32592" y="71428"/>
                    <a:pt x="32592" y="75714"/>
                  </a:cubicBezTo>
                  <a:cubicBezTo>
                    <a:pt x="32592" y="78571"/>
                    <a:pt x="28148" y="78571"/>
                    <a:pt x="32592" y="80000"/>
                  </a:cubicBezTo>
                  <a:cubicBezTo>
                    <a:pt x="34074" y="81428"/>
                    <a:pt x="35555" y="81428"/>
                    <a:pt x="38518" y="82857"/>
                  </a:cubicBezTo>
                  <a:cubicBezTo>
                    <a:pt x="40000" y="84285"/>
                    <a:pt x="41481" y="85714"/>
                    <a:pt x="42962" y="87142"/>
                  </a:cubicBezTo>
                  <a:cubicBezTo>
                    <a:pt x="45925" y="88571"/>
                    <a:pt x="47407" y="87142"/>
                    <a:pt x="50370" y="87142"/>
                  </a:cubicBezTo>
                  <a:cubicBezTo>
                    <a:pt x="51851" y="87142"/>
                    <a:pt x="53333" y="88571"/>
                    <a:pt x="56296" y="90000"/>
                  </a:cubicBezTo>
                  <a:cubicBezTo>
                    <a:pt x="57777" y="90000"/>
                    <a:pt x="59259" y="90000"/>
                    <a:pt x="60740" y="91428"/>
                  </a:cubicBezTo>
                  <a:cubicBezTo>
                    <a:pt x="65185" y="94285"/>
                    <a:pt x="68148" y="97142"/>
                    <a:pt x="71111" y="101428"/>
                  </a:cubicBezTo>
                  <a:cubicBezTo>
                    <a:pt x="72592" y="105714"/>
                    <a:pt x="74074" y="107142"/>
                    <a:pt x="80000" y="108571"/>
                  </a:cubicBezTo>
                  <a:cubicBezTo>
                    <a:pt x="81481" y="108571"/>
                    <a:pt x="82962" y="107142"/>
                    <a:pt x="84444" y="105714"/>
                  </a:cubicBezTo>
                  <a:cubicBezTo>
                    <a:pt x="85925" y="105714"/>
                    <a:pt x="87407" y="108571"/>
                    <a:pt x="88888" y="107142"/>
                  </a:cubicBezTo>
                  <a:cubicBezTo>
                    <a:pt x="91851" y="105714"/>
                    <a:pt x="94814" y="107142"/>
                    <a:pt x="96296" y="108571"/>
                  </a:cubicBezTo>
                  <a:cubicBezTo>
                    <a:pt x="96296" y="110000"/>
                    <a:pt x="94814" y="112857"/>
                    <a:pt x="94814" y="114285"/>
                  </a:cubicBezTo>
                  <a:cubicBezTo>
                    <a:pt x="93333" y="115714"/>
                    <a:pt x="91851" y="115714"/>
                    <a:pt x="94814" y="117142"/>
                  </a:cubicBezTo>
                  <a:cubicBezTo>
                    <a:pt x="94814" y="117142"/>
                    <a:pt x="97777" y="120000"/>
                    <a:pt x="96296" y="120000"/>
                  </a:cubicBezTo>
                  <a:cubicBezTo>
                    <a:pt x="99259" y="120000"/>
                    <a:pt x="100740" y="104285"/>
                    <a:pt x="102222" y="101428"/>
                  </a:cubicBezTo>
                  <a:cubicBezTo>
                    <a:pt x="102222" y="95714"/>
                    <a:pt x="97777" y="94285"/>
                    <a:pt x="96296" y="90000"/>
                  </a:cubicBezTo>
                  <a:cubicBezTo>
                    <a:pt x="96296" y="87142"/>
                    <a:pt x="96296" y="85714"/>
                    <a:pt x="97777" y="85714"/>
                  </a:cubicBezTo>
                  <a:cubicBezTo>
                    <a:pt x="99259" y="85714"/>
                    <a:pt x="103703" y="84285"/>
                    <a:pt x="103703" y="82857"/>
                  </a:cubicBezTo>
                  <a:cubicBezTo>
                    <a:pt x="102222" y="82857"/>
                    <a:pt x="99259" y="82857"/>
                    <a:pt x="99259" y="81428"/>
                  </a:cubicBezTo>
                  <a:cubicBezTo>
                    <a:pt x="97777" y="81428"/>
                    <a:pt x="97777" y="78571"/>
                    <a:pt x="97777" y="78571"/>
                  </a:cubicBezTo>
                  <a:cubicBezTo>
                    <a:pt x="100740" y="78571"/>
                    <a:pt x="103703" y="78571"/>
                    <a:pt x="106666" y="78571"/>
                  </a:cubicBezTo>
                  <a:cubicBezTo>
                    <a:pt x="108148" y="78571"/>
                    <a:pt x="117037" y="74285"/>
                    <a:pt x="117037" y="75714"/>
                  </a:cubicBezTo>
                  <a:cubicBezTo>
                    <a:pt x="117037" y="72857"/>
                    <a:pt x="112592" y="68571"/>
                    <a:pt x="114074" y="68571"/>
                  </a:cubicBezTo>
                  <a:cubicBezTo>
                    <a:pt x="115555" y="67142"/>
                    <a:pt x="112592" y="68571"/>
                    <a:pt x="114074" y="6857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4" name="Shape 2500">
              <a:extLst>
                <a:ext uri="{FF2B5EF4-FFF2-40B4-BE49-F238E27FC236}">
                  <a16:creationId xmlns:a16="http://schemas.microsoft.com/office/drawing/2014/main" id="{75B9ADB6-0654-4056-91C3-EA75529D7184}"/>
                </a:ext>
              </a:extLst>
            </p:cNvPr>
            <p:cNvSpPr/>
            <p:nvPr/>
          </p:nvSpPr>
          <p:spPr>
            <a:xfrm>
              <a:off x="7923107" y="8978911"/>
              <a:ext cx="261145" cy="309000"/>
            </a:xfrm>
            <a:custGeom>
              <a:avLst/>
              <a:gdLst/>
              <a:ahLst/>
              <a:cxnLst/>
              <a:rect l="0" t="0" r="0" b="0"/>
              <a:pathLst>
                <a:path w="120000" h="120000" extrusionOk="0">
                  <a:moveTo>
                    <a:pt x="85714" y="21818"/>
                  </a:moveTo>
                  <a:cubicBezTo>
                    <a:pt x="77142" y="21818"/>
                    <a:pt x="72857" y="14545"/>
                    <a:pt x="64285" y="10909"/>
                  </a:cubicBezTo>
                  <a:cubicBezTo>
                    <a:pt x="59999" y="7272"/>
                    <a:pt x="51428" y="0"/>
                    <a:pt x="42857" y="0"/>
                  </a:cubicBezTo>
                  <a:cubicBezTo>
                    <a:pt x="42857" y="10909"/>
                    <a:pt x="17142" y="3636"/>
                    <a:pt x="17142" y="14545"/>
                  </a:cubicBezTo>
                  <a:cubicBezTo>
                    <a:pt x="17142" y="21818"/>
                    <a:pt x="17142" y="21818"/>
                    <a:pt x="12857" y="25454"/>
                  </a:cubicBezTo>
                  <a:cubicBezTo>
                    <a:pt x="4285" y="29090"/>
                    <a:pt x="8571" y="32727"/>
                    <a:pt x="8571" y="36363"/>
                  </a:cubicBezTo>
                  <a:cubicBezTo>
                    <a:pt x="8571" y="40000"/>
                    <a:pt x="4285" y="43636"/>
                    <a:pt x="0" y="47272"/>
                  </a:cubicBezTo>
                  <a:cubicBezTo>
                    <a:pt x="0" y="47272"/>
                    <a:pt x="0" y="50909"/>
                    <a:pt x="0" y="54545"/>
                  </a:cubicBezTo>
                  <a:cubicBezTo>
                    <a:pt x="4285" y="58181"/>
                    <a:pt x="0" y="61818"/>
                    <a:pt x="0" y="65454"/>
                  </a:cubicBezTo>
                  <a:cubicBezTo>
                    <a:pt x="0" y="65454"/>
                    <a:pt x="4285" y="76363"/>
                    <a:pt x="8571" y="72727"/>
                  </a:cubicBezTo>
                  <a:cubicBezTo>
                    <a:pt x="17142" y="72727"/>
                    <a:pt x="17142" y="65454"/>
                    <a:pt x="21428" y="65454"/>
                  </a:cubicBezTo>
                  <a:cubicBezTo>
                    <a:pt x="17142" y="65454"/>
                    <a:pt x="25714" y="72727"/>
                    <a:pt x="21428" y="72727"/>
                  </a:cubicBezTo>
                  <a:cubicBezTo>
                    <a:pt x="21428" y="80000"/>
                    <a:pt x="21428" y="83636"/>
                    <a:pt x="12857" y="87272"/>
                  </a:cubicBezTo>
                  <a:cubicBezTo>
                    <a:pt x="12857" y="87272"/>
                    <a:pt x="17142" y="94545"/>
                    <a:pt x="12857" y="94545"/>
                  </a:cubicBezTo>
                  <a:cubicBezTo>
                    <a:pt x="12857" y="98181"/>
                    <a:pt x="8571" y="98181"/>
                    <a:pt x="12857" y="101818"/>
                  </a:cubicBezTo>
                  <a:cubicBezTo>
                    <a:pt x="21428" y="105454"/>
                    <a:pt x="25714" y="105454"/>
                    <a:pt x="34285" y="116363"/>
                  </a:cubicBezTo>
                  <a:cubicBezTo>
                    <a:pt x="38571" y="120000"/>
                    <a:pt x="42857" y="105454"/>
                    <a:pt x="47142" y="105454"/>
                  </a:cubicBezTo>
                  <a:cubicBezTo>
                    <a:pt x="51428" y="94545"/>
                    <a:pt x="55714" y="83636"/>
                    <a:pt x="68571" y="80000"/>
                  </a:cubicBezTo>
                  <a:cubicBezTo>
                    <a:pt x="77142" y="76363"/>
                    <a:pt x="85714" y="76363"/>
                    <a:pt x="94285" y="69090"/>
                  </a:cubicBezTo>
                  <a:cubicBezTo>
                    <a:pt x="102857" y="65454"/>
                    <a:pt x="111428" y="58181"/>
                    <a:pt x="115714" y="47272"/>
                  </a:cubicBezTo>
                  <a:cubicBezTo>
                    <a:pt x="115714" y="40000"/>
                    <a:pt x="119999" y="36363"/>
                    <a:pt x="115714" y="29090"/>
                  </a:cubicBezTo>
                  <a:cubicBezTo>
                    <a:pt x="111428" y="25454"/>
                    <a:pt x="107142" y="21818"/>
                    <a:pt x="102857" y="18181"/>
                  </a:cubicBezTo>
                  <a:cubicBezTo>
                    <a:pt x="98571" y="18181"/>
                    <a:pt x="89999" y="21818"/>
                    <a:pt x="85714" y="2181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5" name="Shape 2501">
              <a:extLst>
                <a:ext uri="{FF2B5EF4-FFF2-40B4-BE49-F238E27FC236}">
                  <a16:creationId xmlns:a16="http://schemas.microsoft.com/office/drawing/2014/main" id="{91A608A7-A626-4B0F-BF75-40105AF1B6B9}"/>
                </a:ext>
              </a:extLst>
            </p:cNvPr>
            <p:cNvSpPr/>
            <p:nvPr/>
          </p:nvSpPr>
          <p:spPr>
            <a:xfrm>
              <a:off x="7894443" y="9036252"/>
              <a:ext cx="598726" cy="888768"/>
            </a:xfrm>
            <a:custGeom>
              <a:avLst/>
              <a:gdLst/>
              <a:ahLst/>
              <a:cxnLst/>
              <a:rect l="0" t="0" r="0" b="0"/>
              <a:pathLst>
                <a:path w="120000" h="120000" extrusionOk="0">
                  <a:moveTo>
                    <a:pt x="106875" y="26526"/>
                  </a:moveTo>
                  <a:cubicBezTo>
                    <a:pt x="99375" y="24000"/>
                    <a:pt x="110625" y="18947"/>
                    <a:pt x="105000" y="17684"/>
                  </a:cubicBezTo>
                  <a:cubicBezTo>
                    <a:pt x="101250" y="15157"/>
                    <a:pt x="97500" y="16421"/>
                    <a:pt x="93750" y="16421"/>
                  </a:cubicBezTo>
                  <a:cubicBezTo>
                    <a:pt x="90000" y="15157"/>
                    <a:pt x="90000" y="17684"/>
                    <a:pt x="86250" y="17684"/>
                  </a:cubicBezTo>
                  <a:cubicBezTo>
                    <a:pt x="82500" y="16421"/>
                    <a:pt x="78750" y="16421"/>
                    <a:pt x="76875" y="13894"/>
                  </a:cubicBezTo>
                  <a:cubicBezTo>
                    <a:pt x="75000" y="12631"/>
                    <a:pt x="73125" y="8842"/>
                    <a:pt x="71250" y="7578"/>
                  </a:cubicBezTo>
                  <a:cubicBezTo>
                    <a:pt x="67500" y="6315"/>
                    <a:pt x="65625" y="3789"/>
                    <a:pt x="61875" y="2526"/>
                  </a:cubicBezTo>
                  <a:cubicBezTo>
                    <a:pt x="60000" y="0"/>
                    <a:pt x="56250" y="1263"/>
                    <a:pt x="52500" y="0"/>
                  </a:cubicBezTo>
                  <a:cubicBezTo>
                    <a:pt x="56250" y="2526"/>
                    <a:pt x="58125" y="3789"/>
                    <a:pt x="58125" y="6315"/>
                  </a:cubicBezTo>
                  <a:cubicBezTo>
                    <a:pt x="56250" y="8842"/>
                    <a:pt x="56250" y="11368"/>
                    <a:pt x="52500" y="12631"/>
                  </a:cubicBezTo>
                  <a:cubicBezTo>
                    <a:pt x="48750" y="15157"/>
                    <a:pt x="46875" y="17684"/>
                    <a:pt x="43125" y="17684"/>
                  </a:cubicBezTo>
                  <a:cubicBezTo>
                    <a:pt x="39375" y="18947"/>
                    <a:pt x="35625" y="18947"/>
                    <a:pt x="31875" y="21473"/>
                  </a:cubicBezTo>
                  <a:cubicBezTo>
                    <a:pt x="30000" y="22736"/>
                    <a:pt x="22500" y="34105"/>
                    <a:pt x="20625" y="32842"/>
                  </a:cubicBezTo>
                  <a:cubicBezTo>
                    <a:pt x="16875" y="29052"/>
                    <a:pt x="15000" y="29052"/>
                    <a:pt x="11250" y="27789"/>
                  </a:cubicBezTo>
                  <a:cubicBezTo>
                    <a:pt x="9375" y="27789"/>
                    <a:pt x="9375" y="27789"/>
                    <a:pt x="11250" y="26526"/>
                  </a:cubicBezTo>
                  <a:cubicBezTo>
                    <a:pt x="13125" y="25263"/>
                    <a:pt x="13125" y="24000"/>
                    <a:pt x="11250" y="22736"/>
                  </a:cubicBezTo>
                  <a:cubicBezTo>
                    <a:pt x="7500" y="24000"/>
                    <a:pt x="0" y="29052"/>
                    <a:pt x="3750" y="32842"/>
                  </a:cubicBezTo>
                  <a:cubicBezTo>
                    <a:pt x="3750" y="32842"/>
                    <a:pt x="7500" y="36631"/>
                    <a:pt x="5625" y="37894"/>
                  </a:cubicBezTo>
                  <a:cubicBezTo>
                    <a:pt x="3750" y="37894"/>
                    <a:pt x="1875" y="39157"/>
                    <a:pt x="5625" y="40421"/>
                  </a:cubicBezTo>
                  <a:cubicBezTo>
                    <a:pt x="15000" y="44210"/>
                    <a:pt x="22500" y="51789"/>
                    <a:pt x="26250" y="59368"/>
                  </a:cubicBezTo>
                  <a:cubicBezTo>
                    <a:pt x="31875" y="65684"/>
                    <a:pt x="35625" y="73263"/>
                    <a:pt x="43125" y="79578"/>
                  </a:cubicBezTo>
                  <a:cubicBezTo>
                    <a:pt x="45000" y="82105"/>
                    <a:pt x="48750" y="84631"/>
                    <a:pt x="48750" y="88421"/>
                  </a:cubicBezTo>
                  <a:cubicBezTo>
                    <a:pt x="48750" y="89684"/>
                    <a:pt x="46875" y="88421"/>
                    <a:pt x="46875" y="89684"/>
                  </a:cubicBezTo>
                  <a:cubicBezTo>
                    <a:pt x="48750" y="90947"/>
                    <a:pt x="50625" y="92210"/>
                    <a:pt x="52500" y="93473"/>
                  </a:cubicBezTo>
                  <a:cubicBezTo>
                    <a:pt x="54375" y="96000"/>
                    <a:pt x="56250" y="98526"/>
                    <a:pt x="60000" y="99789"/>
                  </a:cubicBezTo>
                  <a:cubicBezTo>
                    <a:pt x="65625" y="101052"/>
                    <a:pt x="71250" y="103578"/>
                    <a:pt x="76875" y="104842"/>
                  </a:cubicBezTo>
                  <a:cubicBezTo>
                    <a:pt x="80625" y="106105"/>
                    <a:pt x="84375" y="108631"/>
                    <a:pt x="90000" y="109894"/>
                  </a:cubicBezTo>
                  <a:cubicBezTo>
                    <a:pt x="93750" y="112421"/>
                    <a:pt x="97500" y="114947"/>
                    <a:pt x="101250" y="117473"/>
                  </a:cubicBezTo>
                  <a:cubicBezTo>
                    <a:pt x="108750" y="120000"/>
                    <a:pt x="106875" y="114947"/>
                    <a:pt x="110625" y="113684"/>
                  </a:cubicBezTo>
                  <a:cubicBezTo>
                    <a:pt x="112500" y="112421"/>
                    <a:pt x="112500" y="109894"/>
                    <a:pt x="114375" y="108631"/>
                  </a:cubicBezTo>
                  <a:cubicBezTo>
                    <a:pt x="114375" y="107368"/>
                    <a:pt x="120000" y="104842"/>
                    <a:pt x="118125" y="103578"/>
                  </a:cubicBezTo>
                  <a:cubicBezTo>
                    <a:pt x="114375" y="102315"/>
                    <a:pt x="112500" y="102315"/>
                    <a:pt x="114375" y="98526"/>
                  </a:cubicBezTo>
                  <a:cubicBezTo>
                    <a:pt x="114375" y="97263"/>
                    <a:pt x="114375" y="96000"/>
                    <a:pt x="114375" y="96000"/>
                  </a:cubicBezTo>
                  <a:cubicBezTo>
                    <a:pt x="116250" y="94736"/>
                    <a:pt x="118125" y="93473"/>
                    <a:pt x="118125" y="93473"/>
                  </a:cubicBezTo>
                  <a:cubicBezTo>
                    <a:pt x="120000" y="89684"/>
                    <a:pt x="116250" y="83368"/>
                    <a:pt x="120000" y="80842"/>
                  </a:cubicBezTo>
                  <a:cubicBezTo>
                    <a:pt x="120000" y="79578"/>
                    <a:pt x="118125" y="77052"/>
                    <a:pt x="116250" y="74526"/>
                  </a:cubicBezTo>
                  <a:cubicBezTo>
                    <a:pt x="114375" y="70736"/>
                    <a:pt x="112500" y="70736"/>
                    <a:pt x="106875" y="72000"/>
                  </a:cubicBezTo>
                  <a:cubicBezTo>
                    <a:pt x="99375" y="72000"/>
                    <a:pt x="103125" y="63157"/>
                    <a:pt x="103125" y="60631"/>
                  </a:cubicBezTo>
                  <a:cubicBezTo>
                    <a:pt x="99375" y="61894"/>
                    <a:pt x="97500" y="64421"/>
                    <a:pt x="93750" y="64421"/>
                  </a:cubicBezTo>
                  <a:cubicBezTo>
                    <a:pt x="91875" y="64421"/>
                    <a:pt x="88125" y="64421"/>
                    <a:pt x="86250" y="64421"/>
                  </a:cubicBezTo>
                  <a:cubicBezTo>
                    <a:pt x="84375" y="63157"/>
                    <a:pt x="84375" y="60631"/>
                    <a:pt x="82500" y="60631"/>
                  </a:cubicBezTo>
                  <a:cubicBezTo>
                    <a:pt x="76875" y="60631"/>
                    <a:pt x="76875" y="55578"/>
                    <a:pt x="75000" y="53052"/>
                  </a:cubicBezTo>
                  <a:cubicBezTo>
                    <a:pt x="71250" y="50526"/>
                    <a:pt x="69375" y="46736"/>
                    <a:pt x="73125" y="44210"/>
                  </a:cubicBezTo>
                  <a:cubicBezTo>
                    <a:pt x="75000" y="42947"/>
                    <a:pt x="78750" y="42947"/>
                    <a:pt x="78750" y="41684"/>
                  </a:cubicBezTo>
                  <a:cubicBezTo>
                    <a:pt x="78750" y="40421"/>
                    <a:pt x="78750" y="39157"/>
                    <a:pt x="78750" y="37894"/>
                  </a:cubicBezTo>
                  <a:cubicBezTo>
                    <a:pt x="78750" y="34105"/>
                    <a:pt x="78750" y="32842"/>
                    <a:pt x="84375" y="31578"/>
                  </a:cubicBezTo>
                  <a:cubicBezTo>
                    <a:pt x="88125" y="30315"/>
                    <a:pt x="90000" y="30315"/>
                    <a:pt x="93750" y="30315"/>
                  </a:cubicBezTo>
                  <a:cubicBezTo>
                    <a:pt x="95625" y="30315"/>
                    <a:pt x="97500" y="29052"/>
                    <a:pt x="99375" y="27789"/>
                  </a:cubicBezTo>
                  <a:cubicBezTo>
                    <a:pt x="101250" y="27789"/>
                    <a:pt x="110625" y="29052"/>
                    <a:pt x="106875" y="2652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6" name="Shape 2502">
              <a:extLst>
                <a:ext uri="{FF2B5EF4-FFF2-40B4-BE49-F238E27FC236}">
                  <a16:creationId xmlns:a16="http://schemas.microsoft.com/office/drawing/2014/main" id="{166CE72D-4BBD-4DE0-AD58-0C68E38C6C7D}"/>
                </a:ext>
              </a:extLst>
            </p:cNvPr>
            <p:cNvSpPr/>
            <p:nvPr/>
          </p:nvSpPr>
          <p:spPr>
            <a:xfrm>
              <a:off x="8158775" y="9867680"/>
              <a:ext cx="407642" cy="1984596"/>
            </a:xfrm>
            <a:custGeom>
              <a:avLst/>
              <a:gdLst/>
              <a:ahLst/>
              <a:cxnLst/>
              <a:rect l="0" t="0" r="0" b="0"/>
              <a:pathLst>
                <a:path w="120000" h="120000" extrusionOk="0">
                  <a:moveTo>
                    <a:pt x="109090" y="15849"/>
                  </a:moveTo>
                  <a:cubicBezTo>
                    <a:pt x="103636" y="15283"/>
                    <a:pt x="109090" y="12452"/>
                    <a:pt x="103636" y="11320"/>
                  </a:cubicBezTo>
                  <a:cubicBezTo>
                    <a:pt x="100909" y="10754"/>
                    <a:pt x="95454" y="9056"/>
                    <a:pt x="98181" y="7924"/>
                  </a:cubicBezTo>
                  <a:cubicBezTo>
                    <a:pt x="103636" y="7358"/>
                    <a:pt x="95454" y="7358"/>
                    <a:pt x="98181" y="6792"/>
                  </a:cubicBezTo>
                  <a:cubicBezTo>
                    <a:pt x="100909" y="6226"/>
                    <a:pt x="98181" y="5660"/>
                    <a:pt x="95454" y="5094"/>
                  </a:cubicBezTo>
                  <a:cubicBezTo>
                    <a:pt x="92727" y="4528"/>
                    <a:pt x="92727" y="3962"/>
                    <a:pt x="92727" y="2830"/>
                  </a:cubicBezTo>
                  <a:cubicBezTo>
                    <a:pt x="92727" y="1698"/>
                    <a:pt x="90000" y="1132"/>
                    <a:pt x="87272" y="0"/>
                  </a:cubicBezTo>
                  <a:cubicBezTo>
                    <a:pt x="84545" y="566"/>
                    <a:pt x="81818" y="1132"/>
                    <a:pt x="81818" y="1698"/>
                  </a:cubicBezTo>
                  <a:cubicBezTo>
                    <a:pt x="79090" y="2830"/>
                    <a:pt x="73636" y="2264"/>
                    <a:pt x="76363" y="3396"/>
                  </a:cubicBezTo>
                  <a:cubicBezTo>
                    <a:pt x="76363" y="5094"/>
                    <a:pt x="76363" y="6792"/>
                    <a:pt x="76363" y="8490"/>
                  </a:cubicBezTo>
                  <a:cubicBezTo>
                    <a:pt x="76363" y="10754"/>
                    <a:pt x="79090" y="13584"/>
                    <a:pt x="76363" y="15849"/>
                  </a:cubicBezTo>
                  <a:cubicBezTo>
                    <a:pt x="73636" y="16415"/>
                    <a:pt x="70909" y="16981"/>
                    <a:pt x="70909" y="17547"/>
                  </a:cubicBezTo>
                  <a:cubicBezTo>
                    <a:pt x="70909" y="18679"/>
                    <a:pt x="73636" y="19811"/>
                    <a:pt x="73636" y="20943"/>
                  </a:cubicBezTo>
                  <a:cubicBezTo>
                    <a:pt x="73636" y="24339"/>
                    <a:pt x="68181" y="28301"/>
                    <a:pt x="62727" y="31698"/>
                  </a:cubicBezTo>
                  <a:cubicBezTo>
                    <a:pt x="60000" y="33396"/>
                    <a:pt x="60000" y="34528"/>
                    <a:pt x="62727" y="36226"/>
                  </a:cubicBezTo>
                  <a:cubicBezTo>
                    <a:pt x="62727" y="37358"/>
                    <a:pt x="62727" y="37924"/>
                    <a:pt x="57272" y="38490"/>
                  </a:cubicBezTo>
                  <a:cubicBezTo>
                    <a:pt x="54545" y="39056"/>
                    <a:pt x="57272" y="39622"/>
                    <a:pt x="57272" y="40188"/>
                  </a:cubicBezTo>
                  <a:cubicBezTo>
                    <a:pt x="57272" y="41886"/>
                    <a:pt x="57272" y="43584"/>
                    <a:pt x="57272" y="45283"/>
                  </a:cubicBezTo>
                  <a:cubicBezTo>
                    <a:pt x="57272" y="45849"/>
                    <a:pt x="57272" y="46981"/>
                    <a:pt x="57272" y="47547"/>
                  </a:cubicBezTo>
                  <a:cubicBezTo>
                    <a:pt x="54545" y="48113"/>
                    <a:pt x="57272" y="49245"/>
                    <a:pt x="54545" y="49811"/>
                  </a:cubicBezTo>
                  <a:cubicBezTo>
                    <a:pt x="49090" y="52641"/>
                    <a:pt x="43636" y="55471"/>
                    <a:pt x="38181" y="58301"/>
                  </a:cubicBezTo>
                  <a:cubicBezTo>
                    <a:pt x="35454" y="60000"/>
                    <a:pt x="27272" y="60566"/>
                    <a:pt x="30000" y="62264"/>
                  </a:cubicBezTo>
                  <a:cubicBezTo>
                    <a:pt x="32727" y="63962"/>
                    <a:pt x="38181" y="66792"/>
                    <a:pt x="32727" y="69056"/>
                  </a:cubicBezTo>
                  <a:cubicBezTo>
                    <a:pt x="27272" y="70188"/>
                    <a:pt x="21818" y="73018"/>
                    <a:pt x="27272" y="74716"/>
                  </a:cubicBezTo>
                  <a:cubicBezTo>
                    <a:pt x="30000" y="75849"/>
                    <a:pt x="32727" y="75849"/>
                    <a:pt x="35454" y="75283"/>
                  </a:cubicBezTo>
                  <a:cubicBezTo>
                    <a:pt x="38181" y="74716"/>
                    <a:pt x="49090" y="74716"/>
                    <a:pt x="46363" y="75283"/>
                  </a:cubicBezTo>
                  <a:cubicBezTo>
                    <a:pt x="46363" y="75283"/>
                    <a:pt x="43636" y="75283"/>
                    <a:pt x="40909" y="75849"/>
                  </a:cubicBezTo>
                  <a:cubicBezTo>
                    <a:pt x="40909" y="76415"/>
                    <a:pt x="40909" y="76415"/>
                    <a:pt x="43636" y="76981"/>
                  </a:cubicBezTo>
                  <a:cubicBezTo>
                    <a:pt x="43636" y="76981"/>
                    <a:pt x="40909" y="77547"/>
                    <a:pt x="40909" y="77547"/>
                  </a:cubicBezTo>
                  <a:cubicBezTo>
                    <a:pt x="38181" y="78679"/>
                    <a:pt x="35454" y="80943"/>
                    <a:pt x="38181" y="82075"/>
                  </a:cubicBezTo>
                  <a:cubicBezTo>
                    <a:pt x="38181" y="82641"/>
                    <a:pt x="38181" y="82641"/>
                    <a:pt x="35454" y="83773"/>
                  </a:cubicBezTo>
                  <a:cubicBezTo>
                    <a:pt x="32727" y="84339"/>
                    <a:pt x="38181" y="84339"/>
                    <a:pt x="40909" y="84905"/>
                  </a:cubicBezTo>
                  <a:cubicBezTo>
                    <a:pt x="40909" y="84905"/>
                    <a:pt x="40909" y="84905"/>
                    <a:pt x="38181" y="85471"/>
                  </a:cubicBezTo>
                  <a:cubicBezTo>
                    <a:pt x="35454" y="85471"/>
                    <a:pt x="30000" y="86037"/>
                    <a:pt x="35454" y="86037"/>
                  </a:cubicBezTo>
                  <a:cubicBezTo>
                    <a:pt x="32727" y="86603"/>
                    <a:pt x="35454" y="88301"/>
                    <a:pt x="38181" y="88301"/>
                  </a:cubicBezTo>
                  <a:cubicBezTo>
                    <a:pt x="35454" y="88301"/>
                    <a:pt x="27272" y="87735"/>
                    <a:pt x="30000" y="89433"/>
                  </a:cubicBezTo>
                  <a:cubicBezTo>
                    <a:pt x="30000" y="89433"/>
                    <a:pt x="32727" y="92264"/>
                    <a:pt x="27272" y="91698"/>
                  </a:cubicBezTo>
                  <a:cubicBezTo>
                    <a:pt x="27272" y="91698"/>
                    <a:pt x="21818" y="90566"/>
                    <a:pt x="21818" y="90000"/>
                  </a:cubicBezTo>
                  <a:cubicBezTo>
                    <a:pt x="16363" y="89433"/>
                    <a:pt x="19090" y="88867"/>
                    <a:pt x="13636" y="89433"/>
                  </a:cubicBezTo>
                  <a:cubicBezTo>
                    <a:pt x="13636" y="89433"/>
                    <a:pt x="10909" y="90000"/>
                    <a:pt x="10909" y="90000"/>
                  </a:cubicBezTo>
                  <a:cubicBezTo>
                    <a:pt x="10909" y="90566"/>
                    <a:pt x="13636" y="90566"/>
                    <a:pt x="10909" y="91132"/>
                  </a:cubicBezTo>
                  <a:cubicBezTo>
                    <a:pt x="10909" y="91698"/>
                    <a:pt x="0" y="91698"/>
                    <a:pt x="0" y="92830"/>
                  </a:cubicBezTo>
                  <a:cubicBezTo>
                    <a:pt x="0" y="92830"/>
                    <a:pt x="2727" y="93396"/>
                    <a:pt x="5454" y="93396"/>
                  </a:cubicBezTo>
                  <a:cubicBezTo>
                    <a:pt x="5454" y="93396"/>
                    <a:pt x="2727" y="92830"/>
                    <a:pt x="5454" y="92264"/>
                  </a:cubicBezTo>
                  <a:cubicBezTo>
                    <a:pt x="5454" y="92264"/>
                    <a:pt x="13636" y="93396"/>
                    <a:pt x="19090" y="92830"/>
                  </a:cubicBezTo>
                  <a:cubicBezTo>
                    <a:pt x="30000" y="92264"/>
                    <a:pt x="13636" y="96226"/>
                    <a:pt x="19090" y="96792"/>
                  </a:cubicBezTo>
                  <a:cubicBezTo>
                    <a:pt x="21818" y="96792"/>
                    <a:pt x="27272" y="96226"/>
                    <a:pt x="30000" y="96792"/>
                  </a:cubicBezTo>
                  <a:cubicBezTo>
                    <a:pt x="32727" y="96792"/>
                    <a:pt x="32727" y="98490"/>
                    <a:pt x="30000" y="97924"/>
                  </a:cubicBezTo>
                  <a:cubicBezTo>
                    <a:pt x="30000" y="97924"/>
                    <a:pt x="21818" y="96792"/>
                    <a:pt x="21818" y="97358"/>
                  </a:cubicBezTo>
                  <a:cubicBezTo>
                    <a:pt x="19090" y="97924"/>
                    <a:pt x="16363" y="97924"/>
                    <a:pt x="19090" y="98490"/>
                  </a:cubicBezTo>
                  <a:cubicBezTo>
                    <a:pt x="19090" y="98490"/>
                    <a:pt x="24545" y="99622"/>
                    <a:pt x="21818" y="99622"/>
                  </a:cubicBezTo>
                  <a:cubicBezTo>
                    <a:pt x="19090" y="99622"/>
                    <a:pt x="19090" y="101320"/>
                    <a:pt x="19090" y="101320"/>
                  </a:cubicBezTo>
                  <a:cubicBezTo>
                    <a:pt x="16363" y="103018"/>
                    <a:pt x="24545" y="100754"/>
                    <a:pt x="24545" y="100754"/>
                  </a:cubicBezTo>
                  <a:cubicBezTo>
                    <a:pt x="24545" y="100754"/>
                    <a:pt x="21818" y="103584"/>
                    <a:pt x="24545" y="103018"/>
                  </a:cubicBezTo>
                  <a:cubicBezTo>
                    <a:pt x="24545" y="103018"/>
                    <a:pt x="21818" y="103018"/>
                    <a:pt x="21818" y="103584"/>
                  </a:cubicBezTo>
                  <a:cubicBezTo>
                    <a:pt x="19090" y="104150"/>
                    <a:pt x="21818" y="104150"/>
                    <a:pt x="24545" y="104716"/>
                  </a:cubicBezTo>
                  <a:cubicBezTo>
                    <a:pt x="24545" y="104716"/>
                    <a:pt x="19090" y="105283"/>
                    <a:pt x="19090" y="105283"/>
                  </a:cubicBezTo>
                  <a:cubicBezTo>
                    <a:pt x="16363" y="105283"/>
                    <a:pt x="19090" y="105283"/>
                    <a:pt x="19090" y="105849"/>
                  </a:cubicBezTo>
                  <a:cubicBezTo>
                    <a:pt x="16363" y="106981"/>
                    <a:pt x="27272" y="106981"/>
                    <a:pt x="27272" y="106415"/>
                  </a:cubicBezTo>
                  <a:cubicBezTo>
                    <a:pt x="27272" y="106981"/>
                    <a:pt x="24545" y="106981"/>
                    <a:pt x="27272" y="107547"/>
                  </a:cubicBezTo>
                  <a:cubicBezTo>
                    <a:pt x="27272" y="107547"/>
                    <a:pt x="27272" y="107547"/>
                    <a:pt x="27272" y="107547"/>
                  </a:cubicBezTo>
                  <a:cubicBezTo>
                    <a:pt x="27272" y="108113"/>
                    <a:pt x="21818" y="108679"/>
                    <a:pt x="21818" y="109245"/>
                  </a:cubicBezTo>
                  <a:cubicBezTo>
                    <a:pt x="19090" y="110377"/>
                    <a:pt x="27272" y="108679"/>
                    <a:pt x="30000" y="108679"/>
                  </a:cubicBezTo>
                  <a:cubicBezTo>
                    <a:pt x="27272" y="109245"/>
                    <a:pt x="30000" y="109811"/>
                    <a:pt x="30000" y="109811"/>
                  </a:cubicBezTo>
                  <a:cubicBezTo>
                    <a:pt x="30000" y="110377"/>
                    <a:pt x="21818" y="110943"/>
                    <a:pt x="21818" y="110943"/>
                  </a:cubicBezTo>
                  <a:cubicBezTo>
                    <a:pt x="27272" y="111509"/>
                    <a:pt x="27272" y="110943"/>
                    <a:pt x="30000" y="112075"/>
                  </a:cubicBezTo>
                  <a:cubicBezTo>
                    <a:pt x="32727" y="113207"/>
                    <a:pt x="38181" y="110377"/>
                    <a:pt x="35454" y="110377"/>
                  </a:cubicBezTo>
                  <a:cubicBezTo>
                    <a:pt x="38181" y="110377"/>
                    <a:pt x="38181" y="110943"/>
                    <a:pt x="40909" y="111509"/>
                  </a:cubicBezTo>
                  <a:cubicBezTo>
                    <a:pt x="40909" y="111509"/>
                    <a:pt x="40909" y="110377"/>
                    <a:pt x="40909" y="110377"/>
                  </a:cubicBezTo>
                  <a:cubicBezTo>
                    <a:pt x="40909" y="110377"/>
                    <a:pt x="40909" y="111509"/>
                    <a:pt x="40909" y="111509"/>
                  </a:cubicBezTo>
                  <a:cubicBezTo>
                    <a:pt x="43636" y="110943"/>
                    <a:pt x="43636" y="110377"/>
                    <a:pt x="43636" y="110943"/>
                  </a:cubicBezTo>
                  <a:cubicBezTo>
                    <a:pt x="46363" y="110943"/>
                    <a:pt x="43636" y="112075"/>
                    <a:pt x="43636" y="112075"/>
                  </a:cubicBezTo>
                  <a:cubicBezTo>
                    <a:pt x="40909" y="112641"/>
                    <a:pt x="46363" y="112641"/>
                    <a:pt x="43636" y="113207"/>
                  </a:cubicBezTo>
                  <a:cubicBezTo>
                    <a:pt x="40909" y="114339"/>
                    <a:pt x="46363" y="113773"/>
                    <a:pt x="49090" y="114339"/>
                  </a:cubicBezTo>
                  <a:cubicBezTo>
                    <a:pt x="57272" y="114339"/>
                    <a:pt x="65454" y="115471"/>
                    <a:pt x="57272" y="116603"/>
                  </a:cubicBezTo>
                  <a:cubicBezTo>
                    <a:pt x="54545" y="117169"/>
                    <a:pt x="46363" y="116603"/>
                    <a:pt x="43636" y="117169"/>
                  </a:cubicBezTo>
                  <a:cubicBezTo>
                    <a:pt x="40909" y="118301"/>
                    <a:pt x="49090" y="117735"/>
                    <a:pt x="51818" y="118301"/>
                  </a:cubicBezTo>
                  <a:cubicBezTo>
                    <a:pt x="49090" y="118301"/>
                    <a:pt x="49090" y="118301"/>
                    <a:pt x="49090" y="118301"/>
                  </a:cubicBezTo>
                  <a:cubicBezTo>
                    <a:pt x="49090" y="118301"/>
                    <a:pt x="60000" y="120000"/>
                    <a:pt x="65454" y="118867"/>
                  </a:cubicBezTo>
                  <a:cubicBezTo>
                    <a:pt x="68181" y="117735"/>
                    <a:pt x="62727" y="116603"/>
                    <a:pt x="68181" y="115471"/>
                  </a:cubicBezTo>
                  <a:cubicBezTo>
                    <a:pt x="70909" y="114339"/>
                    <a:pt x="79090" y="114339"/>
                    <a:pt x="81818" y="114339"/>
                  </a:cubicBezTo>
                  <a:cubicBezTo>
                    <a:pt x="95454" y="112641"/>
                    <a:pt x="76363" y="112641"/>
                    <a:pt x="70909" y="112641"/>
                  </a:cubicBezTo>
                  <a:cubicBezTo>
                    <a:pt x="65454" y="112641"/>
                    <a:pt x="57272" y="112641"/>
                    <a:pt x="51818" y="112075"/>
                  </a:cubicBezTo>
                  <a:cubicBezTo>
                    <a:pt x="46363" y="110943"/>
                    <a:pt x="46363" y="110943"/>
                    <a:pt x="46363" y="108679"/>
                  </a:cubicBezTo>
                  <a:cubicBezTo>
                    <a:pt x="46363" y="106415"/>
                    <a:pt x="43636" y="108113"/>
                    <a:pt x="35454" y="106981"/>
                  </a:cubicBezTo>
                  <a:cubicBezTo>
                    <a:pt x="32727" y="106981"/>
                    <a:pt x="32727" y="105283"/>
                    <a:pt x="32727" y="104716"/>
                  </a:cubicBezTo>
                  <a:cubicBezTo>
                    <a:pt x="30000" y="103584"/>
                    <a:pt x="30000" y="101886"/>
                    <a:pt x="35454" y="101320"/>
                  </a:cubicBezTo>
                  <a:cubicBezTo>
                    <a:pt x="38181" y="100754"/>
                    <a:pt x="38181" y="100754"/>
                    <a:pt x="40909" y="100188"/>
                  </a:cubicBezTo>
                  <a:cubicBezTo>
                    <a:pt x="40909" y="99622"/>
                    <a:pt x="43636" y="99056"/>
                    <a:pt x="46363" y="99056"/>
                  </a:cubicBezTo>
                  <a:cubicBezTo>
                    <a:pt x="49090" y="98490"/>
                    <a:pt x="43636" y="96792"/>
                    <a:pt x="46363" y="95660"/>
                  </a:cubicBezTo>
                  <a:cubicBezTo>
                    <a:pt x="46363" y="95094"/>
                    <a:pt x="51818" y="94528"/>
                    <a:pt x="54545" y="93396"/>
                  </a:cubicBezTo>
                  <a:cubicBezTo>
                    <a:pt x="54545" y="92264"/>
                    <a:pt x="54545" y="90566"/>
                    <a:pt x="57272" y="89433"/>
                  </a:cubicBezTo>
                  <a:cubicBezTo>
                    <a:pt x="57272" y="88301"/>
                    <a:pt x="62727" y="88301"/>
                    <a:pt x="57272" y="87169"/>
                  </a:cubicBezTo>
                  <a:cubicBezTo>
                    <a:pt x="54545" y="86603"/>
                    <a:pt x="46363" y="86603"/>
                    <a:pt x="57272" y="86037"/>
                  </a:cubicBezTo>
                  <a:cubicBezTo>
                    <a:pt x="70909" y="85471"/>
                    <a:pt x="54545" y="85471"/>
                    <a:pt x="51818" y="84339"/>
                  </a:cubicBezTo>
                  <a:cubicBezTo>
                    <a:pt x="51818" y="82641"/>
                    <a:pt x="51818" y="80377"/>
                    <a:pt x="51818" y="79245"/>
                  </a:cubicBezTo>
                  <a:cubicBezTo>
                    <a:pt x="51818" y="76981"/>
                    <a:pt x="51818" y="74150"/>
                    <a:pt x="51818" y="71886"/>
                  </a:cubicBezTo>
                  <a:cubicBezTo>
                    <a:pt x="54545" y="70188"/>
                    <a:pt x="57272" y="67358"/>
                    <a:pt x="62727" y="66226"/>
                  </a:cubicBezTo>
                  <a:cubicBezTo>
                    <a:pt x="70909" y="64528"/>
                    <a:pt x="62727" y="61698"/>
                    <a:pt x="62727" y="60000"/>
                  </a:cubicBezTo>
                  <a:cubicBezTo>
                    <a:pt x="62727" y="58867"/>
                    <a:pt x="65454" y="58301"/>
                    <a:pt x="70909" y="57735"/>
                  </a:cubicBezTo>
                  <a:cubicBezTo>
                    <a:pt x="76363" y="56603"/>
                    <a:pt x="73636" y="56037"/>
                    <a:pt x="73636" y="54339"/>
                  </a:cubicBezTo>
                  <a:cubicBezTo>
                    <a:pt x="73636" y="52075"/>
                    <a:pt x="81818" y="50377"/>
                    <a:pt x="79090" y="48113"/>
                  </a:cubicBezTo>
                  <a:cubicBezTo>
                    <a:pt x="79090" y="46415"/>
                    <a:pt x="76363" y="44716"/>
                    <a:pt x="73636" y="43018"/>
                  </a:cubicBezTo>
                  <a:cubicBezTo>
                    <a:pt x="73636" y="42452"/>
                    <a:pt x="70909" y="41886"/>
                    <a:pt x="73636" y="41320"/>
                  </a:cubicBezTo>
                  <a:cubicBezTo>
                    <a:pt x="76363" y="40754"/>
                    <a:pt x="79090" y="38490"/>
                    <a:pt x="79090" y="37924"/>
                  </a:cubicBezTo>
                  <a:cubicBezTo>
                    <a:pt x="79090" y="37358"/>
                    <a:pt x="76363" y="36226"/>
                    <a:pt x="81818" y="35094"/>
                  </a:cubicBezTo>
                  <a:cubicBezTo>
                    <a:pt x="84545" y="34528"/>
                    <a:pt x="81818" y="33396"/>
                    <a:pt x="84545" y="32830"/>
                  </a:cubicBezTo>
                  <a:cubicBezTo>
                    <a:pt x="84545" y="31698"/>
                    <a:pt x="90000" y="31132"/>
                    <a:pt x="92727" y="30566"/>
                  </a:cubicBezTo>
                  <a:cubicBezTo>
                    <a:pt x="92727" y="30000"/>
                    <a:pt x="100909" y="28301"/>
                    <a:pt x="100909" y="27735"/>
                  </a:cubicBezTo>
                  <a:cubicBezTo>
                    <a:pt x="100909" y="27169"/>
                    <a:pt x="98181" y="26037"/>
                    <a:pt x="98181" y="24905"/>
                  </a:cubicBezTo>
                  <a:cubicBezTo>
                    <a:pt x="98181" y="23773"/>
                    <a:pt x="98181" y="23207"/>
                    <a:pt x="98181" y="22075"/>
                  </a:cubicBezTo>
                  <a:cubicBezTo>
                    <a:pt x="98181" y="20377"/>
                    <a:pt x="100909" y="20377"/>
                    <a:pt x="109090" y="19811"/>
                  </a:cubicBezTo>
                  <a:cubicBezTo>
                    <a:pt x="120000" y="19245"/>
                    <a:pt x="120000" y="18113"/>
                    <a:pt x="120000" y="15849"/>
                  </a:cubicBezTo>
                  <a:cubicBezTo>
                    <a:pt x="117272" y="16415"/>
                    <a:pt x="111818" y="16415"/>
                    <a:pt x="109090" y="15849"/>
                  </a:cubicBezTo>
                  <a:cubicBezTo>
                    <a:pt x="109090" y="15849"/>
                    <a:pt x="109090" y="16415"/>
                    <a:pt x="109090" y="1584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7" name="Shape 2503">
              <a:extLst>
                <a:ext uri="{FF2B5EF4-FFF2-40B4-BE49-F238E27FC236}">
                  <a16:creationId xmlns:a16="http://schemas.microsoft.com/office/drawing/2014/main" id="{3D1E9011-B2C4-425A-ACA6-32B541A6FC86}"/>
                </a:ext>
              </a:extLst>
            </p:cNvPr>
            <p:cNvSpPr/>
            <p:nvPr/>
          </p:nvSpPr>
          <p:spPr>
            <a:xfrm>
              <a:off x="8435844" y="9485413"/>
              <a:ext cx="598726" cy="653037"/>
            </a:xfrm>
            <a:custGeom>
              <a:avLst/>
              <a:gdLst/>
              <a:ahLst/>
              <a:cxnLst/>
              <a:rect l="0" t="0" r="0" b="0"/>
              <a:pathLst>
                <a:path w="120000" h="120000" extrusionOk="0">
                  <a:moveTo>
                    <a:pt x="114375" y="72000"/>
                  </a:moveTo>
                  <a:cubicBezTo>
                    <a:pt x="106875" y="68571"/>
                    <a:pt x="108750" y="66857"/>
                    <a:pt x="108750" y="60000"/>
                  </a:cubicBezTo>
                  <a:cubicBezTo>
                    <a:pt x="103125" y="60000"/>
                    <a:pt x="97500" y="60000"/>
                    <a:pt x="93750" y="60000"/>
                  </a:cubicBezTo>
                  <a:cubicBezTo>
                    <a:pt x="90000" y="60000"/>
                    <a:pt x="91875" y="58285"/>
                    <a:pt x="91875" y="56571"/>
                  </a:cubicBezTo>
                  <a:cubicBezTo>
                    <a:pt x="91875" y="54857"/>
                    <a:pt x="90000" y="51428"/>
                    <a:pt x="88125" y="51428"/>
                  </a:cubicBezTo>
                  <a:cubicBezTo>
                    <a:pt x="88125" y="49714"/>
                    <a:pt x="90000" y="49714"/>
                    <a:pt x="90000" y="48000"/>
                  </a:cubicBezTo>
                  <a:cubicBezTo>
                    <a:pt x="91875" y="46285"/>
                    <a:pt x="90000" y="44571"/>
                    <a:pt x="88125" y="44571"/>
                  </a:cubicBezTo>
                  <a:cubicBezTo>
                    <a:pt x="88125" y="42857"/>
                    <a:pt x="90000" y="41142"/>
                    <a:pt x="88125" y="39428"/>
                  </a:cubicBezTo>
                  <a:cubicBezTo>
                    <a:pt x="84375" y="36000"/>
                    <a:pt x="80625" y="36000"/>
                    <a:pt x="76875" y="36000"/>
                  </a:cubicBezTo>
                  <a:cubicBezTo>
                    <a:pt x="75000" y="36000"/>
                    <a:pt x="71250" y="32571"/>
                    <a:pt x="69375" y="30857"/>
                  </a:cubicBezTo>
                  <a:cubicBezTo>
                    <a:pt x="65625" y="30857"/>
                    <a:pt x="63750" y="27428"/>
                    <a:pt x="61875" y="27428"/>
                  </a:cubicBezTo>
                  <a:cubicBezTo>
                    <a:pt x="58125" y="27428"/>
                    <a:pt x="56250" y="27428"/>
                    <a:pt x="54375" y="27428"/>
                  </a:cubicBezTo>
                  <a:cubicBezTo>
                    <a:pt x="50625" y="27428"/>
                    <a:pt x="43125" y="18857"/>
                    <a:pt x="43125" y="15428"/>
                  </a:cubicBezTo>
                  <a:cubicBezTo>
                    <a:pt x="43125" y="13714"/>
                    <a:pt x="43125" y="12000"/>
                    <a:pt x="43125" y="10285"/>
                  </a:cubicBezTo>
                  <a:cubicBezTo>
                    <a:pt x="43125" y="8571"/>
                    <a:pt x="43125" y="8571"/>
                    <a:pt x="43125" y="6857"/>
                  </a:cubicBezTo>
                  <a:cubicBezTo>
                    <a:pt x="43125" y="0"/>
                    <a:pt x="39375" y="3428"/>
                    <a:pt x="33750" y="5142"/>
                  </a:cubicBezTo>
                  <a:cubicBezTo>
                    <a:pt x="28125" y="5142"/>
                    <a:pt x="24375" y="10285"/>
                    <a:pt x="18750" y="10285"/>
                  </a:cubicBezTo>
                  <a:cubicBezTo>
                    <a:pt x="15000" y="10285"/>
                    <a:pt x="15000" y="13714"/>
                    <a:pt x="13125" y="15428"/>
                  </a:cubicBezTo>
                  <a:cubicBezTo>
                    <a:pt x="11250" y="15428"/>
                    <a:pt x="5625" y="13714"/>
                    <a:pt x="3750" y="13714"/>
                  </a:cubicBezTo>
                  <a:cubicBezTo>
                    <a:pt x="7500" y="15428"/>
                    <a:pt x="9375" y="24000"/>
                    <a:pt x="11250" y="27428"/>
                  </a:cubicBezTo>
                  <a:cubicBezTo>
                    <a:pt x="7500" y="29142"/>
                    <a:pt x="9375" y="36000"/>
                    <a:pt x="9375" y="39428"/>
                  </a:cubicBezTo>
                  <a:cubicBezTo>
                    <a:pt x="9375" y="42857"/>
                    <a:pt x="9375" y="44571"/>
                    <a:pt x="7500" y="46285"/>
                  </a:cubicBezTo>
                  <a:cubicBezTo>
                    <a:pt x="5625" y="48000"/>
                    <a:pt x="5625" y="51428"/>
                    <a:pt x="5625" y="53142"/>
                  </a:cubicBezTo>
                  <a:cubicBezTo>
                    <a:pt x="3750" y="56571"/>
                    <a:pt x="9375" y="56571"/>
                    <a:pt x="9375" y="60000"/>
                  </a:cubicBezTo>
                  <a:cubicBezTo>
                    <a:pt x="9375" y="61714"/>
                    <a:pt x="5625" y="63428"/>
                    <a:pt x="5625" y="65142"/>
                  </a:cubicBezTo>
                  <a:cubicBezTo>
                    <a:pt x="0" y="70285"/>
                    <a:pt x="7500" y="72000"/>
                    <a:pt x="7500" y="78857"/>
                  </a:cubicBezTo>
                  <a:cubicBezTo>
                    <a:pt x="7500" y="80571"/>
                    <a:pt x="7500" y="82285"/>
                    <a:pt x="7500" y="84000"/>
                  </a:cubicBezTo>
                  <a:cubicBezTo>
                    <a:pt x="9375" y="85714"/>
                    <a:pt x="11250" y="87428"/>
                    <a:pt x="13125" y="89142"/>
                  </a:cubicBezTo>
                  <a:cubicBezTo>
                    <a:pt x="13125" y="90857"/>
                    <a:pt x="9375" y="90857"/>
                    <a:pt x="13125" y="92571"/>
                  </a:cubicBezTo>
                  <a:cubicBezTo>
                    <a:pt x="13125" y="92571"/>
                    <a:pt x="11250" y="96000"/>
                    <a:pt x="11250" y="96000"/>
                  </a:cubicBezTo>
                  <a:cubicBezTo>
                    <a:pt x="11250" y="101142"/>
                    <a:pt x="16875" y="104571"/>
                    <a:pt x="16875" y="108000"/>
                  </a:cubicBezTo>
                  <a:cubicBezTo>
                    <a:pt x="18750" y="113142"/>
                    <a:pt x="15000" y="118285"/>
                    <a:pt x="24375" y="118285"/>
                  </a:cubicBezTo>
                  <a:cubicBezTo>
                    <a:pt x="26250" y="120000"/>
                    <a:pt x="26250" y="116571"/>
                    <a:pt x="26250" y="114857"/>
                  </a:cubicBezTo>
                  <a:cubicBezTo>
                    <a:pt x="26250" y="113142"/>
                    <a:pt x="30000" y="111428"/>
                    <a:pt x="31875" y="111428"/>
                  </a:cubicBezTo>
                  <a:cubicBezTo>
                    <a:pt x="33750" y="109714"/>
                    <a:pt x="35625" y="108000"/>
                    <a:pt x="37500" y="111428"/>
                  </a:cubicBezTo>
                  <a:cubicBezTo>
                    <a:pt x="41250" y="113142"/>
                    <a:pt x="45000" y="111428"/>
                    <a:pt x="46875" y="111428"/>
                  </a:cubicBezTo>
                  <a:cubicBezTo>
                    <a:pt x="50625" y="111428"/>
                    <a:pt x="50625" y="116571"/>
                    <a:pt x="52500" y="116571"/>
                  </a:cubicBezTo>
                  <a:cubicBezTo>
                    <a:pt x="54375" y="116571"/>
                    <a:pt x="56250" y="113142"/>
                    <a:pt x="58125" y="111428"/>
                  </a:cubicBezTo>
                  <a:cubicBezTo>
                    <a:pt x="60000" y="108000"/>
                    <a:pt x="67500" y="113142"/>
                    <a:pt x="69375" y="109714"/>
                  </a:cubicBezTo>
                  <a:cubicBezTo>
                    <a:pt x="73125" y="101142"/>
                    <a:pt x="71250" y="92571"/>
                    <a:pt x="82500" y="89142"/>
                  </a:cubicBezTo>
                  <a:cubicBezTo>
                    <a:pt x="86250" y="87428"/>
                    <a:pt x="91875" y="87428"/>
                    <a:pt x="97500" y="87428"/>
                  </a:cubicBezTo>
                  <a:cubicBezTo>
                    <a:pt x="103125" y="87428"/>
                    <a:pt x="106875" y="89142"/>
                    <a:pt x="110625" y="92571"/>
                  </a:cubicBezTo>
                  <a:cubicBezTo>
                    <a:pt x="112500" y="87428"/>
                    <a:pt x="120000" y="73714"/>
                    <a:pt x="114375" y="72000"/>
                  </a:cubicBezTo>
                  <a:cubicBezTo>
                    <a:pt x="112500" y="70285"/>
                    <a:pt x="116250" y="72000"/>
                    <a:pt x="114375"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8" name="Shape 2504">
              <a:extLst>
                <a:ext uri="{FF2B5EF4-FFF2-40B4-BE49-F238E27FC236}">
                  <a16:creationId xmlns:a16="http://schemas.microsoft.com/office/drawing/2014/main" id="{E6845077-42AB-4804-A7D1-FBDA04D4C0D9}"/>
                </a:ext>
              </a:extLst>
            </p:cNvPr>
            <p:cNvSpPr/>
            <p:nvPr/>
          </p:nvSpPr>
          <p:spPr>
            <a:xfrm>
              <a:off x="8773425" y="9950502"/>
              <a:ext cx="420383" cy="414120"/>
            </a:xfrm>
            <a:custGeom>
              <a:avLst/>
              <a:gdLst/>
              <a:ahLst/>
              <a:cxnLst/>
              <a:rect l="0" t="0" r="0" b="0"/>
              <a:pathLst>
                <a:path w="120000" h="120000" extrusionOk="0">
                  <a:moveTo>
                    <a:pt x="106666" y="65454"/>
                  </a:moveTo>
                  <a:cubicBezTo>
                    <a:pt x="104000" y="68181"/>
                    <a:pt x="98666" y="70909"/>
                    <a:pt x="96000" y="65454"/>
                  </a:cubicBezTo>
                  <a:cubicBezTo>
                    <a:pt x="93333" y="62727"/>
                    <a:pt x="98666" y="60000"/>
                    <a:pt x="96000" y="54545"/>
                  </a:cubicBezTo>
                  <a:cubicBezTo>
                    <a:pt x="93333" y="51818"/>
                    <a:pt x="93333" y="49090"/>
                    <a:pt x="90666" y="46363"/>
                  </a:cubicBezTo>
                  <a:cubicBezTo>
                    <a:pt x="82666" y="40909"/>
                    <a:pt x="82666" y="46363"/>
                    <a:pt x="77333" y="43636"/>
                  </a:cubicBezTo>
                  <a:cubicBezTo>
                    <a:pt x="74666" y="43636"/>
                    <a:pt x="72000" y="43636"/>
                    <a:pt x="66666" y="40909"/>
                  </a:cubicBezTo>
                  <a:cubicBezTo>
                    <a:pt x="61333" y="40909"/>
                    <a:pt x="64000" y="35454"/>
                    <a:pt x="66666" y="32727"/>
                  </a:cubicBezTo>
                  <a:cubicBezTo>
                    <a:pt x="66666" y="27272"/>
                    <a:pt x="64000" y="21818"/>
                    <a:pt x="64000" y="19090"/>
                  </a:cubicBezTo>
                  <a:cubicBezTo>
                    <a:pt x="61333" y="10909"/>
                    <a:pt x="64000" y="10909"/>
                    <a:pt x="56000" y="8181"/>
                  </a:cubicBezTo>
                  <a:cubicBezTo>
                    <a:pt x="50666" y="2727"/>
                    <a:pt x="48000" y="0"/>
                    <a:pt x="37333" y="2727"/>
                  </a:cubicBezTo>
                  <a:cubicBezTo>
                    <a:pt x="29333" y="2727"/>
                    <a:pt x="18666" y="5454"/>
                    <a:pt x="13333" y="8181"/>
                  </a:cubicBezTo>
                  <a:cubicBezTo>
                    <a:pt x="5333" y="16363"/>
                    <a:pt x="8000" y="21818"/>
                    <a:pt x="5333" y="30000"/>
                  </a:cubicBezTo>
                  <a:cubicBezTo>
                    <a:pt x="5333" y="32727"/>
                    <a:pt x="2666" y="35454"/>
                    <a:pt x="2666" y="38181"/>
                  </a:cubicBezTo>
                  <a:cubicBezTo>
                    <a:pt x="0" y="40909"/>
                    <a:pt x="2666" y="40909"/>
                    <a:pt x="5333" y="46363"/>
                  </a:cubicBezTo>
                  <a:cubicBezTo>
                    <a:pt x="10666" y="54545"/>
                    <a:pt x="16000" y="57272"/>
                    <a:pt x="24000" y="65454"/>
                  </a:cubicBezTo>
                  <a:cubicBezTo>
                    <a:pt x="26666" y="68181"/>
                    <a:pt x="32000" y="68181"/>
                    <a:pt x="34666" y="68181"/>
                  </a:cubicBezTo>
                  <a:cubicBezTo>
                    <a:pt x="40000" y="68181"/>
                    <a:pt x="42666" y="70909"/>
                    <a:pt x="45333" y="73636"/>
                  </a:cubicBezTo>
                  <a:cubicBezTo>
                    <a:pt x="50666" y="76363"/>
                    <a:pt x="72000" y="84545"/>
                    <a:pt x="66666" y="95454"/>
                  </a:cubicBezTo>
                  <a:cubicBezTo>
                    <a:pt x="64000" y="98181"/>
                    <a:pt x="58666" y="100909"/>
                    <a:pt x="58666" y="106363"/>
                  </a:cubicBezTo>
                  <a:cubicBezTo>
                    <a:pt x="58666" y="111818"/>
                    <a:pt x="58666" y="111818"/>
                    <a:pt x="53333" y="114545"/>
                  </a:cubicBezTo>
                  <a:cubicBezTo>
                    <a:pt x="50666" y="120000"/>
                    <a:pt x="72000" y="117272"/>
                    <a:pt x="74666" y="120000"/>
                  </a:cubicBezTo>
                  <a:cubicBezTo>
                    <a:pt x="80000" y="120000"/>
                    <a:pt x="80000" y="120000"/>
                    <a:pt x="85333" y="117272"/>
                  </a:cubicBezTo>
                  <a:cubicBezTo>
                    <a:pt x="88000" y="111818"/>
                    <a:pt x="96000" y="117272"/>
                    <a:pt x="98666" y="114545"/>
                  </a:cubicBezTo>
                  <a:cubicBezTo>
                    <a:pt x="101333" y="111818"/>
                    <a:pt x="104000" y="109090"/>
                    <a:pt x="106666" y="106363"/>
                  </a:cubicBezTo>
                  <a:cubicBezTo>
                    <a:pt x="109333" y="100909"/>
                    <a:pt x="106666" y="95454"/>
                    <a:pt x="109333" y="92727"/>
                  </a:cubicBezTo>
                  <a:cubicBezTo>
                    <a:pt x="109333" y="87272"/>
                    <a:pt x="120000" y="65454"/>
                    <a:pt x="106666" y="65454"/>
                  </a:cubicBezTo>
                  <a:cubicBezTo>
                    <a:pt x="106666" y="68181"/>
                    <a:pt x="109333" y="65454"/>
                    <a:pt x="106666" y="6545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29" name="Shape 2505">
              <a:extLst>
                <a:ext uri="{FF2B5EF4-FFF2-40B4-BE49-F238E27FC236}">
                  <a16:creationId xmlns:a16="http://schemas.microsoft.com/office/drawing/2014/main" id="{039DD128-1BB1-4821-8145-241DA2A19720}"/>
                </a:ext>
              </a:extLst>
            </p:cNvPr>
            <p:cNvSpPr/>
            <p:nvPr/>
          </p:nvSpPr>
          <p:spPr>
            <a:xfrm>
              <a:off x="8241578" y="8800521"/>
              <a:ext cx="1856685" cy="1882657"/>
            </a:xfrm>
            <a:custGeom>
              <a:avLst/>
              <a:gdLst/>
              <a:ahLst/>
              <a:cxnLst/>
              <a:rect l="0" t="0" r="0" b="0"/>
              <a:pathLst>
                <a:path w="120000" h="120000" extrusionOk="0">
                  <a:moveTo>
                    <a:pt x="118190" y="34029"/>
                  </a:moveTo>
                  <a:cubicBezTo>
                    <a:pt x="117587" y="32835"/>
                    <a:pt x="117587" y="31641"/>
                    <a:pt x="116984" y="31044"/>
                  </a:cubicBezTo>
                  <a:cubicBezTo>
                    <a:pt x="115778" y="30447"/>
                    <a:pt x="113969" y="31044"/>
                    <a:pt x="113366" y="30447"/>
                  </a:cubicBezTo>
                  <a:cubicBezTo>
                    <a:pt x="110351" y="29850"/>
                    <a:pt x="108542" y="27462"/>
                    <a:pt x="106733" y="26268"/>
                  </a:cubicBezTo>
                  <a:cubicBezTo>
                    <a:pt x="105527" y="25671"/>
                    <a:pt x="104321" y="25074"/>
                    <a:pt x="103718" y="24477"/>
                  </a:cubicBezTo>
                  <a:cubicBezTo>
                    <a:pt x="101909" y="23880"/>
                    <a:pt x="101306" y="24477"/>
                    <a:pt x="99497" y="24477"/>
                  </a:cubicBezTo>
                  <a:cubicBezTo>
                    <a:pt x="97085" y="25074"/>
                    <a:pt x="94673" y="22089"/>
                    <a:pt x="92261" y="23283"/>
                  </a:cubicBezTo>
                  <a:cubicBezTo>
                    <a:pt x="90452" y="23880"/>
                    <a:pt x="88643" y="20895"/>
                    <a:pt x="87437" y="20298"/>
                  </a:cubicBezTo>
                  <a:cubicBezTo>
                    <a:pt x="85628" y="19104"/>
                    <a:pt x="83216" y="17910"/>
                    <a:pt x="81407" y="17910"/>
                  </a:cubicBezTo>
                  <a:cubicBezTo>
                    <a:pt x="80201" y="17313"/>
                    <a:pt x="78994" y="17313"/>
                    <a:pt x="78391" y="17910"/>
                  </a:cubicBezTo>
                  <a:cubicBezTo>
                    <a:pt x="77788" y="19701"/>
                    <a:pt x="75979" y="20298"/>
                    <a:pt x="75376" y="21492"/>
                  </a:cubicBezTo>
                  <a:cubicBezTo>
                    <a:pt x="74170" y="23283"/>
                    <a:pt x="74773" y="22686"/>
                    <a:pt x="73567" y="21492"/>
                  </a:cubicBezTo>
                  <a:cubicBezTo>
                    <a:pt x="73567" y="21492"/>
                    <a:pt x="72964" y="20895"/>
                    <a:pt x="72964" y="20895"/>
                  </a:cubicBezTo>
                  <a:cubicBezTo>
                    <a:pt x="71758" y="20298"/>
                    <a:pt x="72361" y="21492"/>
                    <a:pt x="71758" y="22089"/>
                  </a:cubicBezTo>
                  <a:cubicBezTo>
                    <a:pt x="71155" y="22686"/>
                    <a:pt x="69346" y="17313"/>
                    <a:pt x="69949" y="17313"/>
                  </a:cubicBezTo>
                  <a:cubicBezTo>
                    <a:pt x="69949" y="17313"/>
                    <a:pt x="68140" y="19701"/>
                    <a:pt x="67537" y="19701"/>
                  </a:cubicBezTo>
                  <a:cubicBezTo>
                    <a:pt x="67537" y="19701"/>
                    <a:pt x="69949" y="17910"/>
                    <a:pt x="69346" y="17313"/>
                  </a:cubicBezTo>
                  <a:cubicBezTo>
                    <a:pt x="68140" y="16716"/>
                    <a:pt x="68140" y="19701"/>
                    <a:pt x="66934" y="19701"/>
                  </a:cubicBezTo>
                  <a:cubicBezTo>
                    <a:pt x="66934" y="19701"/>
                    <a:pt x="69346" y="16119"/>
                    <a:pt x="69346" y="15522"/>
                  </a:cubicBezTo>
                  <a:cubicBezTo>
                    <a:pt x="69346" y="14925"/>
                    <a:pt x="70552" y="14925"/>
                    <a:pt x="70552" y="14328"/>
                  </a:cubicBezTo>
                  <a:cubicBezTo>
                    <a:pt x="71155" y="13731"/>
                    <a:pt x="71758" y="14925"/>
                    <a:pt x="72361" y="13731"/>
                  </a:cubicBezTo>
                  <a:cubicBezTo>
                    <a:pt x="72964" y="13134"/>
                    <a:pt x="72361" y="13134"/>
                    <a:pt x="72361" y="11940"/>
                  </a:cubicBezTo>
                  <a:cubicBezTo>
                    <a:pt x="72964" y="11343"/>
                    <a:pt x="72964" y="10149"/>
                    <a:pt x="71758" y="9552"/>
                  </a:cubicBezTo>
                  <a:cubicBezTo>
                    <a:pt x="69949" y="8955"/>
                    <a:pt x="69949" y="6567"/>
                    <a:pt x="69949" y="4776"/>
                  </a:cubicBezTo>
                  <a:cubicBezTo>
                    <a:pt x="69949" y="4179"/>
                    <a:pt x="69346" y="3582"/>
                    <a:pt x="68743" y="2985"/>
                  </a:cubicBezTo>
                  <a:cubicBezTo>
                    <a:pt x="68140" y="2388"/>
                    <a:pt x="67537" y="4179"/>
                    <a:pt x="66934" y="4776"/>
                  </a:cubicBezTo>
                  <a:cubicBezTo>
                    <a:pt x="66331" y="6567"/>
                    <a:pt x="65125" y="8955"/>
                    <a:pt x="63316" y="8955"/>
                  </a:cubicBezTo>
                  <a:cubicBezTo>
                    <a:pt x="62713" y="8955"/>
                    <a:pt x="62110" y="8358"/>
                    <a:pt x="60904" y="8358"/>
                  </a:cubicBezTo>
                  <a:cubicBezTo>
                    <a:pt x="60301" y="8358"/>
                    <a:pt x="59698" y="8955"/>
                    <a:pt x="59095" y="8358"/>
                  </a:cubicBezTo>
                  <a:cubicBezTo>
                    <a:pt x="57889" y="7761"/>
                    <a:pt x="57286" y="8358"/>
                    <a:pt x="56080" y="8358"/>
                  </a:cubicBezTo>
                  <a:cubicBezTo>
                    <a:pt x="54874" y="8358"/>
                    <a:pt x="55477" y="8358"/>
                    <a:pt x="54874" y="9552"/>
                  </a:cubicBezTo>
                  <a:cubicBezTo>
                    <a:pt x="54271" y="10149"/>
                    <a:pt x="51256" y="9552"/>
                    <a:pt x="50653" y="10149"/>
                  </a:cubicBezTo>
                  <a:cubicBezTo>
                    <a:pt x="49447" y="10149"/>
                    <a:pt x="47638" y="11343"/>
                    <a:pt x="46432" y="11343"/>
                  </a:cubicBezTo>
                  <a:cubicBezTo>
                    <a:pt x="44623" y="11343"/>
                    <a:pt x="43417" y="8955"/>
                    <a:pt x="43417" y="7761"/>
                  </a:cubicBezTo>
                  <a:cubicBezTo>
                    <a:pt x="42211" y="5970"/>
                    <a:pt x="44623" y="4776"/>
                    <a:pt x="44020" y="2985"/>
                  </a:cubicBezTo>
                  <a:cubicBezTo>
                    <a:pt x="43417" y="1791"/>
                    <a:pt x="42814" y="0"/>
                    <a:pt x="41608" y="597"/>
                  </a:cubicBezTo>
                  <a:cubicBezTo>
                    <a:pt x="41608" y="1194"/>
                    <a:pt x="37386" y="2985"/>
                    <a:pt x="36783" y="2985"/>
                  </a:cubicBezTo>
                  <a:cubicBezTo>
                    <a:pt x="36180" y="2985"/>
                    <a:pt x="34974" y="2985"/>
                    <a:pt x="34974" y="3582"/>
                  </a:cubicBezTo>
                  <a:cubicBezTo>
                    <a:pt x="34371" y="3582"/>
                    <a:pt x="34371" y="5373"/>
                    <a:pt x="33768" y="4179"/>
                  </a:cubicBezTo>
                  <a:cubicBezTo>
                    <a:pt x="33165" y="3582"/>
                    <a:pt x="28341" y="2985"/>
                    <a:pt x="28341" y="3582"/>
                  </a:cubicBezTo>
                  <a:cubicBezTo>
                    <a:pt x="28341" y="3582"/>
                    <a:pt x="29547" y="4179"/>
                    <a:pt x="29547" y="4179"/>
                  </a:cubicBezTo>
                  <a:cubicBezTo>
                    <a:pt x="30150" y="4776"/>
                    <a:pt x="30150" y="5373"/>
                    <a:pt x="30150" y="6567"/>
                  </a:cubicBezTo>
                  <a:cubicBezTo>
                    <a:pt x="30753" y="6567"/>
                    <a:pt x="30753" y="7761"/>
                    <a:pt x="31356" y="8358"/>
                  </a:cubicBezTo>
                  <a:cubicBezTo>
                    <a:pt x="31356" y="8358"/>
                    <a:pt x="32562" y="8358"/>
                    <a:pt x="32562" y="8358"/>
                  </a:cubicBezTo>
                  <a:cubicBezTo>
                    <a:pt x="32562" y="8955"/>
                    <a:pt x="31356" y="9552"/>
                    <a:pt x="30753" y="9552"/>
                  </a:cubicBezTo>
                  <a:cubicBezTo>
                    <a:pt x="30150" y="10149"/>
                    <a:pt x="30150" y="10746"/>
                    <a:pt x="29547" y="11343"/>
                  </a:cubicBezTo>
                  <a:cubicBezTo>
                    <a:pt x="29547" y="11343"/>
                    <a:pt x="26532" y="13731"/>
                    <a:pt x="25929" y="13134"/>
                  </a:cubicBezTo>
                  <a:cubicBezTo>
                    <a:pt x="25929" y="12537"/>
                    <a:pt x="25326" y="12537"/>
                    <a:pt x="24723" y="13134"/>
                  </a:cubicBezTo>
                  <a:cubicBezTo>
                    <a:pt x="24120" y="13731"/>
                    <a:pt x="22914" y="12537"/>
                    <a:pt x="22914" y="12537"/>
                  </a:cubicBezTo>
                  <a:cubicBezTo>
                    <a:pt x="21708" y="11940"/>
                    <a:pt x="21105" y="9552"/>
                    <a:pt x="20502" y="9552"/>
                  </a:cubicBezTo>
                  <a:cubicBezTo>
                    <a:pt x="19296" y="8955"/>
                    <a:pt x="17487" y="10746"/>
                    <a:pt x="16281" y="10746"/>
                  </a:cubicBezTo>
                  <a:cubicBezTo>
                    <a:pt x="15075" y="10746"/>
                    <a:pt x="13869" y="10746"/>
                    <a:pt x="12663" y="10746"/>
                  </a:cubicBezTo>
                  <a:cubicBezTo>
                    <a:pt x="12663" y="10746"/>
                    <a:pt x="12663" y="11940"/>
                    <a:pt x="13266" y="11940"/>
                  </a:cubicBezTo>
                  <a:cubicBezTo>
                    <a:pt x="13266" y="12537"/>
                    <a:pt x="14472" y="12537"/>
                    <a:pt x="15075" y="12537"/>
                  </a:cubicBezTo>
                  <a:cubicBezTo>
                    <a:pt x="15075" y="13134"/>
                    <a:pt x="12663" y="13731"/>
                    <a:pt x="12060" y="13731"/>
                  </a:cubicBezTo>
                  <a:cubicBezTo>
                    <a:pt x="11457" y="14328"/>
                    <a:pt x="12663" y="16119"/>
                    <a:pt x="13266" y="16716"/>
                  </a:cubicBezTo>
                  <a:cubicBezTo>
                    <a:pt x="14472" y="19104"/>
                    <a:pt x="14472" y="20895"/>
                    <a:pt x="13266" y="23283"/>
                  </a:cubicBezTo>
                  <a:cubicBezTo>
                    <a:pt x="13266" y="24477"/>
                    <a:pt x="13266" y="28059"/>
                    <a:pt x="12060" y="28059"/>
                  </a:cubicBezTo>
                  <a:cubicBezTo>
                    <a:pt x="11457" y="28656"/>
                    <a:pt x="10251" y="28059"/>
                    <a:pt x="9045" y="28656"/>
                  </a:cubicBezTo>
                  <a:cubicBezTo>
                    <a:pt x="8442" y="29253"/>
                    <a:pt x="6633" y="29253"/>
                    <a:pt x="6030" y="29253"/>
                  </a:cubicBezTo>
                  <a:cubicBezTo>
                    <a:pt x="3015" y="30447"/>
                    <a:pt x="3015" y="31641"/>
                    <a:pt x="3015" y="34029"/>
                  </a:cubicBezTo>
                  <a:cubicBezTo>
                    <a:pt x="3015" y="35223"/>
                    <a:pt x="1206" y="35223"/>
                    <a:pt x="1206" y="35820"/>
                  </a:cubicBezTo>
                  <a:cubicBezTo>
                    <a:pt x="1206" y="37611"/>
                    <a:pt x="0" y="38208"/>
                    <a:pt x="1206" y="39402"/>
                  </a:cubicBezTo>
                  <a:cubicBezTo>
                    <a:pt x="2412" y="40597"/>
                    <a:pt x="2412" y="41791"/>
                    <a:pt x="3015" y="42985"/>
                  </a:cubicBezTo>
                  <a:cubicBezTo>
                    <a:pt x="3015" y="43582"/>
                    <a:pt x="3618" y="43582"/>
                    <a:pt x="4221" y="43582"/>
                  </a:cubicBezTo>
                  <a:cubicBezTo>
                    <a:pt x="4824" y="43582"/>
                    <a:pt x="4824" y="44179"/>
                    <a:pt x="5427" y="44776"/>
                  </a:cubicBezTo>
                  <a:cubicBezTo>
                    <a:pt x="6633" y="46567"/>
                    <a:pt x="9648" y="44776"/>
                    <a:pt x="10854" y="43582"/>
                  </a:cubicBezTo>
                  <a:cubicBezTo>
                    <a:pt x="10854" y="45373"/>
                    <a:pt x="9648" y="48358"/>
                    <a:pt x="11457" y="48955"/>
                  </a:cubicBezTo>
                  <a:cubicBezTo>
                    <a:pt x="12060" y="48955"/>
                    <a:pt x="13869" y="48358"/>
                    <a:pt x="14472" y="48358"/>
                  </a:cubicBezTo>
                  <a:cubicBezTo>
                    <a:pt x="16281" y="48955"/>
                    <a:pt x="16884" y="48955"/>
                    <a:pt x="18090" y="47761"/>
                  </a:cubicBezTo>
                  <a:cubicBezTo>
                    <a:pt x="18090" y="47164"/>
                    <a:pt x="19296" y="47164"/>
                    <a:pt x="19899" y="47164"/>
                  </a:cubicBezTo>
                  <a:cubicBezTo>
                    <a:pt x="21105" y="45970"/>
                    <a:pt x="22311" y="45373"/>
                    <a:pt x="23517" y="45373"/>
                  </a:cubicBezTo>
                  <a:cubicBezTo>
                    <a:pt x="24723" y="44776"/>
                    <a:pt x="27738" y="43582"/>
                    <a:pt x="26532" y="45970"/>
                  </a:cubicBezTo>
                  <a:cubicBezTo>
                    <a:pt x="26532" y="47164"/>
                    <a:pt x="25929" y="48358"/>
                    <a:pt x="26532" y="49552"/>
                  </a:cubicBezTo>
                  <a:cubicBezTo>
                    <a:pt x="27135" y="50746"/>
                    <a:pt x="28341" y="51940"/>
                    <a:pt x="29547" y="52537"/>
                  </a:cubicBezTo>
                  <a:cubicBezTo>
                    <a:pt x="30753" y="53731"/>
                    <a:pt x="32562" y="53134"/>
                    <a:pt x="33768" y="53731"/>
                  </a:cubicBezTo>
                  <a:cubicBezTo>
                    <a:pt x="34371" y="54328"/>
                    <a:pt x="34974" y="54925"/>
                    <a:pt x="35577" y="54925"/>
                  </a:cubicBezTo>
                  <a:cubicBezTo>
                    <a:pt x="36180" y="54925"/>
                    <a:pt x="36783" y="55522"/>
                    <a:pt x="36783" y="56119"/>
                  </a:cubicBezTo>
                  <a:cubicBezTo>
                    <a:pt x="37989" y="56119"/>
                    <a:pt x="41005" y="55522"/>
                    <a:pt x="41005" y="57313"/>
                  </a:cubicBezTo>
                  <a:cubicBezTo>
                    <a:pt x="41608" y="58507"/>
                    <a:pt x="41005" y="58507"/>
                    <a:pt x="41608" y="59701"/>
                  </a:cubicBezTo>
                  <a:cubicBezTo>
                    <a:pt x="42211" y="60298"/>
                    <a:pt x="41608" y="60298"/>
                    <a:pt x="41005" y="60895"/>
                  </a:cubicBezTo>
                  <a:cubicBezTo>
                    <a:pt x="41005" y="60895"/>
                    <a:pt x="42211" y="63880"/>
                    <a:pt x="42211" y="64477"/>
                  </a:cubicBezTo>
                  <a:cubicBezTo>
                    <a:pt x="42211" y="65074"/>
                    <a:pt x="47035" y="64477"/>
                    <a:pt x="47638" y="64477"/>
                  </a:cubicBezTo>
                  <a:cubicBezTo>
                    <a:pt x="47638" y="65671"/>
                    <a:pt x="47035" y="67462"/>
                    <a:pt x="48241" y="68059"/>
                  </a:cubicBezTo>
                  <a:cubicBezTo>
                    <a:pt x="50050" y="69253"/>
                    <a:pt x="50050" y="70447"/>
                    <a:pt x="49447" y="72835"/>
                  </a:cubicBezTo>
                  <a:cubicBezTo>
                    <a:pt x="48844" y="74029"/>
                    <a:pt x="48241" y="75820"/>
                    <a:pt x="48844" y="77611"/>
                  </a:cubicBezTo>
                  <a:cubicBezTo>
                    <a:pt x="48844" y="78208"/>
                    <a:pt x="49447" y="79402"/>
                    <a:pt x="49447" y="80597"/>
                  </a:cubicBezTo>
                  <a:cubicBezTo>
                    <a:pt x="49447" y="81194"/>
                    <a:pt x="48241" y="82388"/>
                    <a:pt x="49447" y="82388"/>
                  </a:cubicBezTo>
                  <a:cubicBezTo>
                    <a:pt x="50050" y="82985"/>
                    <a:pt x="51859" y="83582"/>
                    <a:pt x="53065" y="82985"/>
                  </a:cubicBezTo>
                  <a:cubicBezTo>
                    <a:pt x="54271" y="81791"/>
                    <a:pt x="56683" y="85970"/>
                    <a:pt x="56080" y="86567"/>
                  </a:cubicBezTo>
                  <a:cubicBezTo>
                    <a:pt x="56080" y="87164"/>
                    <a:pt x="56080" y="87761"/>
                    <a:pt x="56683" y="88358"/>
                  </a:cubicBezTo>
                  <a:cubicBezTo>
                    <a:pt x="57286" y="88955"/>
                    <a:pt x="58492" y="87761"/>
                    <a:pt x="59095" y="88358"/>
                  </a:cubicBezTo>
                  <a:cubicBezTo>
                    <a:pt x="61507" y="89552"/>
                    <a:pt x="59095" y="91940"/>
                    <a:pt x="59095" y="93731"/>
                  </a:cubicBezTo>
                  <a:cubicBezTo>
                    <a:pt x="60301" y="91940"/>
                    <a:pt x="61507" y="95522"/>
                    <a:pt x="61507" y="95522"/>
                  </a:cubicBezTo>
                  <a:cubicBezTo>
                    <a:pt x="62110" y="97910"/>
                    <a:pt x="60904" y="98507"/>
                    <a:pt x="59095" y="99104"/>
                  </a:cubicBezTo>
                  <a:cubicBezTo>
                    <a:pt x="56683" y="100298"/>
                    <a:pt x="55477" y="101492"/>
                    <a:pt x="54271" y="103283"/>
                  </a:cubicBezTo>
                  <a:cubicBezTo>
                    <a:pt x="53668" y="104477"/>
                    <a:pt x="53065" y="105074"/>
                    <a:pt x="51859" y="105671"/>
                  </a:cubicBezTo>
                  <a:cubicBezTo>
                    <a:pt x="51256" y="106865"/>
                    <a:pt x="50050" y="107462"/>
                    <a:pt x="48844" y="108656"/>
                  </a:cubicBezTo>
                  <a:cubicBezTo>
                    <a:pt x="50050" y="108656"/>
                    <a:pt x="51256" y="108059"/>
                    <a:pt x="51859" y="108059"/>
                  </a:cubicBezTo>
                  <a:cubicBezTo>
                    <a:pt x="52462" y="108059"/>
                    <a:pt x="53065" y="109253"/>
                    <a:pt x="53668" y="109253"/>
                  </a:cubicBezTo>
                  <a:cubicBezTo>
                    <a:pt x="53668" y="109850"/>
                    <a:pt x="54271" y="110447"/>
                    <a:pt x="54874" y="111044"/>
                  </a:cubicBezTo>
                  <a:cubicBezTo>
                    <a:pt x="55477" y="111641"/>
                    <a:pt x="56080" y="111044"/>
                    <a:pt x="56683" y="111641"/>
                  </a:cubicBezTo>
                  <a:cubicBezTo>
                    <a:pt x="57889" y="112835"/>
                    <a:pt x="60301" y="113432"/>
                    <a:pt x="60904" y="115223"/>
                  </a:cubicBezTo>
                  <a:cubicBezTo>
                    <a:pt x="61507" y="116417"/>
                    <a:pt x="62110" y="118805"/>
                    <a:pt x="62713" y="120000"/>
                  </a:cubicBezTo>
                  <a:cubicBezTo>
                    <a:pt x="63316" y="119402"/>
                    <a:pt x="63919" y="118805"/>
                    <a:pt x="64522" y="117611"/>
                  </a:cubicBezTo>
                  <a:cubicBezTo>
                    <a:pt x="64522" y="117014"/>
                    <a:pt x="65125" y="115820"/>
                    <a:pt x="65728" y="115223"/>
                  </a:cubicBezTo>
                  <a:cubicBezTo>
                    <a:pt x="66331" y="113432"/>
                    <a:pt x="68140" y="112835"/>
                    <a:pt x="69949" y="111641"/>
                  </a:cubicBezTo>
                  <a:cubicBezTo>
                    <a:pt x="71155" y="110447"/>
                    <a:pt x="71155" y="109253"/>
                    <a:pt x="71758" y="107462"/>
                  </a:cubicBezTo>
                  <a:cubicBezTo>
                    <a:pt x="72964" y="105074"/>
                    <a:pt x="74773" y="104477"/>
                    <a:pt x="75979" y="102686"/>
                  </a:cubicBezTo>
                  <a:cubicBezTo>
                    <a:pt x="77788" y="100895"/>
                    <a:pt x="75979" y="98507"/>
                    <a:pt x="76582" y="96119"/>
                  </a:cubicBezTo>
                  <a:cubicBezTo>
                    <a:pt x="77185" y="95522"/>
                    <a:pt x="77185" y="94925"/>
                    <a:pt x="77185" y="93731"/>
                  </a:cubicBezTo>
                  <a:cubicBezTo>
                    <a:pt x="77185" y="93134"/>
                    <a:pt x="77185" y="93134"/>
                    <a:pt x="77788" y="93134"/>
                  </a:cubicBezTo>
                  <a:cubicBezTo>
                    <a:pt x="78994" y="92537"/>
                    <a:pt x="79597" y="91343"/>
                    <a:pt x="80201" y="90746"/>
                  </a:cubicBezTo>
                  <a:cubicBezTo>
                    <a:pt x="80804" y="90149"/>
                    <a:pt x="81407" y="89552"/>
                    <a:pt x="82613" y="88955"/>
                  </a:cubicBezTo>
                  <a:cubicBezTo>
                    <a:pt x="83216" y="88955"/>
                    <a:pt x="83819" y="88358"/>
                    <a:pt x="85025" y="87761"/>
                  </a:cubicBezTo>
                  <a:cubicBezTo>
                    <a:pt x="85628" y="87761"/>
                    <a:pt x="86231" y="88358"/>
                    <a:pt x="86834" y="88358"/>
                  </a:cubicBezTo>
                  <a:cubicBezTo>
                    <a:pt x="87437" y="88358"/>
                    <a:pt x="86834" y="87761"/>
                    <a:pt x="86834" y="87761"/>
                  </a:cubicBezTo>
                  <a:cubicBezTo>
                    <a:pt x="86231" y="87164"/>
                    <a:pt x="88643" y="86567"/>
                    <a:pt x="88643" y="86567"/>
                  </a:cubicBezTo>
                  <a:cubicBezTo>
                    <a:pt x="88643" y="86567"/>
                    <a:pt x="89849" y="84776"/>
                    <a:pt x="89849" y="85373"/>
                  </a:cubicBezTo>
                  <a:cubicBezTo>
                    <a:pt x="90452" y="85970"/>
                    <a:pt x="93467" y="84776"/>
                    <a:pt x="93467" y="84776"/>
                  </a:cubicBezTo>
                  <a:cubicBezTo>
                    <a:pt x="94070" y="84776"/>
                    <a:pt x="93467" y="85373"/>
                    <a:pt x="94070" y="85373"/>
                  </a:cubicBezTo>
                  <a:cubicBezTo>
                    <a:pt x="94673" y="85373"/>
                    <a:pt x="96482" y="85373"/>
                    <a:pt x="97085" y="84776"/>
                  </a:cubicBezTo>
                  <a:cubicBezTo>
                    <a:pt x="97688" y="84179"/>
                    <a:pt x="97688" y="83582"/>
                    <a:pt x="98291" y="82985"/>
                  </a:cubicBezTo>
                  <a:cubicBezTo>
                    <a:pt x="98894" y="82985"/>
                    <a:pt x="99497" y="82388"/>
                    <a:pt x="99497" y="81791"/>
                  </a:cubicBezTo>
                  <a:cubicBezTo>
                    <a:pt x="100100" y="81194"/>
                    <a:pt x="99497" y="80000"/>
                    <a:pt x="100100" y="79402"/>
                  </a:cubicBezTo>
                  <a:cubicBezTo>
                    <a:pt x="100703" y="78805"/>
                    <a:pt x="101306" y="78208"/>
                    <a:pt x="101909" y="77611"/>
                  </a:cubicBezTo>
                  <a:cubicBezTo>
                    <a:pt x="103115" y="75820"/>
                    <a:pt x="103718" y="75223"/>
                    <a:pt x="103718" y="73432"/>
                  </a:cubicBezTo>
                  <a:cubicBezTo>
                    <a:pt x="103718" y="72238"/>
                    <a:pt x="103718" y="71641"/>
                    <a:pt x="104321" y="70447"/>
                  </a:cubicBezTo>
                  <a:cubicBezTo>
                    <a:pt x="104321" y="69850"/>
                    <a:pt x="104924" y="69850"/>
                    <a:pt x="105527" y="69253"/>
                  </a:cubicBezTo>
                  <a:cubicBezTo>
                    <a:pt x="106130" y="68656"/>
                    <a:pt x="105527" y="67462"/>
                    <a:pt x="105527" y="66865"/>
                  </a:cubicBezTo>
                  <a:cubicBezTo>
                    <a:pt x="105527" y="65671"/>
                    <a:pt x="106130" y="65074"/>
                    <a:pt x="106130" y="63880"/>
                  </a:cubicBezTo>
                  <a:cubicBezTo>
                    <a:pt x="106733" y="62089"/>
                    <a:pt x="106130" y="60298"/>
                    <a:pt x="106130" y="58507"/>
                  </a:cubicBezTo>
                  <a:cubicBezTo>
                    <a:pt x="106130" y="57313"/>
                    <a:pt x="105527" y="56119"/>
                    <a:pt x="106130" y="55522"/>
                  </a:cubicBezTo>
                  <a:cubicBezTo>
                    <a:pt x="106733" y="54328"/>
                    <a:pt x="106130" y="54925"/>
                    <a:pt x="106130" y="53731"/>
                  </a:cubicBezTo>
                  <a:cubicBezTo>
                    <a:pt x="106130" y="53731"/>
                    <a:pt x="107336" y="54328"/>
                    <a:pt x="107336" y="54328"/>
                  </a:cubicBezTo>
                  <a:cubicBezTo>
                    <a:pt x="107336" y="54328"/>
                    <a:pt x="107336" y="53731"/>
                    <a:pt x="107336" y="53731"/>
                  </a:cubicBezTo>
                  <a:cubicBezTo>
                    <a:pt x="107336" y="53731"/>
                    <a:pt x="107939" y="53731"/>
                    <a:pt x="107939" y="53731"/>
                  </a:cubicBezTo>
                  <a:cubicBezTo>
                    <a:pt x="109145" y="53731"/>
                    <a:pt x="109748" y="51940"/>
                    <a:pt x="109748" y="51343"/>
                  </a:cubicBezTo>
                  <a:cubicBezTo>
                    <a:pt x="110351" y="50746"/>
                    <a:pt x="110954" y="49552"/>
                    <a:pt x="111557" y="48358"/>
                  </a:cubicBezTo>
                  <a:cubicBezTo>
                    <a:pt x="112763" y="47164"/>
                    <a:pt x="113969" y="47164"/>
                    <a:pt x="114572" y="45970"/>
                  </a:cubicBezTo>
                  <a:cubicBezTo>
                    <a:pt x="117587" y="42388"/>
                    <a:pt x="120000" y="38208"/>
                    <a:pt x="118190" y="34029"/>
                  </a:cubicBezTo>
                  <a:cubicBezTo>
                    <a:pt x="116984" y="31641"/>
                    <a:pt x="119396" y="35820"/>
                    <a:pt x="118190" y="34029"/>
                  </a:cubicBezTo>
                  <a:close/>
                  <a:moveTo>
                    <a:pt x="69346" y="111044"/>
                  </a:moveTo>
                  <a:cubicBezTo>
                    <a:pt x="68140" y="111641"/>
                    <a:pt x="67537" y="112835"/>
                    <a:pt x="66331" y="113432"/>
                  </a:cubicBezTo>
                  <a:cubicBezTo>
                    <a:pt x="64522" y="114029"/>
                    <a:pt x="67537" y="112238"/>
                    <a:pt x="67537" y="111641"/>
                  </a:cubicBezTo>
                  <a:cubicBezTo>
                    <a:pt x="68140" y="111044"/>
                    <a:pt x="68743" y="109850"/>
                    <a:pt x="69949" y="108656"/>
                  </a:cubicBezTo>
                  <a:cubicBezTo>
                    <a:pt x="71155" y="107462"/>
                    <a:pt x="70552" y="109850"/>
                    <a:pt x="69346" y="111044"/>
                  </a:cubicBezTo>
                  <a:cubicBezTo>
                    <a:pt x="69346" y="111044"/>
                    <a:pt x="69949" y="110447"/>
                    <a:pt x="69346" y="11104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0" name="Shape 2506">
              <a:extLst>
                <a:ext uri="{FF2B5EF4-FFF2-40B4-BE49-F238E27FC236}">
                  <a16:creationId xmlns:a16="http://schemas.microsoft.com/office/drawing/2014/main" id="{E48DD0D1-24F2-4E17-AB4C-2BF1D0B394C0}"/>
                </a:ext>
              </a:extLst>
            </p:cNvPr>
            <p:cNvSpPr/>
            <p:nvPr/>
          </p:nvSpPr>
          <p:spPr>
            <a:xfrm>
              <a:off x="8961323" y="10485676"/>
              <a:ext cx="251592" cy="261214"/>
            </a:xfrm>
            <a:custGeom>
              <a:avLst/>
              <a:gdLst/>
              <a:ahLst/>
              <a:cxnLst/>
              <a:rect l="0" t="0" r="0" b="0"/>
              <a:pathLst>
                <a:path w="120000" h="120000" extrusionOk="0">
                  <a:moveTo>
                    <a:pt x="93333" y="42857"/>
                  </a:moveTo>
                  <a:cubicBezTo>
                    <a:pt x="88888" y="34285"/>
                    <a:pt x="80000" y="34285"/>
                    <a:pt x="75555" y="29999"/>
                  </a:cubicBezTo>
                  <a:cubicBezTo>
                    <a:pt x="71111" y="25714"/>
                    <a:pt x="66666" y="29999"/>
                    <a:pt x="62222" y="25714"/>
                  </a:cubicBezTo>
                  <a:cubicBezTo>
                    <a:pt x="57777" y="21428"/>
                    <a:pt x="53333" y="17142"/>
                    <a:pt x="48888" y="12857"/>
                  </a:cubicBezTo>
                  <a:cubicBezTo>
                    <a:pt x="44444" y="0"/>
                    <a:pt x="40000" y="4285"/>
                    <a:pt x="26666" y="8571"/>
                  </a:cubicBezTo>
                  <a:cubicBezTo>
                    <a:pt x="22222" y="8571"/>
                    <a:pt x="22222" y="4285"/>
                    <a:pt x="17777" y="12857"/>
                  </a:cubicBezTo>
                  <a:cubicBezTo>
                    <a:pt x="13333" y="17142"/>
                    <a:pt x="13333" y="21428"/>
                    <a:pt x="13333" y="25714"/>
                  </a:cubicBezTo>
                  <a:cubicBezTo>
                    <a:pt x="13333" y="34285"/>
                    <a:pt x="13333" y="42857"/>
                    <a:pt x="13333" y="51428"/>
                  </a:cubicBezTo>
                  <a:cubicBezTo>
                    <a:pt x="13333" y="55714"/>
                    <a:pt x="13333" y="64285"/>
                    <a:pt x="8888" y="72857"/>
                  </a:cubicBezTo>
                  <a:cubicBezTo>
                    <a:pt x="0" y="81428"/>
                    <a:pt x="0" y="81428"/>
                    <a:pt x="4444" y="94285"/>
                  </a:cubicBezTo>
                  <a:cubicBezTo>
                    <a:pt x="8888" y="102857"/>
                    <a:pt x="8888" y="102857"/>
                    <a:pt x="17777" y="107142"/>
                  </a:cubicBezTo>
                  <a:cubicBezTo>
                    <a:pt x="26666" y="107142"/>
                    <a:pt x="35555" y="107142"/>
                    <a:pt x="40000" y="111428"/>
                  </a:cubicBezTo>
                  <a:cubicBezTo>
                    <a:pt x="44444" y="111428"/>
                    <a:pt x="53333" y="119999"/>
                    <a:pt x="57777" y="119999"/>
                  </a:cubicBezTo>
                  <a:cubicBezTo>
                    <a:pt x="66666" y="115714"/>
                    <a:pt x="75555" y="119999"/>
                    <a:pt x="84444" y="119999"/>
                  </a:cubicBezTo>
                  <a:cubicBezTo>
                    <a:pt x="88888" y="119999"/>
                    <a:pt x="102222" y="111428"/>
                    <a:pt x="106666" y="107142"/>
                  </a:cubicBezTo>
                  <a:cubicBezTo>
                    <a:pt x="115555" y="98571"/>
                    <a:pt x="120000" y="89999"/>
                    <a:pt x="115555" y="81428"/>
                  </a:cubicBezTo>
                  <a:cubicBezTo>
                    <a:pt x="111111" y="72857"/>
                    <a:pt x="111111" y="68571"/>
                    <a:pt x="106666" y="59999"/>
                  </a:cubicBezTo>
                  <a:cubicBezTo>
                    <a:pt x="106666" y="51428"/>
                    <a:pt x="102222" y="47142"/>
                    <a:pt x="93333" y="42857"/>
                  </a:cubicBezTo>
                  <a:cubicBezTo>
                    <a:pt x="88888" y="38571"/>
                    <a:pt x="97777" y="42857"/>
                    <a:pt x="93333" y="4285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1" name="Shape 2507">
              <a:extLst>
                <a:ext uri="{FF2B5EF4-FFF2-40B4-BE49-F238E27FC236}">
                  <a16:creationId xmlns:a16="http://schemas.microsoft.com/office/drawing/2014/main" id="{F1556BB5-522E-45FF-AA44-8385E52569CC}"/>
                </a:ext>
              </a:extLst>
            </p:cNvPr>
            <p:cNvSpPr/>
            <p:nvPr/>
          </p:nvSpPr>
          <p:spPr>
            <a:xfrm>
              <a:off x="8241578" y="10074740"/>
              <a:ext cx="961781" cy="1672411"/>
            </a:xfrm>
            <a:custGeom>
              <a:avLst/>
              <a:gdLst/>
              <a:ahLst/>
              <a:cxnLst/>
              <a:rect l="0" t="0" r="0" b="0"/>
              <a:pathLst>
                <a:path w="120000" h="120000" extrusionOk="0">
                  <a:moveTo>
                    <a:pt x="90873" y="41564"/>
                  </a:moveTo>
                  <a:cubicBezTo>
                    <a:pt x="94368" y="39553"/>
                    <a:pt x="92038" y="37541"/>
                    <a:pt x="93203" y="34860"/>
                  </a:cubicBezTo>
                  <a:cubicBezTo>
                    <a:pt x="93203" y="34189"/>
                    <a:pt x="93203" y="32849"/>
                    <a:pt x="93203" y="32178"/>
                  </a:cubicBezTo>
                  <a:cubicBezTo>
                    <a:pt x="94368" y="30167"/>
                    <a:pt x="96699" y="29497"/>
                    <a:pt x="99029" y="28156"/>
                  </a:cubicBezTo>
                  <a:cubicBezTo>
                    <a:pt x="103689" y="26145"/>
                    <a:pt x="106019" y="22793"/>
                    <a:pt x="110679" y="20782"/>
                  </a:cubicBezTo>
                  <a:cubicBezTo>
                    <a:pt x="113009" y="20111"/>
                    <a:pt x="116504" y="20111"/>
                    <a:pt x="118834" y="19441"/>
                  </a:cubicBezTo>
                  <a:cubicBezTo>
                    <a:pt x="120000" y="18100"/>
                    <a:pt x="118834" y="16089"/>
                    <a:pt x="117669" y="15418"/>
                  </a:cubicBezTo>
                  <a:cubicBezTo>
                    <a:pt x="116504" y="14078"/>
                    <a:pt x="117669" y="14078"/>
                    <a:pt x="115339" y="14078"/>
                  </a:cubicBezTo>
                  <a:cubicBezTo>
                    <a:pt x="113009" y="13407"/>
                    <a:pt x="114174" y="16089"/>
                    <a:pt x="113009" y="16759"/>
                  </a:cubicBezTo>
                  <a:cubicBezTo>
                    <a:pt x="111844" y="17430"/>
                    <a:pt x="110679" y="18770"/>
                    <a:pt x="109514" y="19441"/>
                  </a:cubicBezTo>
                  <a:cubicBezTo>
                    <a:pt x="108349" y="20111"/>
                    <a:pt x="104854" y="19441"/>
                    <a:pt x="102524" y="20111"/>
                  </a:cubicBezTo>
                  <a:cubicBezTo>
                    <a:pt x="101359" y="21452"/>
                    <a:pt x="97864" y="20111"/>
                    <a:pt x="95533" y="20111"/>
                  </a:cubicBezTo>
                  <a:cubicBezTo>
                    <a:pt x="94368" y="20111"/>
                    <a:pt x="92038" y="20782"/>
                    <a:pt x="90873" y="20111"/>
                  </a:cubicBezTo>
                  <a:cubicBezTo>
                    <a:pt x="88543" y="20111"/>
                    <a:pt x="92038" y="18770"/>
                    <a:pt x="92038" y="18770"/>
                  </a:cubicBezTo>
                  <a:cubicBezTo>
                    <a:pt x="93203" y="18100"/>
                    <a:pt x="92038" y="17430"/>
                    <a:pt x="92038" y="17430"/>
                  </a:cubicBezTo>
                  <a:cubicBezTo>
                    <a:pt x="92038" y="16089"/>
                    <a:pt x="93203" y="15418"/>
                    <a:pt x="94368" y="14748"/>
                  </a:cubicBezTo>
                  <a:cubicBezTo>
                    <a:pt x="99029" y="12067"/>
                    <a:pt x="89708" y="10726"/>
                    <a:pt x="86213" y="9385"/>
                  </a:cubicBezTo>
                  <a:cubicBezTo>
                    <a:pt x="82718" y="8044"/>
                    <a:pt x="78058" y="8044"/>
                    <a:pt x="74563" y="6033"/>
                  </a:cubicBezTo>
                  <a:cubicBezTo>
                    <a:pt x="73398" y="5363"/>
                    <a:pt x="71067" y="4692"/>
                    <a:pt x="69902" y="4022"/>
                  </a:cubicBezTo>
                  <a:cubicBezTo>
                    <a:pt x="68737" y="2681"/>
                    <a:pt x="67572" y="1340"/>
                    <a:pt x="66407" y="1340"/>
                  </a:cubicBezTo>
                  <a:cubicBezTo>
                    <a:pt x="65242" y="670"/>
                    <a:pt x="61747" y="670"/>
                    <a:pt x="60582" y="1340"/>
                  </a:cubicBezTo>
                  <a:cubicBezTo>
                    <a:pt x="59417" y="2011"/>
                    <a:pt x="58252" y="4022"/>
                    <a:pt x="55922" y="2681"/>
                  </a:cubicBezTo>
                  <a:cubicBezTo>
                    <a:pt x="54757" y="1340"/>
                    <a:pt x="52427" y="1340"/>
                    <a:pt x="50097" y="1340"/>
                  </a:cubicBezTo>
                  <a:cubicBezTo>
                    <a:pt x="47766" y="1340"/>
                    <a:pt x="47766" y="0"/>
                    <a:pt x="45436" y="670"/>
                  </a:cubicBezTo>
                  <a:cubicBezTo>
                    <a:pt x="44271" y="1340"/>
                    <a:pt x="40776" y="2011"/>
                    <a:pt x="40776" y="2681"/>
                  </a:cubicBezTo>
                  <a:cubicBezTo>
                    <a:pt x="39611" y="4022"/>
                    <a:pt x="40776" y="5363"/>
                    <a:pt x="40776" y="6033"/>
                  </a:cubicBezTo>
                  <a:cubicBezTo>
                    <a:pt x="39611" y="8715"/>
                    <a:pt x="36116" y="8715"/>
                    <a:pt x="32621" y="9385"/>
                  </a:cubicBezTo>
                  <a:cubicBezTo>
                    <a:pt x="30291" y="10055"/>
                    <a:pt x="31456" y="13407"/>
                    <a:pt x="31456" y="14748"/>
                  </a:cubicBezTo>
                  <a:cubicBezTo>
                    <a:pt x="31456" y="16089"/>
                    <a:pt x="32621" y="17430"/>
                    <a:pt x="32621" y="18100"/>
                  </a:cubicBezTo>
                  <a:cubicBezTo>
                    <a:pt x="32621" y="18770"/>
                    <a:pt x="29126" y="20782"/>
                    <a:pt x="29126" y="21452"/>
                  </a:cubicBezTo>
                  <a:cubicBezTo>
                    <a:pt x="27961" y="22122"/>
                    <a:pt x="24466" y="23463"/>
                    <a:pt x="24466" y="24134"/>
                  </a:cubicBezTo>
                  <a:cubicBezTo>
                    <a:pt x="24466" y="24804"/>
                    <a:pt x="24466" y="25474"/>
                    <a:pt x="24466" y="26145"/>
                  </a:cubicBezTo>
                  <a:cubicBezTo>
                    <a:pt x="24466" y="26815"/>
                    <a:pt x="23300" y="27486"/>
                    <a:pt x="23300" y="28156"/>
                  </a:cubicBezTo>
                  <a:cubicBezTo>
                    <a:pt x="23300" y="28826"/>
                    <a:pt x="24466" y="30837"/>
                    <a:pt x="22135" y="31508"/>
                  </a:cubicBezTo>
                  <a:cubicBezTo>
                    <a:pt x="22135" y="32178"/>
                    <a:pt x="22135" y="33519"/>
                    <a:pt x="22135" y="34189"/>
                  </a:cubicBezTo>
                  <a:cubicBezTo>
                    <a:pt x="20970" y="34189"/>
                    <a:pt x="19805" y="34189"/>
                    <a:pt x="19805" y="34860"/>
                  </a:cubicBezTo>
                  <a:cubicBezTo>
                    <a:pt x="19805" y="36201"/>
                    <a:pt x="22135" y="36871"/>
                    <a:pt x="22135" y="38212"/>
                  </a:cubicBezTo>
                  <a:cubicBezTo>
                    <a:pt x="22135" y="38882"/>
                    <a:pt x="22135" y="40223"/>
                    <a:pt x="23300" y="40893"/>
                  </a:cubicBezTo>
                  <a:cubicBezTo>
                    <a:pt x="25631" y="43575"/>
                    <a:pt x="20970" y="46256"/>
                    <a:pt x="20970" y="48938"/>
                  </a:cubicBezTo>
                  <a:cubicBezTo>
                    <a:pt x="19805" y="50279"/>
                    <a:pt x="22135" y="51620"/>
                    <a:pt x="20970" y="52960"/>
                  </a:cubicBezTo>
                  <a:cubicBezTo>
                    <a:pt x="19805" y="53631"/>
                    <a:pt x="17475" y="54301"/>
                    <a:pt x="16310" y="55642"/>
                  </a:cubicBezTo>
                  <a:cubicBezTo>
                    <a:pt x="15145" y="56983"/>
                    <a:pt x="19805" y="62346"/>
                    <a:pt x="17475" y="63016"/>
                  </a:cubicBezTo>
                  <a:cubicBezTo>
                    <a:pt x="12815" y="64357"/>
                    <a:pt x="13980" y="67709"/>
                    <a:pt x="12815" y="70391"/>
                  </a:cubicBezTo>
                  <a:cubicBezTo>
                    <a:pt x="10485" y="72402"/>
                    <a:pt x="11650" y="75754"/>
                    <a:pt x="11650" y="78435"/>
                  </a:cubicBezTo>
                  <a:cubicBezTo>
                    <a:pt x="11650" y="80446"/>
                    <a:pt x="11650" y="82458"/>
                    <a:pt x="11650" y="84469"/>
                  </a:cubicBezTo>
                  <a:cubicBezTo>
                    <a:pt x="11650" y="85139"/>
                    <a:pt x="17475" y="87150"/>
                    <a:pt x="15145" y="87150"/>
                  </a:cubicBezTo>
                  <a:cubicBezTo>
                    <a:pt x="15145" y="87150"/>
                    <a:pt x="10485" y="87821"/>
                    <a:pt x="12815" y="88491"/>
                  </a:cubicBezTo>
                  <a:cubicBezTo>
                    <a:pt x="15145" y="88491"/>
                    <a:pt x="15145" y="89162"/>
                    <a:pt x="13980" y="90502"/>
                  </a:cubicBezTo>
                  <a:cubicBezTo>
                    <a:pt x="12815" y="91843"/>
                    <a:pt x="12815" y="93184"/>
                    <a:pt x="12815" y="95195"/>
                  </a:cubicBezTo>
                  <a:cubicBezTo>
                    <a:pt x="12815" y="96536"/>
                    <a:pt x="10485" y="97206"/>
                    <a:pt x="9320" y="98547"/>
                  </a:cubicBezTo>
                  <a:cubicBezTo>
                    <a:pt x="8155" y="99217"/>
                    <a:pt x="9320" y="100558"/>
                    <a:pt x="9320" y="101899"/>
                  </a:cubicBezTo>
                  <a:cubicBezTo>
                    <a:pt x="9320" y="102569"/>
                    <a:pt x="6990" y="104581"/>
                    <a:pt x="5825" y="104581"/>
                  </a:cubicBezTo>
                  <a:cubicBezTo>
                    <a:pt x="0" y="105921"/>
                    <a:pt x="3495" y="109944"/>
                    <a:pt x="4660" y="111955"/>
                  </a:cubicBezTo>
                  <a:cubicBezTo>
                    <a:pt x="5825" y="113296"/>
                    <a:pt x="9320" y="111284"/>
                    <a:pt x="9320" y="113966"/>
                  </a:cubicBezTo>
                  <a:cubicBezTo>
                    <a:pt x="9320" y="114636"/>
                    <a:pt x="8155" y="116648"/>
                    <a:pt x="10485" y="117318"/>
                  </a:cubicBezTo>
                  <a:cubicBezTo>
                    <a:pt x="11650" y="117988"/>
                    <a:pt x="12815" y="117988"/>
                    <a:pt x="15145" y="117988"/>
                  </a:cubicBezTo>
                  <a:cubicBezTo>
                    <a:pt x="17475" y="118659"/>
                    <a:pt x="20970" y="118659"/>
                    <a:pt x="23300" y="118659"/>
                  </a:cubicBezTo>
                  <a:cubicBezTo>
                    <a:pt x="24466" y="118659"/>
                    <a:pt x="25631" y="118659"/>
                    <a:pt x="26796" y="119329"/>
                  </a:cubicBezTo>
                  <a:cubicBezTo>
                    <a:pt x="26796" y="118659"/>
                    <a:pt x="27961" y="118659"/>
                    <a:pt x="29126" y="118659"/>
                  </a:cubicBezTo>
                  <a:cubicBezTo>
                    <a:pt x="29126" y="119329"/>
                    <a:pt x="31456" y="120000"/>
                    <a:pt x="31456" y="120000"/>
                  </a:cubicBezTo>
                  <a:cubicBezTo>
                    <a:pt x="32621" y="120000"/>
                    <a:pt x="30291" y="117988"/>
                    <a:pt x="30291" y="117318"/>
                  </a:cubicBezTo>
                  <a:cubicBezTo>
                    <a:pt x="27961" y="115977"/>
                    <a:pt x="27961" y="114636"/>
                    <a:pt x="27961" y="113296"/>
                  </a:cubicBezTo>
                  <a:cubicBezTo>
                    <a:pt x="27961" y="111955"/>
                    <a:pt x="27961" y="111284"/>
                    <a:pt x="31456" y="109944"/>
                  </a:cubicBezTo>
                  <a:cubicBezTo>
                    <a:pt x="33786" y="109273"/>
                    <a:pt x="29126" y="109273"/>
                    <a:pt x="29126" y="109273"/>
                  </a:cubicBezTo>
                  <a:cubicBezTo>
                    <a:pt x="29126" y="109273"/>
                    <a:pt x="31456" y="108603"/>
                    <a:pt x="30291" y="108603"/>
                  </a:cubicBezTo>
                  <a:cubicBezTo>
                    <a:pt x="31456" y="108603"/>
                    <a:pt x="31456" y="109273"/>
                    <a:pt x="32621" y="109273"/>
                  </a:cubicBezTo>
                  <a:cubicBezTo>
                    <a:pt x="33786" y="109944"/>
                    <a:pt x="34951" y="109273"/>
                    <a:pt x="36116" y="109273"/>
                  </a:cubicBezTo>
                  <a:cubicBezTo>
                    <a:pt x="37281" y="107932"/>
                    <a:pt x="36116" y="106592"/>
                    <a:pt x="36116" y="105251"/>
                  </a:cubicBezTo>
                  <a:cubicBezTo>
                    <a:pt x="37281" y="103910"/>
                    <a:pt x="39611" y="103240"/>
                    <a:pt x="43106" y="102569"/>
                  </a:cubicBezTo>
                  <a:cubicBezTo>
                    <a:pt x="44271" y="101899"/>
                    <a:pt x="45436" y="101899"/>
                    <a:pt x="46601" y="101229"/>
                  </a:cubicBezTo>
                  <a:cubicBezTo>
                    <a:pt x="47766" y="100558"/>
                    <a:pt x="45436" y="99888"/>
                    <a:pt x="45436" y="99888"/>
                  </a:cubicBezTo>
                  <a:cubicBezTo>
                    <a:pt x="45436" y="99217"/>
                    <a:pt x="48932" y="98547"/>
                    <a:pt x="47766" y="97206"/>
                  </a:cubicBezTo>
                  <a:cubicBezTo>
                    <a:pt x="46601" y="95865"/>
                    <a:pt x="41941" y="97206"/>
                    <a:pt x="40776" y="95865"/>
                  </a:cubicBezTo>
                  <a:cubicBezTo>
                    <a:pt x="39611" y="95195"/>
                    <a:pt x="38446" y="95195"/>
                    <a:pt x="37281" y="93854"/>
                  </a:cubicBezTo>
                  <a:cubicBezTo>
                    <a:pt x="36116" y="92513"/>
                    <a:pt x="38446" y="90502"/>
                    <a:pt x="39611" y="89832"/>
                  </a:cubicBezTo>
                  <a:cubicBezTo>
                    <a:pt x="41941" y="89162"/>
                    <a:pt x="43106" y="87821"/>
                    <a:pt x="45436" y="87821"/>
                  </a:cubicBezTo>
                  <a:cubicBezTo>
                    <a:pt x="47766" y="87150"/>
                    <a:pt x="47766" y="88491"/>
                    <a:pt x="48932" y="86480"/>
                  </a:cubicBezTo>
                  <a:cubicBezTo>
                    <a:pt x="48932" y="85139"/>
                    <a:pt x="51262" y="84469"/>
                    <a:pt x="50097" y="83128"/>
                  </a:cubicBezTo>
                  <a:cubicBezTo>
                    <a:pt x="48932" y="81117"/>
                    <a:pt x="54757" y="81117"/>
                    <a:pt x="55922" y="79776"/>
                  </a:cubicBezTo>
                  <a:cubicBezTo>
                    <a:pt x="55922" y="79776"/>
                    <a:pt x="50097" y="77094"/>
                    <a:pt x="55922" y="77765"/>
                  </a:cubicBezTo>
                  <a:cubicBezTo>
                    <a:pt x="57087" y="78435"/>
                    <a:pt x="57087" y="79106"/>
                    <a:pt x="58252" y="79106"/>
                  </a:cubicBezTo>
                  <a:cubicBezTo>
                    <a:pt x="60582" y="79106"/>
                    <a:pt x="60582" y="77094"/>
                    <a:pt x="59417" y="76424"/>
                  </a:cubicBezTo>
                  <a:cubicBezTo>
                    <a:pt x="59417" y="75754"/>
                    <a:pt x="57087" y="77094"/>
                    <a:pt x="57087" y="77094"/>
                  </a:cubicBezTo>
                  <a:cubicBezTo>
                    <a:pt x="54757" y="77094"/>
                    <a:pt x="52427" y="76424"/>
                    <a:pt x="52427" y="75754"/>
                  </a:cubicBezTo>
                  <a:cubicBezTo>
                    <a:pt x="52427" y="75083"/>
                    <a:pt x="50097" y="70391"/>
                    <a:pt x="52427" y="70391"/>
                  </a:cubicBezTo>
                  <a:cubicBezTo>
                    <a:pt x="55922" y="71061"/>
                    <a:pt x="58252" y="72402"/>
                    <a:pt x="62912" y="72402"/>
                  </a:cubicBezTo>
                  <a:cubicBezTo>
                    <a:pt x="64077" y="72402"/>
                    <a:pt x="65242" y="71731"/>
                    <a:pt x="66407" y="71731"/>
                  </a:cubicBezTo>
                  <a:cubicBezTo>
                    <a:pt x="68737" y="70391"/>
                    <a:pt x="66407" y="69720"/>
                    <a:pt x="67572" y="68379"/>
                  </a:cubicBezTo>
                  <a:cubicBezTo>
                    <a:pt x="67572" y="67709"/>
                    <a:pt x="68737" y="67039"/>
                    <a:pt x="68737" y="67039"/>
                  </a:cubicBezTo>
                  <a:cubicBezTo>
                    <a:pt x="69902" y="65698"/>
                    <a:pt x="68737" y="65698"/>
                    <a:pt x="68737" y="65027"/>
                  </a:cubicBezTo>
                  <a:cubicBezTo>
                    <a:pt x="67572" y="64357"/>
                    <a:pt x="67572" y="63016"/>
                    <a:pt x="68737" y="63016"/>
                  </a:cubicBezTo>
                  <a:cubicBezTo>
                    <a:pt x="71067" y="63016"/>
                    <a:pt x="69902" y="64357"/>
                    <a:pt x="69902" y="64357"/>
                  </a:cubicBezTo>
                  <a:cubicBezTo>
                    <a:pt x="68737" y="63687"/>
                    <a:pt x="75728" y="63687"/>
                    <a:pt x="75728" y="63687"/>
                  </a:cubicBezTo>
                  <a:cubicBezTo>
                    <a:pt x="80388" y="63687"/>
                    <a:pt x="83883" y="62346"/>
                    <a:pt x="88543" y="62346"/>
                  </a:cubicBezTo>
                  <a:cubicBezTo>
                    <a:pt x="89708" y="61675"/>
                    <a:pt x="93203" y="61005"/>
                    <a:pt x="95533" y="60335"/>
                  </a:cubicBezTo>
                  <a:cubicBezTo>
                    <a:pt x="96699" y="59664"/>
                    <a:pt x="96699" y="58994"/>
                    <a:pt x="97864" y="58324"/>
                  </a:cubicBezTo>
                  <a:cubicBezTo>
                    <a:pt x="99029" y="57653"/>
                    <a:pt x="100194" y="56983"/>
                    <a:pt x="101359" y="55642"/>
                  </a:cubicBezTo>
                  <a:cubicBezTo>
                    <a:pt x="101359" y="53631"/>
                    <a:pt x="99029" y="53631"/>
                    <a:pt x="96699" y="52290"/>
                  </a:cubicBezTo>
                  <a:cubicBezTo>
                    <a:pt x="95533" y="50949"/>
                    <a:pt x="99029" y="50279"/>
                    <a:pt x="96699" y="48938"/>
                  </a:cubicBezTo>
                  <a:cubicBezTo>
                    <a:pt x="95533" y="48268"/>
                    <a:pt x="90873" y="47597"/>
                    <a:pt x="90873" y="46256"/>
                  </a:cubicBezTo>
                  <a:cubicBezTo>
                    <a:pt x="90873" y="46256"/>
                    <a:pt x="90873" y="45586"/>
                    <a:pt x="92038" y="45586"/>
                  </a:cubicBezTo>
                  <a:cubicBezTo>
                    <a:pt x="92038" y="44916"/>
                    <a:pt x="90873" y="44916"/>
                    <a:pt x="90873" y="44245"/>
                  </a:cubicBezTo>
                  <a:cubicBezTo>
                    <a:pt x="90873" y="43575"/>
                    <a:pt x="89708" y="42234"/>
                    <a:pt x="90873" y="41564"/>
                  </a:cubicBezTo>
                  <a:cubicBezTo>
                    <a:pt x="92038" y="40893"/>
                    <a:pt x="89708" y="42234"/>
                    <a:pt x="90873" y="4156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2" name="Shape 2508">
              <a:extLst>
                <a:ext uri="{FF2B5EF4-FFF2-40B4-BE49-F238E27FC236}">
                  <a16:creationId xmlns:a16="http://schemas.microsoft.com/office/drawing/2014/main" id="{CE38F951-9714-41E1-B144-756C5F011CA1}"/>
                </a:ext>
              </a:extLst>
            </p:cNvPr>
            <p:cNvSpPr/>
            <p:nvPr/>
          </p:nvSpPr>
          <p:spPr>
            <a:xfrm>
              <a:off x="7617373" y="8313135"/>
              <a:ext cx="203822" cy="226173"/>
            </a:xfrm>
            <a:custGeom>
              <a:avLst/>
              <a:gdLst/>
              <a:ahLst/>
              <a:cxnLst/>
              <a:rect l="0" t="0" r="0" b="0"/>
              <a:pathLst>
                <a:path w="120000" h="120000" extrusionOk="0">
                  <a:moveTo>
                    <a:pt x="81818" y="115000"/>
                  </a:moveTo>
                  <a:cubicBezTo>
                    <a:pt x="87272" y="120000"/>
                    <a:pt x="92727" y="120000"/>
                    <a:pt x="103636" y="120000"/>
                  </a:cubicBezTo>
                  <a:cubicBezTo>
                    <a:pt x="92727" y="105000"/>
                    <a:pt x="103636" y="100000"/>
                    <a:pt x="103636" y="85000"/>
                  </a:cubicBezTo>
                  <a:cubicBezTo>
                    <a:pt x="103636" y="75000"/>
                    <a:pt x="109090" y="60000"/>
                    <a:pt x="109090" y="50000"/>
                  </a:cubicBezTo>
                  <a:cubicBezTo>
                    <a:pt x="109090" y="45000"/>
                    <a:pt x="114545" y="40000"/>
                    <a:pt x="114545" y="35000"/>
                  </a:cubicBezTo>
                  <a:cubicBezTo>
                    <a:pt x="120000" y="30000"/>
                    <a:pt x="114545" y="25000"/>
                    <a:pt x="120000" y="15000"/>
                  </a:cubicBezTo>
                  <a:cubicBezTo>
                    <a:pt x="120000" y="0"/>
                    <a:pt x="98181" y="20000"/>
                    <a:pt x="92727" y="20000"/>
                  </a:cubicBezTo>
                  <a:cubicBezTo>
                    <a:pt x="81818" y="20000"/>
                    <a:pt x="76363" y="15000"/>
                    <a:pt x="65454" y="25000"/>
                  </a:cubicBezTo>
                  <a:cubicBezTo>
                    <a:pt x="65454" y="25000"/>
                    <a:pt x="54545" y="45000"/>
                    <a:pt x="49090" y="40000"/>
                  </a:cubicBezTo>
                  <a:cubicBezTo>
                    <a:pt x="38181" y="40000"/>
                    <a:pt x="32727" y="40000"/>
                    <a:pt x="21818" y="45000"/>
                  </a:cubicBezTo>
                  <a:cubicBezTo>
                    <a:pt x="21818" y="50000"/>
                    <a:pt x="21818" y="60000"/>
                    <a:pt x="16363" y="60000"/>
                  </a:cubicBezTo>
                  <a:cubicBezTo>
                    <a:pt x="16363" y="65000"/>
                    <a:pt x="5454" y="65000"/>
                    <a:pt x="0" y="65000"/>
                  </a:cubicBezTo>
                  <a:cubicBezTo>
                    <a:pt x="10909" y="75000"/>
                    <a:pt x="21818" y="90000"/>
                    <a:pt x="32727" y="95000"/>
                  </a:cubicBezTo>
                  <a:cubicBezTo>
                    <a:pt x="38181" y="105000"/>
                    <a:pt x="49090" y="110000"/>
                    <a:pt x="60000" y="110000"/>
                  </a:cubicBezTo>
                  <a:cubicBezTo>
                    <a:pt x="65454" y="110000"/>
                    <a:pt x="76363" y="110000"/>
                    <a:pt x="81818" y="115000"/>
                  </a:cubicBezTo>
                  <a:cubicBezTo>
                    <a:pt x="87272" y="115000"/>
                    <a:pt x="81818" y="110000"/>
                    <a:pt x="81818" y="11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3" name="Shape 2509">
              <a:extLst>
                <a:ext uri="{FF2B5EF4-FFF2-40B4-BE49-F238E27FC236}">
                  <a16:creationId xmlns:a16="http://schemas.microsoft.com/office/drawing/2014/main" id="{3EBD26B3-9613-45D1-9DF3-6D0CA5DFF180}"/>
                </a:ext>
              </a:extLst>
            </p:cNvPr>
            <p:cNvSpPr/>
            <p:nvPr/>
          </p:nvSpPr>
          <p:spPr>
            <a:xfrm>
              <a:off x="7681070" y="8520191"/>
              <a:ext cx="159235" cy="140163"/>
            </a:xfrm>
            <a:custGeom>
              <a:avLst/>
              <a:gdLst/>
              <a:ahLst/>
              <a:cxnLst/>
              <a:rect l="0" t="0" r="0" b="0"/>
              <a:pathLst>
                <a:path w="120000" h="120000" extrusionOk="0">
                  <a:moveTo>
                    <a:pt x="112941" y="80000"/>
                  </a:moveTo>
                  <a:cubicBezTo>
                    <a:pt x="112941" y="72000"/>
                    <a:pt x="112941" y="64000"/>
                    <a:pt x="120000" y="64000"/>
                  </a:cubicBezTo>
                  <a:cubicBezTo>
                    <a:pt x="112941" y="56000"/>
                    <a:pt x="112941" y="48000"/>
                    <a:pt x="105882" y="48000"/>
                  </a:cubicBezTo>
                  <a:cubicBezTo>
                    <a:pt x="98823" y="40000"/>
                    <a:pt x="91764" y="16000"/>
                    <a:pt x="84705" y="16000"/>
                  </a:cubicBezTo>
                  <a:cubicBezTo>
                    <a:pt x="70588" y="16000"/>
                    <a:pt x="63529" y="16000"/>
                    <a:pt x="56470" y="8000"/>
                  </a:cubicBezTo>
                  <a:cubicBezTo>
                    <a:pt x="49411" y="0"/>
                    <a:pt x="28235" y="0"/>
                    <a:pt x="21176" y="0"/>
                  </a:cubicBezTo>
                  <a:cubicBezTo>
                    <a:pt x="28235" y="8000"/>
                    <a:pt x="0" y="48000"/>
                    <a:pt x="21176" y="48000"/>
                  </a:cubicBezTo>
                  <a:cubicBezTo>
                    <a:pt x="28235" y="48000"/>
                    <a:pt x="28235" y="64000"/>
                    <a:pt x="42352" y="56000"/>
                  </a:cubicBezTo>
                  <a:cubicBezTo>
                    <a:pt x="49411" y="48000"/>
                    <a:pt x="28235" y="40000"/>
                    <a:pt x="28235" y="40000"/>
                  </a:cubicBezTo>
                  <a:cubicBezTo>
                    <a:pt x="35294" y="40000"/>
                    <a:pt x="49411" y="48000"/>
                    <a:pt x="49411" y="56000"/>
                  </a:cubicBezTo>
                  <a:cubicBezTo>
                    <a:pt x="56470" y="72000"/>
                    <a:pt x="70588" y="64000"/>
                    <a:pt x="77647" y="80000"/>
                  </a:cubicBezTo>
                  <a:cubicBezTo>
                    <a:pt x="84705" y="88000"/>
                    <a:pt x="84705" y="104000"/>
                    <a:pt x="98823" y="112000"/>
                  </a:cubicBezTo>
                  <a:cubicBezTo>
                    <a:pt x="120000" y="120000"/>
                    <a:pt x="120000" y="96000"/>
                    <a:pt x="112941" y="80000"/>
                  </a:cubicBezTo>
                  <a:cubicBezTo>
                    <a:pt x="112941" y="72000"/>
                    <a:pt x="112941" y="88000"/>
                    <a:pt x="112941"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4" name="Shape 2510">
              <a:extLst>
                <a:ext uri="{FF2B5EF4-FFF2-40B4-BE49-F238E27FC236}">
                  <a16:creationId xmlns:a16="http://schemas.microsoft.com/office/drawing/2014/main" id="{1B3F1AA2-50EC-4225-B198-0B658919AC28}"/>
                </a:ext>
              </a:extLst>
            </p:cNvPr>
            <p:cNvSpPr/>
            <p:nvPr/>
          </p:nvSpPr>
          <p:spPr>
            <a:xfrm>
              <a:off x="7502723" y="8360917"/>
              <a:ext cx="105096" cy="82826"/>
            </a:xfrm>
            <a:custGeom>
              <a:avLst/>
              <a:gdLst/>
              <a:ahLst/>
              <a:cxnLst/>
              <a:rect l="0" t="0" r="0" b="0"/>
              <a:pathLst>
                <a:path w="120000" h="120000" extrusionOk="0">
                  <a:moveTo>
                    <a:pt x="43636" y="13333"/>
                  </a:moveTo>
                  <a:cubicBezTo>
                    <a:pt x="43636" y="0"/>
                    <a:pt x="43636" y="0"/>
                    <a:pt x="43636" y="0"/>
                  </a:cubicBezTo>
                  <a:cubicBezTo>
                    <a:pt x="32727" y="13333"/>
                    <a:pt x="10909" y="40000"/>
                    <a:pt x="0" y="53333"/>
                  </a:cubicBezTo>
                  <a:cubicBezTo>
                    <a:pt x="21818" y="66666"/>
                    <a:pt x="120000" y="120000"/>
                    <a:pt x="120000" y="66666"/>
                  </a:cubicBezTo>
                  <a:cubicBezTo>
                    <a:pt x="120000" y="26666"/>
                    <a:pt x="65454" y="40000"/>
                    <a:pt x="43636" y="1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5" name="Shape 2511">
              <a:extLst>
                <a:ext uri="{FF2B5EF4-FFF2-40B4-BE49-F238E27FC236}">
                  <a16:creationId xmlns:a16="http://schemas.microsoft.com/office/drawing/2014/main" id="{440D4AB0-2A2D-4561-AC1E-A043631E9E75}"/>
                </a:ext>
              </a:extLst>
            </p:cNvPr>
            <p:cNvSpPr/>
            <p:nvPr/>
          </p:nvSpPr>
          <p:spPr>
            <a:xfrm>
              <a:off x="7391258" y="8192086"/>
              <a:ext cx="187900" cy="216614"/>
            </a:xfrm>
            <a:custGeom>
              <a:avLst/>
              <a:gdLst/>
              <a:ahLst/>
              <a:cxnLst/>
              <a:rect l="0" t="0" r="0" b="0"/>
              <a:pathLst>
                <a:path w="120000" h="120000" extrusionOk="0">
                  <a:moveTo>
                    <a:pt x="96000" y="83478"/>
                  </a:moveTo>
                  <a:cubicBezTo>
                    <a:pt x="96000" y="73043"/>
                    <a:pt x="114000" y="67826"/>
                    <a:pt x="120000" y="62608"/>
                  </a:cubicBezTo>
                  <a:cubicBezTo>
                    <a:pt x="102000" y="57391"/>
                    <a:pt x="96000" y="57391"/>
                    <a:pt x="96000" y="41739"/>
                  </a:cubicBezTo>
                  <a:cubicBezTo>
                    <a:pt x="96000" y="36521"/>
                    <a:pt x="102000" y="10434"/>
                    <a:pt x="96000" y="5217"/>
                  </a:cubicBezTo>
                  <a:cubicBezTo>
                    <a:pt x="90000" y="0"/>
                    <a:pt x="60000" y="5217"/>
                    <a:pt x="48000" y="5217"/>
                  </a:cubicBezTo>
                  <a:cubicBezTo>
                    <a:pt x="36000" y="5217"/>
                    <a:pt x="36000" y="20869"/>
                    <a:pt x="42000" y="31304"/>
                  </a:cubicBezTo>
                  <a:cubicBezTo>
                    <a:pt x="48000" y="36521"/>
                    <a:pt x="72000" y="52173"/>
                    <a:pt x="48000" y="52173"/>
                  </a:cubicBezTo>
                  <a:cubicBezTo>
                    <a:pt x="42000" y="52173"/>
                    <a:pt x="30000" y="52173"/>
                    <a:pt x="24000" y="52173"/>
                  </a:cubicBezTo>
                  <a:cubicBezTo>
                    <a:pt x="12000" y="52173"/>
                    <a:pt x="12000" y="73043"/>
                    <a:pt x="12000" y="78260"/>
                  </a:cubicBezTo>
                  <a:cubicBezTo>
                    <a:pt x="0" y="109565"/>
                    <a:pt x="48000" y="104347"/>
                    <a:pt x="72000" y="109565"/>
                  </a:cubicBezTo>
                  <a:cubicBezTo>
                    <a:pt x="78000" y="120000"/>
                    <a:pt x="96000" y="88695"/>
                    <a:pt x="96000" y="8347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6" name="Shape 2512">
              <a:extLst>
                <a:ext uri="{FF2B5EF4-FFF2-40B4-BE49-F238E27FC236}">
                  <a16:creationId xmlns:a16="http://schemas.microsoft.com/office/drawing/2014/main" id="{BC1898AB-6F5A-4113-A2F5-D7F8B4AB26C6}"/>
                </a:ext>
              </a:extLst>
            </p:cNvPr>
            <p:cNvSpPr/>
            <p:nvPr/>
          </p:nvSpPr>
          <p:spPr>
            <a:xfrm>
              <a:off x="6254319" y="7453038"/>
              <a:ext cx="1398090" cy="898323"/>
            </a:xfrm>
            <a:custGeom>
              <a:avLst/>
              <a:gdLst/>
              <a:ahLst/>
              <a:cxnLst/>
              <a:rect l="0" t="0" r="0" b="0"/>
              <a:pathLst>
                <a:path w="120000" h="120000" extrusionOk="0">
                  <a:moveTo>
                    <a:pt x="100800" y="111250"/>
                  </a:moveTo>
                  <a:cubicBezTo>
                    <a:pt x="101600" y="111250"/>
                    <a:pt x="107200" y="112500"/>
                    <a:pt x="105600" y="110000"/>
                  </a:cubicBezTo>
                  <a:cubicBezTo>
                    <a:pt x="104800" y="107500"/>
                    <a:pt x="103200" y="106250"/>
                    <a:pt x="102400" y="103750"/>
                  </a:cubicBezTo>
                  <a:cubicBezTo>
                    <a:pt x="102400" y="103750"/>
                    <a:pt x="103200" y="100000"/>
                    <a:pt x="104000" y="100000"/>
                  </a:cubicBezTo>
                  <a:cubicBezTo>
                    <a:pt x="104800" y="98750"/>
                    <a:pt x="108800" y="100000"/>
                    <a:pt x="110400" y="100000"/>
                  </a:cubicBezTo>
                  <a:cubicBezTo>
                    <a:pt x="112800" y="100000"/>
                    <a:pt x="112000" y="93750"/>
                    <a:pt x="115200" y="97500"/>
                  </a:cubicBezTo>
                  <a:cubicBezTo>
                    <a:pt x="116000" y="95000"/>
                    <a:pt x="116800" y="93750"/>
                    <a:pt x="116800" y="91250"/>
                  </a:cubicBezTo>
                  <a:cubicBezTo>
                    <a:pt x="116800" y="88750"/>
                    <a:pt x="116000" y="86250"/>
                    <a:pt x="116800" y="85000"/>
                  </a:cubicBezTo>
                  <a:cubicBezTo>
                    <a:pt x="117600" y="82500"/>
                    <a:pt x="120000" y="80000"/>
                    <a:pt x="120000" y="78750"/>
                  </a:cubicBezTo>
                  <a:cubicBezTo>
                    <a:pt x="119200" y="76250"/>
                    <a:pt x="118400" y="76250"/>
                    <a:pt x="116800" y="76250"/>
                  </a:cubicBezTo>
                  <a:cubicBezTo>
                    <a:pt x="114400" y="76250"/>
                    <a:pt x="111200" y="76250"/>
                    <a:pt x="108800" y="77500"/>
                  </a:cubicBezTo>
                  <a:cubicBezTo>
                    <a:pt x="107200" y="77500"/>
                    <a:pt x="106400" y="78750"/>
                    <a:pt x="105600" y="80000"/>
                  </a:cubicBezTo>
                  <a:cubicBezTo>
                    <a:pt x="104800" y="82500"/>
                    <a:pt x="105600" y="85000"/>
                    <a:pt x="104800" y="87500"/>
                  </a:cubicBezTo>
                  <a:cubicBezTo>
                    <a:pt x="104800" y="88750"/>
                    <a:pt x="100800" y="95000"/>
                    <a:pt x="100800" y="95000"/>
                  </a:cubicBezTo>
                  <a:cubicBezTo>
                    <a:pt x="97600" y="93750"/>
                    <a:pt x="94400" y="95000"/>
                    <a:pt x="91200" y="97500"/>
                  </a:cubicBezTo>
                  <a:cubicBezTo>
                    <a:pt x="89600" y="97500"/>
                    <a:pt x="88800" y="96250"/>
                    <a:pt x="88000" y="95000"/>
                  </a:cubicBezTo>
                  <a:cubicBezTo>
                    <a:pt x="87200" y="93750"/>
                    <a:pt x="85600" y="93750"/>
                    <a:pt x="84000" y="92500"/>
                  </a:cubicBezTo>
                  <a:cubicBezTo>
                    <a:pt x="82400" y="92500"/>
                    <a:pt x="82400" y="88750"/>
                    <a:pt x="81600" y="86250"/>
                  </a:cubicBezTo>
                  <a:cubicBezTo>
                    <a:pt x="80800" y="83750"/>
                    <a:pt x="79200" y="82500"/>
                    <a:pt x="78400" y="80000"/>
                  </a:cubicBezTo>
                  <a:cubicBezTo>
                    <a:pt x="77600" y="75000"/>
                    <a:pt x="76000" y="68750"/>
                    <a:pt x="76800" y="63750"/>
                  </a:cubicBezTo>
                  <a:cubicBezTo>
                    <a:pt x="76800" y="60000"/>
                    <a:pt x="76000" y="55000"/>
                    <a:pt x="77600" y="51250"/>
                  </a:cubicBezTo>
                  <a:cubicBezTo>
                    <a:pt x="78400" y="50000"/>
                    <a:pt x="78400" y="48750"/>
                    <a:pt x="78400" y="47500"/>
                  </a:cubicBezTo>
                  <a:cubicBezTo>
                    <a:pt x="79200" y="45000"/>
                    <a:pt x="77600" y="46250"/>
                    <a:pt x="76800" y="45000"/>
                  </a:cubicBezTo>
                  <a:cubicBezTo>
                    <a:pt x="75200" y="45000"/>
                    <a:pt x="73600" y="43750"/>
                    <a:pt x="72000" y="43750"/>
                  </a:cubicBezTo>
                  <a:cubicBezTo>
                    <a:pt x="71200" y="42500"/>
                    <a:pt x="69600" y="40000"/>
                    <a:pt x="69600" y="37500"/>
                  </a:cubicBezTo>
                  <a:cubicBezTo>
                    <a:pt x="69600" y="33750"/>
                    <a:pt x="67200" y="32500"/>
                    <a:pt x="65600" y="30000"/>
                  </a:cubicBezTo>
                  <a:cubicBezTo>
                    <a:pt x="64800" y="27500"/>
                    <a:pt x="64800" y="25000"/>
                    <a:pt x="64000" y="22500"/>
                  </a:cubicBezTo>
                  <a:cubicBezTo>
                    <a:pt x="63200" y="21250"/>
                    <a:pt x="61600" y="21250"/>
                    <a:pt x="60000" y="21250"/>
                  </a:cubicBezTo>
                  <a:cubicBezTo>
                    <a:pt x="59200" y="20000"/>
                    <a:pt x="57600" y="20000"/>
                    <a:pt x="56800" y="21250"/>
                  </a:cubicBezTo>
                  <a:cubicBezTo>
                    <a:pt x="56800" y="22500"/>
                    <a:pt x="56000" y="25000"/>
                    <a:pt x="54400" y="25000"/>
                  </a:cubicBezTo>
                  <a:cubicBezTo>
                    <a:pt x="52800" y="25000"/>
                    <a:pt x="50400" y="22500"/>
                    <a:pt x="49600" y="20000"/>
                  </a:cubicBezTo>
                  <a:cubicBezTo>
                    <a:pt x="48800" y="16250"/>
                    <a:pt x="48800" y="15000"/>
                    <a:pt x="47200" y="12500"/>
                  </a:cubicBezTo>
                  <a:cubicBezTo>
                    <a:pt x="45600" y="11250"/>
                    <a:pt x="43200" y="7500"/>
                    <a:pt x="41600" y="7500"/>
                  </a:cubicBezTo>
                  <a:cubicBezTo>
                    <a:pt x="40800" y="6250"/>
                    <a:pt x="36000" y="6250"/>
                    <a:pt x="36000" y="7500"/>
                  </a:cubicBezTo>
                  <a:cubicBezTo>
                    <a:pt x="34400" y="11250"/>
                    <a:pt x="33600" y="10000"/>
                    <a:pt x="31200" y="10000"/>
                  </a:cubicBezTo>
                  <a:cubicBezTo>
                    <a:pt x="28000" y="10000"/>
                    <a:pt x="25600" y="10000"/>
                    <a:pt x="23200" y="10000"/>
                  </a:cubicBezTo>
                  <a:cubicBezTo>
                    <a:pt x="22400" y="10000"/>
                    <a:pt x="20000" y="7500"/>
                    <a:pt x="18400" y="6250"/>
                  </a:cubicBezTo>
                  <a:cubicBezTo>
                    <a:pt x="16000" y="5000"/>
                    <a:pt x="13600" y="3750"/>
                    <a:pt x="10400" y="1250"/>
                  </a:cubicBezTo>
                  <a:cubicBezTo>
                    <a:pt x="7200" y="0"/>
                    <a:pt x="3200" y="1250"/>
                    <a:pt x="0" y="2500"/>
                  </a:cubicBezTo>
                  <a:cubicBezTo>
                    <a:pt x="800" y="8750"/>
                    <a:pt x="4000" y="13750"/>
                    <a:pt x="5600" y="20000"/>
                  </a:cubicBezTo>
                  <a:cubicBezTo>
                    <a:pt x="6400" y="22500"/>
                    <a:pt x="8800" y="25000"/>
                    <a:pt x="10400" y="26250"/>
                  </a:cubicBezTo>
                  <a:cubicBezTo>
                    <a:pt x="11200" y="28750"/>
                    <a:pt x="12800" y="32500"/>
                    <a:pt x="12000" y="35000"/>
                  </a:cubicBezTo>
                  <a:cubicBezTo>
                    <a:pt x="12000" y="35000"/>
                    <a:pt x="6400" y="32500"/>
                    <a:pt x="9600" y="36250"/>
                  </a:cubicBezTo>
                  <a:cubicBezTo>
                    <a:pt x="10400" y="37500"/>
                    <a:pt x="11200" y="38750"/>
                    <a:pt x="12000" y="40000"/>
                  </a:cubicBezTo>
                  <a:cubicBezTo>
                    <a:pt x="13600" y="40000"/>
                    <a:pt x="14400" y="40000"/>
                    <a:pt x="15200" y="41250"/>
                  </a:cubicBezTo>
                  <a:cubicBezTo>
                    <a:pt x="16800" y="42500"/>
                    <a:pt x="18400" y="45000"/>
                    <a:pt x="20000" y="47500"/>
                  </a:cubicBezTo>
                  <a:cubicBezTo>
                    <a:pt x="20800" y="48750"/>
                    <a:pt x="20000" y="51250"/>
                    <a:pt x="19200" y="52500"/>
                  </a:cubicBezTo>
                  <a:cubicBezTo>
                    <a:pt x="18400" y="53750"/>
                    <a:pt x="20000" y="55000"/>
                    <a:pt x="20800" y="55000"/>
                  </a:cubicBezTo>
                  <a:cubicBezTo>
                    <a:pt x="23200" y="57500"/>
                    <a:pt x="24800" y="60000"/>
                    <a:pt x="26400" y="62500"/>
                  </a:cubicBezTo>
                  <a:cubicBezTo>
                    <a:pt x="27200" y="63750"/>
                    <a:pt x="28000" y="66250"/>
                    <a:pt x="28800" y="66250"/>
                  </a:cubicBezTo>
                  <a:cubicBezTo>
                    <a:pt x="29600" y="66250"/>
                    <a:pt x="30400" y="63750"/>
                    <a:pt x="29600" y="62500"/>
                  </a:cubicBezTo>
                  <a:cubicBezTo>
                    <a:pt x="29600" y="61250"/>
                    <a:pt x="28800" y="60000"/>
                    <a:pt x="28800" y="58750"/>
                  </a:cubicBezTo>
                  <a:cubicBezTo>
                    <a:pt x="28000" y="57500"/>
                    <a:pt x="26400" y="58750"/>
                    <a:pt x="25600" y="57500"/>
                  </a:cubicBezTo>
                  <a:cubicBezTo>
                    <a:pt x="24000" y="55000"/>
                    <a:pt x="25600" y="55000"/>
                    <a:pt x="25600" y="52500"/>
                  </a:cubicBezTo>
                  <a:cubicBezTo>
                    <a:pt x="25600" y="52500"/>
                    <a:pt x="24000" y="50000"/>
                    <a:pt x="24000" y="48750"/>
                  </a:cubicBezTo>
                  <a:cubicBezTo>
                    <a:pt x="22400" y="46250"/>
                    <a:pt x="22400" y="42500"/>
                    <a:pt x="20800" y="40000"/>
                  </a:cubicBezTo>
                  <a:cubicBezTo>
                    <a:pt x="19200" y="38750"/>
                    <a:pt x="17600" y="36250"/>
                    <a:pt x="16800" y="33750"/>
                  </a:cubicBezTo>
                  <a:cubicBezTo>
                    <a:pt x="16800" y="32500"/>
                    <a:pt x="16800" y="30000"/>
                    <a:pt x="16000" y="28750"/>
                  </a:cubicBezTo>
                  <a:cubicBezTo>
                    <a:pt x="15200" y="27500"/>
                    <a:pt x="14400" y="26250"/>
                    <a:pt x="13600" y="25000"/>
                  </a:cubicBezTo>
                  <a:cubicBezTo>
                    <a:pt x="12800" y="22500"/>
                    <a:pt x="12000" y="21250"/>
                    <a:pt x="10400" y="20000"/>
                  </a:cubicBezTo>
                  <a:cubicBezTo>
                    <a:pt x="9600" y="18750"/>
                    <a:pt x="9600" y="16250"/>
                    <a:pt x="9600" y="15000"/>
                  </a:cubicBezTo>
                  <a:cubicBezTo>
                    <a:pt x="9600" y="13750"/>
                    <a:pt x="8000" y="7500"/>
                    <a:pt x="8800" y="6250"/>
                  </a:cubicBezTo>
                  <a:cubicBezTo>
                    <a:pt x="9600" y="5000"/>
                    <a:pt x="10400" y="8750"/>
                    <a:pt x="11200" y="8750"/>
                  </a:cubicBezTo>
                  <a:cubicBezTo>
                    <a:pt x="12000" y="8750"/>
                    <a:pt x="12000" y="8750"/>
                    <a:pt x="12000" y="8750"/>
                  </a:cubicBezTo>
                  <a:cubicBezTo>
                    <a:pt x="13600" y="7500"/>
                    <a:pt x="13600" y="8750"/>
                    <a:pt x="14400" y="10000"/>
                  </a:cubicBezTo>
                  <a:cubicBezTo>
                    <a:pt x="15200" y="10000"/>
                    <a:pt x="16000" y="10000"/>
                    <a:pt x="16000" y="11250"/>
                  </a:cubicBezTo>
                  <a:cubicBezTo>
                    <a:pt x="16000" y="13750"/>
                    <a:pt x="16800" y="16250"/>
                    <a:pt x="17600" y="18750"/>
                  </a:cubicBezTo>
                  <a:cubicBezTo>
                    <a:pt x="17600" y="20000"/>
                    <a:pt x="18400" y="22500"/>
                    <a:pt x="18400" y="23750"/>
                  </a:cubicBezTo>
                  <a:cubicBezTo>
                    <a:pt x="18400" y="25000"/>
                    <a:pt x="17600" y="26250"/>
                    <a:pt x="17600" y="27500"/>
                  </a:cubicBezTo>
                  <a:cubicBezTo>
                    <a:pt x="18400" y="27500"/>
                    <a:pt x="18400" y="25000"/>
                    <a:pt x="18400" y="25000"/>
                  </a:cubicBezTo>
                  <a:cubicBezTo>
                    <a:pt x="19200" y="23750"/>
                    <a:pt x="20000" y="27500"/>
                    <a:pt x="20800" y="27500"/>
                  </a:cubicBezTo>
                  <a:cubicBezTo>
                    <a:pt x="21600" y="28750"/>
                    <a:pt x="25600" y="32500"/>
                    <a:pt x="25600" y="33750"/>
                  </a:cubicBezTo>
                  <a:cubicBezTo>
                    <a:pt x="25600" y="36250"/>
                    <a:pt x="26400" y="37500"/>
                    <a:pt x="27200" y="37500"/>
                  </a:cubicBezTo>
                  <a:cubicBezTo>
                    <a:pt x="28000" y="38750"/>
                    <a:pt x="28000" y="40000"/>
                    <a:pt x="28800" y="41250"/>
                  </a:cubicBezTo>
                  <a:cubicBezTo>
                    <a:pt x="29600" y="42500"/>
                    <a:pt x="30400" y="41250"/>
                    <a:pt x="30400" y="42500"/>
                  </a:cubicBezTo>
                  <a:cubicBezTo>
                    <a:pt x="31200" y="43750"/>
                    <a:pt x="29600" y="45000"/>
                    <a:pt x="30400" y="47500"/>
                  </a:cubicBezTo>
                  <a:cubicBezTo>
                    <a:pt x="32000" y="48750"/>
                    <a:pt x="33600" y="50000"/>
                    <a:pt x="35200" y="52500"/>
                  </a:cubicBezTo>
                  <a:cubicBezTo>
                    <a:pt x="36000" y="53750"/>
                    <a:pt x="36000" y="55000"/>
                    <a:pt x="36800" y="56250"/>
                  </a:cubicBezTo>
                  <a:cubicBezTo>
                    <a:pt x="37600" y="57500"/>
                    <a:pt x="38400" y="57500"/>
                    <a:pt x="39200" y="60000"/>
                  </a:cubicBezTo>
                  <a:cubicBezTo>
                    <a:pt x="40800" y="61250"/>
                    <a:pt x="41600" y="63750"/>
                    <a:pt x="43200" y="66250"/>
                  </a:cubicBezTo>
                  <a:cubicBezTo>
                    <a:pt x="44000" y="67500"/>
                    <a:pt x="44800" y="68750"/>
                    <a:pt x="45600" y="70000"/>
                  </a:cubicBezTo>
                  <a:cubicBezTo>
                    <a:pt x="46400" y="72500"/>
                    <a:pt x="44800" y="72500"/>
                    <a:pt x="44800" y="73750"/>
                  </a:cubicBezTo>
                  <a:cubicBezTo>
                    <a:pt x="44800" y="75000"/>
                    <a:pt x="47200" y="73750"/>
                    <a:pt x="47200" y="76250"/>
                  </a:cubicBezTo>
                  <a:cubicBezTo>
                    <a:pt x="46400" y="78750"/>
                    <a:pt x="45600" y="78750"/>
                    <a:pt x="46400" y="81250"/>
                  </a:cubicBezTo>
                  <a:cubicBezTo>
                    <a:pt x="46400" y="81250"/>
                    <a:pt x="44800" y="83750"/>
                    <a:pt x="45600" y="85000"/>
                  </a:cubicBezTo>
                  <a:cubicBezTo>
                    <a:pt x="46400" y="86250"/>
                    <a:pt x="47200" y="88750"/>
                    <a:pt x="48000" y="90000"/>
                  </a:cubicBezTo>
                  <a:cubicBezTo>
                    <a:pt x="48800" y="91250"/>
                    <a:pt x="49600" y="91250"/>
                    <a:pt x="50400" y="91250"/>
                  </a:cubicBezTo>
                  <a:cubicBezTo>
                    <a:pt x="52800" y="92500"/>
                    <a:pt x="52800" y="95000"/>
                    <a:pt x="54400" y="96250"/>
                  </a:cubicBezTo>
                  <a:cubicBezTo>
                    <a:pt x="56800" y="98750"/>
                    <a:pt x="60000" y="98750"/>
                    <a:pt x="61600" y="101250"/>
                  </a:cubicBezTo>
                  <a:cubicBezTo>
                    <a:pt x="64800" y="103750"/>
                    <a:pt x="68000" y="106250"/>
                    <a:pt x="71200" y="107500"/>
                  </a:cubicBezTo>
                  <a:cubicBezTo>
                    <a:pt x="73600" y="110000"/>
                    <a:pt x="77600" y="112500"/>
                    <a:pt x="80800" y="113750"/>
                  </a:cubicBezTo>
                  <a:cubicBezTo>
                    <a:pt x="84000" y="113750"/>
                    <a:pt x="86400" y="108750"/>
                    <a:pt x="90400" y="110000"/>
                  </a:cubicBezTo>
                  <a:cubicBezTo>
                    <a:pt x="93600" y="111250"/>
                    <a:pt x="96000" y="116250"/>
                    <a:pt x="98400" y="120000"/>
                  </a:cubicBezTo>
                  <a:cubicBezTo>
                    <a:pt x="98400" y="118750"/>
                    <a:pt x="99200" y="112500"/>
                    <a:pt x="100800" y="111250"/>
                  </a:cubicBezTo>
                  <a:cubicBezTo>
                    <a:pt x="101600" y="111250"/>
                    <a:pt x="100000" y="111250"/>
                    <a:pt x="100800" y="11125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7" name="Shape 2513">
              <a:extLst>
                <a:ext uri="{FF2B5EF4-FFF2-40B4-BE49-F238E27FC236}">
                  <a16:creationId xmlns:a16="http://schemas.microsoft.com/office/drawing/2014/main" id="{796FDDDE-B3CD-4E73-85F0-48E1BC8F9AD9}"/>
                </a:ext>
              </a:extLst>
            </p:cNvPr>
            <p:cNvSpPr/>
            <p:nvPr/>
          </p:nvSpPr>
          <p:spPr>
            <a:xfrm>
              <a:off x="7531389" y="8287652"/>
              <a:ext cx="280255" cy="149719"/>
            </a:xfrm>
            <a:custGeom>
              <a:avLst/>
              <a:gdLst/>
              <a:ahLst/>
              <a:cxnLst/>
              <a:rect l="0" t="0" r="0" b="0"/>
              <a:pathLst>
                <a:path w="120000" h="120000" extrusionOk="0">
                  <a:moveTo>
                    <a:pt x="48000" y="112500"/>
                  </a:moveTo>
                  <a:cubicBezTo>
                    <a:pt x="52000" y="112500"/>
                    <a:pt x="52000" y="105000"/>
                    <a:pt x="52000" y="97500"/>
                  </a:cubicBezTo>
                  <a:cubicBezTo>
                    <a:pt x="52000" y="90000"/>
                    <a:pt x="60000" y="82500"/>
                    <a:pt x="64000" y="82500"/>
                  </a:cubicBezTo>
                  <a:cubicBezTo>
                    <a:pt x="72000" y="75000"/>
                    <a:pt x="72000" y="90000"/>
                    <a:pt x="80000" y="75000"/>
                  </a:cubicBezTo>
                  <a:cubicBezTo>
                    <a:pt x="84000" y="67500"/>
                    <a:pt x="88000" y="45000"/>
                    <a:pt x="96000" y="52500"/>
                  </a:cubicBezTo>
                  <a:cubicBezTo>
                    <a:pt x="108000" y="52500"/>
                    <a:pt x="108000" y="45000"/>
                    <a:pt x="120000" y="37500"/>
                  </a:cubicBezTo>
                  <a:cubicBezTo>
                    <a:pt x="104000" y="22500"/>
                    <a:pt x="100000" y="0"/>
                    <a:pt x="80000" y="7500"/>
                  </a:cubicBezTo>
                  <a:cubicBezTo>
                    <a:pt x="72000" y="7500"/>
                    <a:pt x="64000" y="15000"/>
                    <a:pt x="56000" y="15000"/>
                  </a:cubicBezTo>
                  <a:cubicBezTo>
                    <a:pt x="48000" y="15000"/>
                    <a:pt x="40000" y="7500"/>
                    <a:pt x="32000" y="7500"/>
                  </a:cubicBezTo>
                  <a:cubicBezTo>
                    <a:pt x="20000" y="15000"/>
                    <a:pt x="16000" y="15000"/>
                    <a:pt x="8000" y="30000"/>
                  </a:cubicBezTo>
                  <a:cubicBezTo>
                    <a:pt x="8000" y="37500"/>
                    <a:pt x="0" y="52500"/>
                    <a:pt x="4000" y="67500"/>
                  </a:cubicBezTo>
                  <a:cubicBezTo>
                    <a:pt x="16000" y="82500"/>
                    <a:pt x="32000" y="67500"/>
                    <a:pt x="32000" y="105000"/>
                  </a:cubicBezTo>
                  <a:cubicBezTo>
                    <a:pt x="32000" y="105000"/>
                    <a:pt x="40000" y="105000"/>
                    <a:pt x="40000" y="105000"/>
                  </a:cubicBezTo>
                  <a:cubicBezTo>
                    <a:pt x="40000" y="105000"/>
                    <a:pt x="36000" y="120000"/>
                    <a:pt x="36000" y="120000"/>
                  </a:cubicBezTo>
                  <a:cubicBezTo>
                    <a:pt x="40000" y="120000"/>
                    <a:pt x="48000" y="120000"/>
                    <a:pt x="48000" y="1125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8" name="Shape 2514">
              <a:extLst>
                <a:ext uri="{FF2B5EF4-FFF2-40B4-BE49-F238E27FC236}">
                  <a16:creationId xmlns:a16="http://schemas.microsoft.com/office/drawing/2014/main" id="{F3BDB914-4128-46BB-99C5-6B3400443FBC}"/>
                </a:ext>
              </a:extLst>
            </p:cNvPr>
            <p:cNvSpPr/>
            <p:nvPr/>
          </p:nvSpPr>
          <p:spPr>
            <a:xfrm>
              <a:off x="7531389" y="8163413"/>
              <a:ext cx="66878" cy="140163"/>
            </a:xfrm>
            <a:custGeom>
              <a:avLst/>
              <a:gdLst/>
              <a:ahLst/>
              <a:cxnLst/>
              <a:rect l="0" t="0" r="0" b="0"/>
              <a:pathLst>
                <a:path w="120000" h="120000" extrusionOk="0">
                  <a:moveTo>
                    <a:pt x="85714" y="8000"/>
                  </a:moveTo>
                  <a:cubicBezTo>
                    <a:pt x="68571" y="0"/>
                    <a:pt x="34285" y="24000"/>
                    <a:pt x="34285" y="32000"/>
                  </a:cubicBezTo>
                  <a:cubicBezTo>
                    <a:pt x="17142" y="40000"/>
                    <a:pt x="17142" y="32000"/>
                    <a:pt x="17142" y="48000"/>
                  </a:cubicBezTo>
                  <a:cubicBezTo>
                    <a:pt x="17142" y="56000"/>
                    <a:pt x="0" y="120000"/>
                    <a:pt x="34285" y="112000"/>
                  </a:cubicBezTo>
                  <a:cubicBezTo>
                    <a:pt x="34285" y="104000"/>
                    <a:pt x="85714" y="80000"/>
                    <a:pt x="102857" y="64000"/>
                  </a:cubicBezTo>
                  <a:cubicBezTo>
                    <a:pt x="102857" y="40000"/>
                    <a:pt x="102857" y="32000"/>
                    <a:pt x="119999" y="16000"/>
                  </a:cubicBezTo>
                  <a:cubicBezTo>
                    <a:pt x="119999" y="8000"/>
                    <a:pt x="102857" y="8000"/>
                    <a:pt x="85714" y="8000"/>
                  </a:cubicBezTo>
                  <a:cubicBezTo>
                    <a:pt x="68571" y="0"/>
                    <a:pt x="102857" y="8000"/>
                    <a:pt x="85714" y="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39" name="Shape 2515">
              <a:extLst>
                <a:ext uri="{FF2B5EF4-FFF2-40B4-BE49-F238E27FC236}">
                  <a16:creationId xmlns:a16="http://schemas.microsoft.com/office/drawing/2014/main" id="{897B7142-30B0-4CA6-A242-1CB6B2781E19}"/>
                </a:ext>
              </a:extLst>
            </p:cNvPr>
            <p:cNvSpPr/>
            <p:nvPr/>
          </p:nvSpPr>
          <p:spPr>
            <a:xfrm>
              <a:off x="8232021" y="8080588"/>
              <a:ext cx="121017" cy="101936"/>
            </a:xfrm>
            <a:custGeom>
              <a:avLst/>
              <a:gdLst/>
              <a:ahLst/>
              <a:cxnLst/>
              <a:rect l="0" t="0" r="0" b="0"/>
              <a:pathLst>
                <a:path w="120000" h="120000" extrusionOk="0">
                  <a:moveTo>
                    <a:pt x="110769" y="32727"/>
                  </a:moveTo>
                  <a:cubicBezTo>
                    <a:pt x="92307" y="32727"/>
                    <a:pt x="73846" y="0"/>
                    <a:pt x="55384" y="10909"/>
                  </a:cubicBezTo>
                  <a:cubicBezTo>
                    <a:pt x="27692" y="21818"/>
                    <a:pt x="64615" y="32727"/>
                    <a:pt x="64615" y="54545"/>
                  </a:cubicBezTo>
                  <a:cubicBezTo>
                    <a:pt x="73846" y="65454"/>
                    <a:pt x="92307" y="87272"/>
                    <a:pt x="83076" y="98181"/>
                  </a:cubicBezTo>
                  <a:cubicBezTo>
                    <a:pt x="73846" y="109090"/>
                    <a:pt x="64615" y="109090"/>
                    <a:pt x="55384" y="109090"/>
                  </a:cubicBezTo>
                  <a:cubicBezTo>
                    <a:pt x="36923" y="98181"/>
                    <a:pt x="55384" y="98181"/>
                    <a:pt x="46153" y="87272"/>
                  </a:cubicBezTo>
                  <a:cubicBezTo>
                    <a:pt x="46153" y="87272"/>
                    <a:pt x="0" y="98181"/>
                    <a:pt x="0" y="98181"/>
                  </a:cubicBezTo>
                  <a:cubicBezTo>
                    <a:pt x="0" y="120000"/>
                    <a:pt x="18461" y="120000"/>
                    <a:pt x="27692" y="120000"/>
                  </a:cubicBezTo>
                  <a:cubicBezTo>
                    <a:pt x="55384" y="109090"/>
                    <a:pt x="83076" y="120000"/>
                    <a:pt x="120000" y="120000"/>
                  </a:cubicBezTo>
                  <a:cubicBezTo>
                    <a:pt x="120000" y="87272"/>
                    <a:pt x="110769" y="54545"/>
                    <a:pt x="110769" y="32727"/>
                  </a:cubicBezTo>
                  <a:cubicBezTo>
                    <a:pt x="101538" y="32727"/>
                    <a:pt x="110769" y="54545"/>
                    <a:pt x="110769" y="3272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0" name="Shape 2516">
              <a:extLst>
                <a:ext uri="{FF2B5EF4-FFF2-40B4-BE49-F238E27FC236}">
                  <a16:creationId xmlns:a16="http://schemas.microsoft.com/office/drawing/2014/main" id="{94B3B1AB-07B6-4D28-BA4A-9106EDC63EF2}"/>
                </a:ext>
              </a:extLst>
            </p:cNvPr>
            <p:cNvSpPr/>
            <p:nvPr/>
          </p:nvSpPr>
          <p:spPr>
            <a:xfrm>
              <a:off x="8343488" y="8080588"/>
              <a:ext cx="168790" cy="140163"/>
            </a:xfrm>
            <a:custGeom>
              <a:avLst/>
              <a:gdLst/>
              <a:ahLst/>
              <a:cxnLst/>
              <a:rect l="0" t="0" r="0" b="0"/>
              <a:pathLst>
                <a:path w="120000" h="120000" extrusionOk="0">
                  <a:moveTo>
                    <a:pt x="93333" y="56000"/>
                  </a:moveTo>
                  <a:cubicBezTo>
                    <a:pt x="80000" y="48000"/>
                    <a:pt x="66666" y="32000"/>
                    <a:pt x="53333" y="24000"/>
                  </a:cubicBezTo>
                  <a:cubicBezTo>
                    <a:pt x="46666" y="16000"/>
                    <a:pt x="13333" y="0"/>
                    <a:pt x="6666" y="8000"/>
                  </a:cubicBezTo>
                  <a:cubicBezTo>
                    <a:pt x="6666" y="8000"/>
                    <a:pt x="20000" y="24000"/>
                    <a:pt x="0" y="24000"/>
                  </a:cubicBezTo>
                  <a:cubicBezTo>
                    <a:pt x="0" y="40000"/>
                    <a:pt x="6666" y="56000"/>
                    <a:pt x="6666" y="80000"/>
                  </a:cubicBezTo>
                  <a:cubicBezTo>
                    <a:pt x="6666" y="88000"/>
                    <a:pt x="6666" y="88000"/>
                    <a:pt x="13333" y="96000"/>
                  </a:cubicBezTo>
                  <a:cubicBezTo>
                    <a:pt x="20000" y="120000"/>
                    <a:pt x="20000" y="88000"/>
                    <a:pt x="26666" y="80000"/>
                  </a:cubicBezTo>
                  <a:cubicBezTo>
                    <a:pt x="40000" y="64000"/>
                    <a:pt x="73333" y="80000"/>
                    <a:pt x="86666" y="80000"/>
                  </a:cubicBezTo>
                  <a:cubicBezTo>
                    <a:pt x="100000" y="80000"/>
                    <a:pt x="100000" y="88000"/>
                    <a:pt x="113333" y="80000"/>
                  </a:cubicBezTo>
                  <a:cubicBezTo>
                    <a:pt x="120000" y="64000"/>
                    <a:pt x="113333" y="56000"/>
                    <a:pt x="93333" y="56000"/>
                  </a:cubicBezTo>
                  <a:cubicBezTo>
                    <a:pt x="80000" y="56000"/>
                    <a:pt x="106666" y="56000"/>
                    <a:pt x="93333" y="5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1" name="Shape 2517">
              <a:extLst>
                <a:ext uri="{FF2B5EF4-FFF2-40B4-BE49-F238E27FC236}">
                  <a16:creationId xmlns:a16="http://schemas.microsoft.com/office/drawing/2014/main" id="{AE4BA662-1D8A-454F-B3F5-B101148FF7DE}"/>
                </a:ext>
              </a:extLst>
            </p:cNvPr>
            <p:cNvSpPr/>
            <p:nvPr/>
          </p:nvSpPr>
          <p:spPr>
            <a:xfrm>
              <a:off x="3843490" y="4965125"/>
              <a:ext cx="1812103" cy="1216876"/>
            </a:xfrm>
            <a:custGeom>
              <a:avLst/>
              <a:gdLst/>
              <a:ahLst/>
              <a:cxnLst/>
              <a:rect l="0" t="0" r="0" b="0"/>
              <a:pathLst>
                <a:path w="120000" h="120000" extrusionOk="0">
                  <a:moveTo>
                    <a:pt x="120000" y="116307"/>
                  </a:moveTo>
                  <a:cubicBezTo>
                    <a:pt x="119381" y="115384"/>
                    <a:pt x="118144" y="115384"/>
                    <a:pt x="119381" y="113538"/>
                  </a:cubicBezTo>
                  <a:cubicBezTo>
                    <a:pt x="119381" y="112615"/>
                    <a:pt x="118762" y="112615"/>
                    <a:pt x="118144" y="112615"/>
                  </a:cubicBezTo>
                  <a:cubicBezTo>
                    <a:pt x="116907" y="110769"/>
                    <a:pt x="114432" y="109846"/>
                    <a:pt x="113814" y="108923"/>
                  </a:cubicBezTo>
                  <a:cubicBezTo>
                    <a:pt x="111340" y="104307"/>
                    <a:pt x="110103" y="98769"/>
                    <a:pt x="107628" y="95076"/>
                  </a:cubicBezTo>
                  <a:cubicBezTo>
                    <a:pt x="106391" y="94153"/>
                    <a:pt x="105154" y="92307"/>
                    <a:pt x="104536" y="91384"/>
                  </a:cubicBezTo>
                  <a:cubicBezTo>
                    <a:pt x="103298" y="90461"/>
                    <a:pt x="103298" y="87692"/>
                    <a:pt x="102061" y="87692"/>
                  </a:cubicBezTo>
                  <a:cubicBezTo>
                    <a:pt x="101443" y="87692"/>
                    <a:pt x="99587" y="89538"/>
                    <a:pt x="99587" y="89538"/>
                  </a:cubicBezTo>
                  <a:cubicBezTo>
                    <a:pt x="100206" y="91384"/>
                    <a:pt x="98350" y="92307"/>
                    <a:pt x="97731" y="92307"/>
                  </a:cubicBezTo>
                  <a:cubicBezTo>
                    <a:pt x="95876" y="93230"/>
                    <a:pt x="94020" y="89538"/>
                    <a:pt x="92783" y="87692"/>
                  </a:cubicBezTo>
                  <a:cubicBezTo>
                    <a:pt x="92164" y="86769"/>
                    <a:pt x="91546" y="86769"/>
                    <a:pt x="90927" y="84923"/>
                  </a:cubicBezTo>
                  <a:cubicBezTo>
                    <a:pt x="90309" y="83076"/>
                    <a:pt x="89072" y="84000"/>
                    <a:pt x="88453" y="84923"/>
                  </a:cubicBezTo>
                  <a:cubicBezTo>
                    <a:pt x="87216" y="84923"/>
                    <a:pt x="87216" y="84000"/>
                    <a:pt x="85979" y="84923"/>
                  </a:cubicBezTo>
                  <a:cubicBezTo>
                    <a:pt x="85979" y="84923"/>
                    <a:pt x="85360" y="84923"/>
                    <a:pt x="85360" y="84000"/>
                  </a:cubicBezTo>
                  <a:cubicBezTo>
                    <a:pt x="85360" y="83076"/>
                    <a:pt x="85360" y="83076"/>
                    <a:pt x="85360" y="82153"/>
                  </a:cubicBezTo>
                  <a:cubicBezTo>
                    <a:pt x="85360" y="78461"/>
                    <a:pt x="85360" y="73846"/>
                    <a:pt x="85360" y="70153"/>
                  </a:cubicBezTo>
                  <a:cubicBezTo>
                    <a:pt x="85360" y="59076"/>
                    <a:pt x="85360" y="47076"/>
                    <a:pt x="85360" y="35076"/>
                  </a:cubicBezTo>
                  <a:cubicBezTo>
                    <a:pt x="85360" y="30461"/>
                    <a:pt x="85360" y="24923"/>
                    <a:pt x="85360" y="19384"/>
                  </a:cubicBezTo>
                  <a:cubicBezTo>
                    <a:pt x="85360" y="18461"/>
                    <a:pt x="85360" y="16615"/>
                    <a:pt x="85360" y="14769"/>
                  </a:cubicBezTo>
                  <a:cubicBezTo>
                    <a:pt x="85360" y="13846"/>
                    <a:pt x="84742" y="13846"/>
                    <a:pt x="83505" y="12923"/>
                  </a:cubicBezTo>
                  <a:cubicBezTo>
                    <a:pt x="80412" y="11076"/>
                    <a:pt x="78556" y="11076"/>
                    <a:pt x="75463" y="11076"/>
                  </a:cubicBezTo>
                  <a:cubicBezTo>
                    <a:pt x="72371" y="11076"/>
                    <a:pt x="69896" y="10153"/>
                    <a:pt x="66804" y="9230"/>
                  </a:cubicBezTo>
                  <a:cubicBezTo>
                    <a:pt x="63092" y="9230"/>
                    <a:pt x="60000" y="7384"/>
                    <a:pt x="56907" y="7384"/>
                  </a:cubicBezTo>
                  <a:cubicBezTo>
                    <a:pt x="55051" y="7384"/>
                    <a:pt x="53814" y="8307"/>
                    <a:pt x="51958" y="7384"/>
                  </a:cubicBezTo>
                  <a:cubicBezTo>
                    <a:pt x="51958" y="7384"/>
                    <a:pt x="49484" y="6461"/>
                    <a:pt x="49484" y="6461"/>
                  </a:cubicBezTo>
                  <a:cubicBezTo>
                    <a:pt x="49484" y="6461"/>
                    <a:pt x="50103" y="4615"/>
                    <a:pt x="50103" y="3692"/>
                  </a:cubicBezTo>
                  <a:cubicBezTo>
                    <a:pt x="50103" y="3692"/>
                    <a:pt x="48247" y="3692"/>
                    <a:pt x="48247" y="3692"/>
                  </a:cubicBezTo>
                  <a:cubicBezTo>
                    <a:pt x="47010" y="3692"/>
                    <a:pt x="45154" y="4615"/>
                    <a:pt x="43917" y="4615"/>
                  </a:cubicBezTo>
                  <a:cubicBezTo>
                    <a:pt x="42680" y="4615"/>
                    <a:pt x="43298" y="923"/>
                    <a:pt x="41443" y="2769"/>
                  </a:cubicBezTo>
                  <a:cubicBezTo>
                    <a:pt x="40824" y="2769"/>
                    <a:pt x="40206" y="4615"/>
                    <a:pt x="39587" y="3692"/>
                  </a:cubicBezTo>
                  <a:cubicBezTo>
                    <a:pt x="38350" y="3692"/>
                    <a:pt x="38350" y="2769"/>
                    <a:pt x="39587" y="1846"/>
                  </a:cubicBezTo>
                  <a:cubicBezTo>
                    <a:pt x="40824" y="1846"/>
                    <a:pt x="38969" y="923"/>
                    <a:pt x="38350" y="923"/>
                  </a:cubicBezTo>
                  <a:cubicBezTo>
                    <a:pt x="35876" y="0"/>
                    <a:pt x="35876" y="923"/>
                    <a:pt x="34639" y="2769"/>
                  </a:cubicBezTo>
                  <a:cubicBezTo>
                    <a:pt x="32783" y="5538"/>
                    <a:pt x="30309" y="3692"/>
                    <a:pt x="27835" y="4615"/>
                  </a:cubicBezTo>
                  <a:cubicBezTo>
                    <a:pt x="25360" y="5538"/>
                    <a:pt x="27835" y="7384"/>
                    <a:pt x="27835" y="7384"/>
                  </a:cubicBezTo>
                  <a:cubicBezTo>
                    <a:pt x="27216" y="7384"/>
                    <a:pt x="26597" y="7384"/>
                    <a:pt x="26597" y="7384"/>
                  </a:cubicBezTo>
                  <a:cubicBezTo>
                    <a:pt x="26597" y="7384"/>
                    <a:pt x="27216" y="9230"/>
                    <a:pt x="26597" y="9230"/>
                  </a:cubicBezTo>
                  <a:cubicBezTo>
                    <a:pt x="25979" y="9230"/>
                    <a:pt x="25979" y="7384"/>
                    <a:pt x="25979" y="6461"/>
                  </a:cubicBezTo>
                  <a:cubicBezTo>
                    <a:pt x="25360" y="6461"/>
                    <a:pt x="23505" y="9230"/>
                    <a:pt x="23505" y="9230"/>
                  </a:cubicBezTo>
                  <a:cubicBezTo>
                    <a:pt x="22268" y="10153"/>
                    <a:pt x="21030" y="8307"/>
                    <a:pt x="19793" y="10153"/>
                  </a:cubicBezTo>
                  <a:cubicBezTo>
                    <a:pt x="18556" y="11076"/>
                    <a:pt x="17319" y="12000"/>
                    <a:pt x="16701" y="13846"/>
                  </a:cubicBezTo>
                  <a:cubicBezTo>
                    <a:pt x="16701" y="15692"/>
                    <a:pt x="16701" y="17538"/>
                    <a:pt x="15463" y="18461"/>
                  </a:cubicBezTo>
                  <a:cubicBezTo>
                    <a:pt x="14226" y="19384"/>
                    <a:pt x="13608" y="20307"/>
                    <a:pt x="12371" y="20307"/>
                  </a:cubicBezTo>
                  <a:cubicBezTo>
                    <a:pt x="11752" y="20307"/>
                    <a:pt x="8041" y="20307"/>
                    <a:pt x="7422" y="21230"/>
                  </a:cubicBezTo>
                  <a:cubicBezTo>
                    <a:pt x="7422" y="22153"/>
                    <a:pt x="6185" y="24923"/>
                    <a:pt x="6185" y="24923"/>
                  </a:cubicBezTo>
                  <a:cubicBezTo>
                    <a:pt x="6804" y="25846"/>
                    <a:pt x="8659" y="25846"/>
                    <a:pt x="9278" y="26769"/>
                  </a:cubicBezTo>
                  <a:cubicBezTo>
                    <a:pt x="11134" y="27692"/>
                    <a:pt x="12989" y="29538"/>
                    <a:pt x="14226" y="31384"/>
                  </a:cubicBezTo>
                  <a:cubicBezTo>
                    <a:pt x="14845" y="32307"/>
                    <a:pt x="14845" y="34153"/>
                    <a:pt x="16082" y="35076"/>
                  </a:cubicBezTo>
                  <a:cubicBezTo>
                    <a:pt x="17319" y="35076"/>
                    <a:pt x="17938" y="35076"/>
                    <a:pt x="19175" y="34153"/>
                  </a:cubicBezTo>
                  <a:cubicBezTo>
                    <a:pt x="19175" y="34153"/>
                    <a:pt x="21030" y="35076"/>
                    <a:pt x="21030" y="35076"/>
                  </a:cubicBezTo>
                  <a:cubicBezTo>
                    <a:pt x="22268" y="37846"/>
                    <a:pt x="19175" y="36000"/>
                    <a:pt x="19175" y="36000"/>
                  </a:cubicBezTo>
                  <a:cubicBezTo>
                    <a:pt x="17938" y="36000"/>
                    <a:pt x="19793" y="37846"/>
                    <a:pt x="20412" y="38769"/>
                  </a:cubicBezTo>
                  <a:cubicBezTo>
                    <a:pt x="21030" y="40615"/>
                    <a:pt x="21649" y="39692"/>
                    <a:pt x="22886" y="38769"/>
                  </a:cubicBezTo>
                  <a:cubicBezTo>
                    <a:pt x="23505" y="37846"/>
                    <a:pt x="25360" y="37846"/>
                    <a:pt x="25979" y="38769"/>
                  </a:cubicBezTo>
                  <a:cubicBezTo>
                    <a:pt x="26597" y="39692"/>
                    <a:pt x="23505" y="40615"/>
                    <a:pt x="23505" y="40615"/>
                  </a:cubicBezTo>
                  <a:cubicBezTo>
                    <a:pt x="22886" y="40615"/>
                    <a:pt x="23505" y="40615"/>
                    <a:pt x="23505" y="41538"/>
                  </a:cubicBezTo>
                  <a:cubicBezTo>
                    <a:pt x="23505" y="42461"/>
                    <a:pt x="22268" y="41538"/>
                    <a:pt x="22268" y="41538"/>
                  </a:cubicBezTo>
                  <a:cubicBezTo>
                    <a:pt x="21649" y="41538"/>
                    <a:pt x="21030" y="42461"/>
                    <a:pt x="19793" y="42461"/>
                  </a:cubicBezTo>
                  <a:cubicBezTo>
                    <a:pt x="18556" y="42461"/>
                    <a:pt x="16082" y="43384"/>
                    <a:pt x="14845" y="42461"/>
                  </a:cubicBezTo>
                  <a:cubicBezTo>
                    <a:pt x="13608" y="41538"/>
                    <a:pt x="15463" y="39692"/>
                    <a:pt x="14845" y="38769"/>
                  </a:cubicBezTo>
                  <a:cubicBezTo>
                    <a:pt x="14226" y="38769"/>
                    <a:pt x="12989" y="38769"/>
                    <a:pt x="12371" y="39692"/>
                  </a:cubicBezTo>
                  <a:cubicBezTo>
                    <a:pt x="11752" y="39692"/>
                    <a:pt x="10515" y="39692"/>
                    <a:pt x="9896" y="39692"/>
                  </a:cubicBezTo>
                  <a:cubicBezTo>
                    <a:pt x="8659" y="40615"/>
                    <a:pt x="9278" y="42461"/>
                    <a:pt x="9278" y="42461"/>
                  </a:cubicBezTo>
                  <a:cubicBezTo>
                    <a:pt x="8041" y="42461"/>
                    <a:pt x="6804" y="41538"/>
                    <a:pt x="5567" y="42461"/>
                  </a:cubicBezTo>
                  <a:cubicBezTo>
                    <a:pt x="4948" y="43384"/>
                    <a:pt x="3711" y="44307"/>
                    <a:pt x="3092" y="45230"/>
                  </a:cubicBezTo>
                  <a:cubicBezTo>
                    <a:pt x="0" y="48000"/>
                    <a:pt x="7422" y="48000"/>
                    <a:pt x="7422" y="48923"/>
                  </a:cubicBezTo>
                  <a:cubicBezTo>
                    <a:pt x="6804" y="49846"/>
                    <a:pt x="4948" y="49846"/>
                    <a:pt x="6185" y="50769"/>
                  </a:cubicBezTo>
                  <a:cubicBezTo>
                    <a:pt x="6804" y="51692"/>
                    <a:pt x="6804" y="53538"/>
                    <a:pt x="7422" y="53538"/>
                  </a:cubicBezTo>
                  <a:cubicBezTo>
                    <a:pt x="9896" y="54461"/>
                    <a:pt x="11752" y="53538"/>
                    <a:pt x="14226" y="53538"/>
                  </a:cubicBezTo>
                  <a:cubicBezTo>
                    <a:pt x="14845" y="54461"/>
                    <a:pt x="15463" y="54461"/>
                    <a:pt x="16082" y="54461"/>
                  </a:cubicBezTo>
                  <a:cubicBezTo>
                    <a:pt x="17319" y="54461"/>
                    <a:pt x="16701" y="54461"/>
                    <a:pt x="17938" y="55384"/>
                  </a:cubicBezTo>
                  <a:cubicBezTo>
                    <a:pt x="17938" y="55384"/>
                    <a:pt x="19175" y="53538"/>
                    <a:pt x="19793" y="53538"/>
                  </a:cubicBezTo>
                  <a:cubicBezTo>
                    <a:pt x="20412" y="52615"/>
                    <a:pt x="21030" y="52615"/>
                    <a:pt x="21649" y="52615"/>
                  </a:cubicBezTo>
                  <a:cubicBezTo>
                    <a:pt x="22268" y="51692"/>
                    <a:pt x="22886" y="50769"/>
                    <a:pt x="22886" y="50769"/>
                  </a:cubicBezTo>
                  <a:cubicBezTo>
                    <a:pt x="23505" y="51692"/>
                    <a:pt x="24123" y="52615"/>
                    <a:pt x="23505" y="53538"/>
                  </a:cubicBezTo>
                  <a:cubicBezTo>
                    <a:pt x="22886" y="54461"/>
                    <a:pt x="22268" y="54461"/>
                    <a:pt x="23505" y="56307"/>
                  </a:cubicBezTo>
                  <a:cubicBezTo>
                    <a:pt x="24742" y="60000"/>
                    <a:pt x="23505" y="62769"/>
                    <a:pt x="20412" y="61846"/>
                  </a:cubicBezTo>
                  <a:cubicBezTo>
                    <a:pt x="20412" y="61846"/>
                    <a:pt x="19793" y="60923"/>
                    <a:pt x="19175" y="61846"/>
                  </a:cubicBezTo>
                  <a:cubicBezTo>
                    <a:pt x="18556" y="62769"/>
                    <a:pt x="17938" y="64615"/>
                    <a:pt x="17319" y="64615"/>
                  </a:cubicBezTo>
                  <a:cubicBezTo>
                    <a:pt x="16082" y="65538"/>
                    <a:pt x="12371" y="62769"/>
                    <a:pt x="12989" y="65538"/>
                  </a:cubicBezTo>
                  <a:cubicBezTo>
                    <a:pt x="12989" y="65538"/>
                    <a:pt x="11134" y="67384"/>
                    <a:pt x="11752" y="67384"/>
                  </a:cubicBezTo>
                  <a:cubicBezTo>
                    <a:pt x="11752" y="67384"/>
                    <a:pt x="12371" y="67384"/>
                    <a:pt x="12371" y="67384"/>
                  </a:cubicBezTo>
                  <a:cubicBezTo>
                    <a:pt x="12989" y="68307"/>
                    <a:pt x="11134" y="69230"/>
                    <a:pt x="10515" y="70153"/>
                  </a:cubicBezTo>
                  <a:cubicBezTo>
                    <a:pt x="9896" y="70153"/>
                    <a:pt x="9278" y="71076"/>
                    <a:pt x="9278" y="72000"/>
                  </a:cubicBezTo>
                  <a:cubicBezTo>
                    <a:pt x="8659" y="73846"/>
                    <a:pt x="9896" y="73846"/>
                    <a:pt x="8659" y="74769"/>
                  </a:cubicBezTo>
                  <a:cubicBezTo>
                    <a:pt x="7422" y="75692"/>
                    <a:pt x="8659" y="77538"/>
                    <a:pt x="9278" y="78461"/>
                  </a:cubicBezTo>
                  <a:cubicBezTo>
                    <a:pt x="9278" y="79384"/>
                    <a:pt x="11134" y="74769"/>
                    <a:pt x="11752" y="74769"/>
                  </a:cubicBezTo>
                  <a:cubicBezTo>
                    <a:pt x="11752" y="74769"/>
                    <a:pt x="10515" y="77538"/>
                    <a:pt x="10515" y="77538"/>
                  </a:cubicBezTo>
                  <a:cubicBezTo>
                    <a:pt x="9896" y="78461"/>
                    <a:pt x="11752" y="80307"/>
                    <a:pt x="12371" y="80307"/>
                  </a:cubicBezTo>
                  <a:cubicBezTo>
                    <a:pt x="12989" y="81230"/>
                    <a:pt x="12989" y="82153"/>
                    <a:pt x="13608" y="81230"/>
                  </a:cubicBezTo>
                  <a:cubicBezTo>
                    <a:pt x="14226" y="80307"/>
                    <a:pt x="14845" y="79384"/>
                    <a:pt x="14845" y="79384"/>
                  </a:cubicBezTo>
                  <a:cubicBezTo>
                    <a:pt x="14845" y="80307"/>
                    <a:pt x="15463" y="82153"/>
                    <a:pt x="16082" y="82153"/>
                  </a:cubicBezTo>
                  <a:cubicBezTo>
                    <a:pt x="14845" y="83076"/>
                    <a:pt x="14226" y="82153"/>
                    <a:pt x="13608" y="82153"/>
                  </a:cubicBezTo>
                  <a:cubicBezTo>
                    <a:pt x="12989" y="83076"/>
                    <a:pt x="12371" y="80307"/>
                    <a:pt x="11752" y="80307"/>
                  </a:cubicBezTo>
                  <a:cubicBezTo>
                    <a:pt x="11134" y="80307"/>
                    <a:pt x="9896" y="83076"/>
                    <a:pt x="11134" y="84000"/>
                  </a:cubicBezTo>
                  <a:cubicBezTo>
                    <a:pt x="12371" y="84923"/>
                    <a:pt x="12371" y="85846"/>
                    <a:pt x="13608" y="86769"/>
                  </a:cubicBezTo>
                  <a:cubicBezTo>
                    <a:pt x="14226" y="88615"/>
                    <a:pt x="15463" y="87692"/>
                    <a:pt x="16701" y="87692"/>
                  </a:cubicBezTo>
                  <a:cubicBezTo>
                    <a:pt x="17319" y="86769"/>
                    <a:pt x="18556" y="87692"/>
                    <a:pt x="18556" y="85846"/>
                  </a:cubicBezTo>
                  <a:cubicBezTo>
                    <a:pt x="18556" y="84000"/>
                    <a:pt x="19175" y="81230"/>
                    <a:pt x="20412" y="82153"/>
                  </a:cubicBezTo>
                  <a:cubicBezTo>
                    <a:pt x="20412" y="81230"/>
                    <a:pt x="19175" y="84923"/>
                    <a:pt x="19175" y="85846"/>
                  </a:cubicBezTo>
                  <a:cubicBezTo>
                    <a:pt x="19175" y="86769"/>
                    <a:pt x="21649" y="89538"/>
                    <a:pt x="21030" y="90461"/>
                  </a:cubicBezTo>
                  <a:cubicBezTo>
                    <a:pt x="19793" y="92307"/>
                    <a:pt x="21649" y="93230"/>
                    <a:pt x="21649" y="93230"/>
                  </a:cubicBezTo>
                  <a:cubicBezTo>
                    <a:pt x="21030" y="93230"/>
                    <a:pt x="19793" y="96000"/>
                    <a:pt x="19793" y="96000"/>
                  </a:cubicBezTo>
                  <a:cubicBezTo>
                    <a:pt x="20412" y="96923"/>
                    <a:pt x="23505" y="94153"/>
                    <a:pt x="23505" y="94153"/>
                  </a:cubicBezTo>
                  <a:cubicBezTo>
                    <a:pt x="23505" y="95076"/>
                    <a:pt x="22886" y="95076"/>
                    <a:pt x="22886" y="96000"/>
                  </a:cubicBezTo>
                  <a:cubicBezTo>
                    <a:pt x="22886" y="96000"/>
                    <a:pt x="24123" y="94153"/>
                    <a:pt x="24742" y="93230"/>
                  </a:cubicBezTo>
                  <a:cubicBezTo>
                    <a:pt x="25360" y="93230"/>
                    <a:pt x="27835" y="94153"/>
                    <a:pt x="27835" y="95076"/>
                  </a:cubicBezTo>
                  <a:cubicBezTo>
                    <a:pt x="28453" y="96000"/>
                    <a:pt x="29690" y="98769"/>
                    <a:pt x="29690" y="96923"/>
                  </a:cubicBezTo>
                  <a:cubicBezTo>
                    <a:pt x="29690" y="96000"/>
                    <a:pt x="30927" y="92307"/>
                    <a:pt x="30927" y="92307"/>
                  </a:cubicBezTo>
                  <a:cubicBezTo>
                    <a:pt x="30927" y="91384"/>
                    <a:pt x="32783" y="94153"/>
                    <a:pt x="32783" y="93230"/>
                  </a:cubicBezTo>
                  <a:cubicBezTo>
                    <a:pt x="32783" y="93230"/>
                    <a:pt x="30927" y="93230"/>
                    <a:pt x="30927" y="94153"/>
                  </a:cubicBezTo>
                  <a:cubicBezTo>
                    <a:pt x="30927" y="96000"/>
                    <a:pt x="32783" y="96000"/>
                    <a:pt x="33402" y="95076"/>
                  </a:cubicBezTo>
                  <a:cubicBezTo>
                    <a:pt x="34020" y="94153"/>
                    <a:pt x="34639" y="95076"/>
                    <a:pt x="35257" y="94153"/>
                  </a:cubicBezTo>
                  <a:cubicBezTo>
                    <a:pt x="35257" y="94153"/>
                    <a:pt x="36494" y="92307"/>
                    <a:pt x="36494" y="92307"/>
                  </a:cubicBezTo>
                  <a:cubicBezTo>
                    <a:pt x="36494" y="92307"/>
                    <a:pt x="35257" y="95076"/>
                    <a:pt x="34639" y="96000"/>
                  </a:cubicBezTo>
                  <a:cubicBezTo>
                    <a:pt x="34639" y="96923"/>
                    <a:pt x="34639" y="96923"/>
                    <a:pt x="34020" y="97846"/>
                  </a:cubicBezTo>
                  <a:cubicBezTo>
                    <a:pt x="34020" y="98769"/>
                    <a:pt x="34639" y="97846"/>
                    <a:pt x="34639" y="98769"/>
                  </a:cubicBezTo>
                  <a:cubicBezTo>
                    <a:pt x="34639" y="98769"/>
                    <a:pt x="34020" y="99692"/>
                    <a:pt x="33402" y="100615"/>
                  </a:cubicBezTo>
                  <a:cubicBezTo>
                    <a:pt x="33402" y="102461"/>
                    <a:pt x="33402" y="102461"/>
                    <a:pt x="34020" y="103384"/>
                  </a:cubicBezTo>
                  <a:cubicBezTo>
                    <a:pt x="34020" y="103384"/>
                    <a:pt x="32164" y="105230"/>
                    <a:pt x="31546" y="105230"/>
                  </a:cubicBezTo>
                  <a:cubicBezTo>
                    <a:pt x="30927" y="107076"/>
                    <a:pt x="30309" y="108000"/>
                    <a:pt x="29072" y="108923"/>
                  </a:cubicBezTo>
                  <a:cubicBezTo>
                    <a:pt x="27835" y="108923"/>
                    <a:pt x="26597" y="110769"/>
                    <a:pt x="25979" y="111692"/>
                  </a:cubicBezTo>
                  <a:cubicBezTo>
                    <a:pt x="25360" y="111692"/>
                    <a:pt x="25360" y="112615"/>
                    <a:pt x="24742" y="112615"/>
                  </a:cubicBezTo>
                  <a:cubicBezTo>
                    <a:pt x="24742" y="113538"/>
                    <a:pt x="25360" y="114461"/>
                    <a:pt x="25360" y="114461"/>
                  </a:cubicBezTo>
                  <a:cubicBezTo>
                    <a:pt x="24742" y="115384"/>
                    <a:pt x="22886" y="114461"/>
                    <a:pt x="22268" y="114461"/>
                  </a:cubicBezTo>
                  <a:cubicBezTo>
                    <a:pt x="20412" y="114461"/>
                    <a:pt x="19793" y="115384"/>
                    <a:pt x="18556" y="117230"/>
                  </a:cubicBezTo>
                  <a:cubicBezTo>
                    <a:pt x="17938" y="118153"/>
                    <a:pt x="18556" y="120000"/>
                    <a:pt x="19175" y="119076"/>
                  </a:cubicBezTo>
                  <a:cubicBezTo>
                    <a:pt x="20412" y="118153"/>
                    <a:pt x="21649" y="115384"/>
                    <a:pt x="22268" y="116307"/>
                  </a:cubicBezTo>
                  <a:cubicBezTo>
                    <a:pt x="22268" y="115384"/>
                    <a:pt x="21649" y="119076"/>
                    <a:pt x="23505" y="116307"/>
                  </a:cubicBezTo>
                  <a:cubicBezTo>
                    <a:pt x="23505" y="116307"/>
                    <a:pt x="24742" y="119076"/>
                    <a:pt x="25360" y="117230"/>
                  </a:cubicBezTo>
                  <a:cubicBezTo>
                    <a:pt x="25360" y="116307"/>
                    <a:pt x="24742" y="116307"/>
                    <a:pt x="25360" y="116307"/>
                  </a:cubicBezTo>
                  <a:cubicBezTo>
                    <a:pt x="25979" y="115384"/>
                    <a:pt x="25979" y="115384"/>
                    <a:pt x="26597" y="115384"/>
                  </a:cubicBezTo>
                  <a:cubicBezTo>
                    <a:pt x="27216" y="115384"/>
                    <a:pt x="27216" y="115384"/>
                    <a:pt x="27835" y="114461"/>
                  </a:cubicBezTo>
                  <a:cubicBezTo>
                    <a:pt x="28453" y="113538"/>
                    <a:pt x="29690" y="113538"/>
                    <a:pt x="30927" y="112615"/>
                  </a:cubicBezTo>
                  <a:cubicBezTo>
                    <a:pt x="32783" y="111692"/>
                    <a:pt x="30309" y="111692"/>
                    <a:pt x="31546" y="110769"/>
                  </a:cubicBezTo>
                  <a:cubicBezTo>
                    <a:pt x="32164" y="109846"/>
                    <a:pt x="32783" y="108923"/>
                    <a:pt x="33402" y="108923"/>
                  </a:cubicBezTo>
                  <a:cubicBezTo>
                    <a:pt x="34639" y="108000"/>
                    <a:pt x="35876" y="107076"/>
                    <a:pt x="36494" y="107076"/>
                  </a:cubicBezTo>
                  <a:cubicBezTo>
                    <a:pt x="38350" y="105230"/>
                    <a:pt x="37113" y="106153"/>
                    <a:pt x="37113" y="104307"/>
                  </a:cubicBezTo>
                  <a:cubicBezTo>
                    <a:pt x="37113" y="104307"/>
                    <a:pt x="42061" y="100615"/>
                    <a:pt x="42680" y="99692"/>
                  </a:cubicBezTo>
                  <a:cubicBezTo>
                    <a:pt x="43298" y="99692"/>
                    <a:pt x="44536" y="99692"/>
                    <a:pt x="44536" y="98769"/>
                  </a:cubicBezTo>
                  <a:cubicBezTo>
                    <a:pt x="44536" y="96000"/>
                    <a:pt x="45154" y="96923"/>
                    <a:pt x="46391" y="96000"/>
                  </a:cubicBezTo>
                  <a:cubicBezTo>
                    <a:pt x="48247" y="94153"/>
                    <a:pt x="42680" y="93230"/>
                    <a:pt x="45154" y="89538"/>
                  </a:cubicBezTo>
                  <a:cubicBezTo>
                    <a:pt x="46391" y="88615"/>
                    <a:pt x="47628" y="88615"/>
                    <a:pt x="48247" y="87692"/>
                  </a:cubicBezTo>
                  <a:cubicBezTo>
                    <a:pt x="48865" y="86769"/>
                    <a:pt x="48865" y="84000"/>
                    <a:pt x="47628" y="84000"/>
                  </a:cubicBezTo>
                  <a:cubicBezTo>
                    <a:pt x="48865" y="84000"/>
                    <a:pt x="48865" y="84923"/>
                    <a:pt x="50103" y="84000"/>
                  </a:cubicBezTo>
                  <a:cubicBezTo>
                    <a:pt x="50721" y="83076"/>
                    <a:pt x="51340" y="81230"/>
                    <a:pt x="52577" y="80307"/>
                  </a:cubicBezTo>
                  <a:cubicBezTo>
                    <a:pt x="53195" y="79384"/>
                    <a:pt x="54432" y="77538"/>
                    <a:pt x="55051" y="77538"/>
                  </a:cubicBezTo>
                  <a:cubicBezTo>
                    <a:pt x="55670" y="77538"/>
                    <a:pt x="58762" y="77538"/>
                    <a:pt x="58144" y="79384"/>
                  </a:cubicBezTo>
                  <a:cubicBezTo>
                    <a:pt x="57525" y="80307"/>
                    <a:pt x="56288" y="78461"/>
                    <a:pt x="55051" y="79384"/>
                  </a:cubicBezTo>
                  <a:cubicBezTo>
                    <a:pt x="53814" y="80307"/>
                    <a:pt x="53814" y="81230"/>
                    <a:pt x="53195" y="83076"/>
                  </a:cubicBezTo>
                  <a:cubicBezTo>
                    <a:pt x="53195" y="84923"/>
                    <a:pt x="51958" y="86769"/>
                    <a:pt x="51958" y="88615"/>
                  </a:cubicBezTo>
                  <a:cubicBezTo>
                    <a:pt x="51340" y="89538"/>
                    <a:pt x="53814" y="88615"/>
                    <a:pt x="53814" y="89538"/>
                  </a:cubicBezTo>
                  <a:cubicBezTo>
                    <a:pt x="53195" y="89538"/>
                    <a:pt x="50103" y="91384"/>
                    <a:pt x="52577" y="91384"/>
                  </a:cubicBezTo>
                  <a:cubicBezTo>
                    <a:pt x="54432" y="91384"/>
                    <a:pt x="55670" y="89538"/>
                    <a:pt x="57525" y="88615"/>
                  </a:cubicBezTo>
                  <a:cubicBezTo>
                    <a:pt x="58762" y="86769"/>
                    <a:pt x="60000" y="86769"/>
                    <a:pt x="61237" y="85846"/>
                  </a:cubicBezTo>
                  <a:cubicBezTo>
                    <a:pt x="63711" y="84923"/>
                    <a:pt x="62474" y="83076"/>
                    <a:pt x="62474" y="81230"/>
                  </a:cubicBezTo>
                  <a:cubicBezTo>
                    <a:pt x="61855" y="77538"/>
                    <a:pt x="67422" y="80307"/>
                    <a:pt x="68659" y="81230"/>
                  </a:cubicBezTo>
                  <a:cubicBezTo>
                    <a:pt x="69896" y="81230"/>
                    <a:pt x="70515" y="83076"/>
                    <a:pt x="71752" y="84000"/>
                  </a:cubicBezTo>
                  <a:cubicBezTo>
                    <a:pt x="71752" y="84000"/>
                    <a:pt x="72989" y="81230"/>
                    <a:pt x="73608" y="82153"/>
                  </a:cubicBezTo>
                  <a:cubicBezTo>
                    <a:pt x="73608" y="82153"/>
                    <a:pt x="73608" y="84000"/>
                    <a:pt x="73608" y="84923"/>
                  </a:cubicBezTo>
                  <a:cubicBezTo>
                    <a:pt x="74845" y="85846"/>
                    <a:pt x="75463" y="85846"/>
                    <a:pt x="76082" y="85846"/>
                  </a:cubicBezTo>
                  <a:cubicBezTo>
                    <a:pt x="77938" y="85846"/>
                    <a:pt x="79793" y="84923"/>
                    <a:pt x="81030" y="85846"/>
                  </a:cubicBezTo>
                  <a:cubicBezTo>
                    <a:pt x="81649" y="85846"/>
                    <a:pt x="82268" y="86769"/>
                    <a:pt x="82886" y="85846"/>
                  </a:cubicBezTo>
                  <a:cubicBezTo>
                    <a:pt x="83505" y="85846"/>
                    <a:pt x="83505" y="86769"/>
                    <a:pt x="84123" y="87692"/>
                  </a:cubicBezTo>
                  <a:cubicBezTo>
                    <a:pt x="84742" y="87692"/>
                    <a:pt x="85979" y="88615"/>
                    <a:pt x="86597" y="88615"/>
                  </a:cubicBezTo>
                  <a:cubicBezTo>
                    <a:pt x="87835" y="88615"/>
                    <a:pt x="88453" y="86769"/>
                    <a:pt x="89072" y="86769"/>
                  </a:cubicBezTo>
                  <a:cubicBezTo>
                    <a:pt x="90309" y="85846"/>
                    <a:pt x="89690" y="88615"/>
                    <a:pt x="89690" y="88615"/>
                  </a:cubicBezTo>
                  <a:cubicBezTo>
                    <a:pt x="89072" y="89538"/>
                    <a:pt x="89072" y="89538"/>
                    <a:pt x="89690" y="90461"/>
                  </a:cubicBezTo>
                  <a:cubicBezTo>
                    <a:pt x="91546" y="91384"/>
                    <a:pt x="92783" y="92307"/>
                    <a:pt x="94020" y="93230"/>
                  </a:cubicBezTo>
                  <a:cubicBezTo>
                    <a:pt x="95257" y="95076"/>
                    <a:pt x="96494" y="96923"/>
                    <a:pt x="97731" y="97846"/>
                  </a:cubicBezTo>
                  <a:cubicBezTo>
                    <a:pt x="98350" y="97846"/>
                    <a:pt x="98969" y="96923"/>
                    <a:pt x="99587" y="96923"/>
                  </a:cubicBezTo>
                  <a:cubicBezTo>
                    <a:pt x="100206" y="96000"/>
                    <a:pt x="98969" y="95076"/>
                    <a:pt x="98969" y="94153"/>
                  </a:cubicBezTo>
                  <a:cubicBezTo>
                    <a:pt x="98969" y="93230"/>
                    <a:pt x="100824" y="95076"/>
                    <a:pt x="100824" y="95076"/>
                  </a:cubicBezTo>
                  <a:cubicBezTo>
                    <a:pt x="100824" y="96000"/>
                    <a:pt x="102680" y="97846"/>
                    <a:pt x="103298" y="96923"/>
                  </a:cubicBezTo>
                  <a:cubicBezTo>
                    <a:pt x="103298" y="96923"/>
                    <a:pt x="102061" y="91384"/>
                    <a:pt x="102061" y="91384"/>
                  </a:cubicBezTo>
                  <a:cubicBezTo>
                    <a:pt x="102680" y="91384"/>
                    <a:pt x="103917" y="96000"/>
                    <a:pt x="104536" y="96000"/>
                  </a:cubicBezTo>
                  <a:cubicBezTo>
                    <a:pt x="104536" y="96923"/>
                    <a:pt x="105154" y="98769"/>
                    <a:pt x="105773" y="98769"/>
                  </a:cubicBezTo>
                  <a:cubicBezTo>
                    <a:pt x="106391" y="98769"/>
                    <a:pt x="107010" y="96923"/>
                    <a:pt x="107010" y="96923"/>
                  </a:cubicBezTo>
                  <a:cubicBezTo>
                    <a:pt x="105773" y="97846"/>
                    <a:pt x="109484" y="101538"/>
                    <a:pt x="109484" y="102461"/>
                  </a:cubicBezTo>
                  <a:cubicBezTo>
                    <a:pt x="108865" y="102461"/>
                    <a:pt x="108865" y="102461"/>
                    <a:pt x="108865" y="102461"/>
                  </a:cubicBezTo>
                  <a:cubicBezTo>
                    <a:pt x="108247" y="103384"/>
                    <a:pt x="109484" y="103384"/>
                    <a:pt x="109484" y="104307"/>
                  </a:cubicBezTo>
                  <a:cubicBezTo>
                    <a:pt x="109484" y="104307"/>
                    <a:pt x="108247" y="105230"/>
                    <a:pt x="108865" y="105230"/>
                  </a:cubicBezTo>
                  <a:cubicBezTo>
                    <a:pt x="109484" y="106153"/>
                    <a:pt x="110103" y="107076"/>
                    <a:pt x="110721" y="108000"/>
                  </a:cubicBezTo>
                  <a:cubicBezTo>
                    <a:pt x="111958" y="109846"/>
                    <a:pt x="112577" y="110769"/>
                    <a:pt x="113814" y="111692"/>
                  </a:cubicBezTo>
                  <a:cubicBezTo>
                    <a:pt x="113814" y="111692"/>
                    <a:pt x="112577" y="115384"/>
                    <a:pt x="113195" y="115384"/>
                  </a:cubicBezTo>
                  <a:cubicBezTo>
                    <a:pt x="113814" y="116307"/>
                    <a:pt x="113814" y="114461"/>
                    <a:pt x="113814" y="114461"/>
                  </a:cubicBezTo>
                  <a:cubicBezTo>
                    <a:pt x="114432" y="113538"/>
                    <a:pt x="114432" y="116307"/>
                    <a:pt x="115051" y="117230"/>
                  </a:cubicBezTo>
                  <a:cubicBezTo>
                    <a:pt x="115051" y="117230"/>
                    <a:pt x="115051" y="116307"/>
                    <a:pt x="115051" y="115384"/>
                  </a:cubicBezTo>
                  <a:cubicBezTo>
                    <a:pt x="115051" y="117230"/>
                    <a:pt x="118762" y="120000"/>
                    <a:pt x="119381" y="117230"/>
                  </a:cubicBezTo>
                  <a:cubicBezTo>
                    <a:pt x="119381" y="117230"/>
                    <a:pt x="119381" y="118153"/>
                    <a:pt x="119381" y="118153"/>
                  </a:cubicBezTo>
                  <a:cubicBezTo>
                    <a:pt x="119381" y="118153"/>
                    <a:pt x="120000" y="117230"/>
                    <a:pt x="120000" y="116307"/>
                  </a:cubicBezTo>
                  <a:cubicBezTo>
                    <a:pt x="119381" y="116307"/>
                    <a:pt x="120000" y="117230"/>
                    <a:pt x="120000" y="11630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2" name="Shape 2518">
              <a:extLst>
                <a:ext uri="{FF2B5EF4-FFF2-40B4-BE49-F238E27FC236}">
                  <a16:creationId xmlns:a16="http://schemas.microsoft.com/office/drawing/2014/main" id="{C09AB916-2B9A-49A8-B90E-292CE489FCA1}"/>
                </a:ext>
              </a:extLst>
            </p:cNvPr>
            <p:cNvSpPr/>
            <p:nvPr/>
          </p:nvSpPr>
          <p:spPr>
            <a:xfrm>
              <a:off x="5888074" y="6516486"/>
              <a:ext cx="2697452" cy="1337929"/>
            </a:xfrm>
            <a:custGeom>
              <a:avLst/>
              <a:gdLst/>
              <a:ahLst/>
              <a:cxnLst/>
              <a:rect l="0" t="0" r="0" b="0"/>
              <a:pathLst>
                <a:path w="120000" h="120000" extrusionOk="0">
                  <a:moveTo>
                    <a:pt x="28235" y="90629"/>
                  </a:moveTo>
                  <a:cubicBezTo>
                    <a:pt x="29480" y="90629"/>
                    <a:pt x="30726" y="90629"/>
                    <a:pt x="32387" y="90629"/>
                  </a:cubicBezTo>
                  <a:cubicBezTo>
                    <a:pt x="32802" y="90629"/>
                    <a:pt x="33633" y="90629"/>
                    <a:pt x="34048" y="90629"/>
                  </a:cubicBezTo>
                  <a:cubicBezTo>
                    <a:pt x="34463" y="90629"/>
                    <a:pt x="34463" y="88951"/>
                    <a:pt x="34878" y="88951"/>
                  </a:cubicBezTo>
                  <a:cubicBezTo>
                    <a:pt x="35294" y="88111"/>
                    <a:pt x="37785" y="88111"/>
                    <a:pt x="37785" y="88951"/>
                  </a:cubicBezTo>
                  <a:cubicBezTo>
                    <a:pt x="39031" y="90629"/>
                    <a:pt x="40276" y="92307"/>
                    <a:pt x="41522" y="93986"/>
                  </a:cubicBezTo>
                  <a:cubicBezTo>
                    <a:pt x="41522" y="93986"/>
                    <a:pt x="41937" y="96503"/>
                    <a:pt x="41937" y="97342"/>
                  </a:cubicBezTo>
                  <a:cubicBezTo>
                    <a:pt x="42352" y="99020"/>
                    <a:pt x="42352" y="99020"/>
                    <a:pt x="43598" y="99860"/>
                  </a:cubicBezTo>
                  <a:cubicBezTo>
                    <a:pt x="44429" y="100699"/>
                    <a:pt x="44844" y="101538"/>
                    <a:pt x="45259" y="99860"/>
                  </a:cubicBezTo>
                  <a:cubicBezTo>
                    <a:pt x="45674" y="97342"/>
                    <a:pt x="46089" y="97342"/>
                    <a:pt x="47335" y="98181"/>
                  </a:cubicBezTo>
                  <a:cubicBezTo>
                    <a:pt x="48166" y="98181"/>
                    <a:pt x="49411" y="99020"/>
                    <a:pt x="49411" y="100699"/>
                  </a:cubicBezTo>
                  <a:cubicBezTo>
                    <a:pt x="50242" y="103216"/>
                    <a:pt x="51072" y="104055"/>
                    <a:pt x="51903" y="106573"/>
                  </a:cubicBezTo>
                  <a:cubicBezTo>
                    <a:pt x="52733" y="108251"/>
                    <a:pt x="52318" y="111608"/>
                    <a:pt x="53564" y="112447"/>
                  </a:cubicBezTo>
                  <a:cubicBezTo>
                    <a:pt x="54394" y="114125"/>
                    <a:pt x="56055" y="114125"/>
                    <a:pt x="56885" y="114965"/>
                  </a:cubicBezTo>
                  <a:cubicBezTo>
                    <a:pt x="56885" y="114125"/>
                    <a:pt x="56055" y="108251"/>
                    <a:pt x="56055" y="108251"/>
                  </a:cubicBezTo>
                  <a:cubicBezTo>
                    <a:pt x="56885" y="109090"/>
                    <a:pt x="56470" y="106573"/>
                    <a:pt x="56885" y="106573"/>
                  </a:cubicBezTo>
                  <a:cubicBezTo>
                    <a:pt x="56885" y="105734"/>
                    <a:pt x="57716" y="105734"/>
                    <a:pt x="58131" y="104895"/>
                  </a:cubicBezTo>
                  <a:cubicBezTo>
                    <a:pt x="58546" y="104895"/>
                    <a:pt x="58961" y="102377"/>
                    <a:pt x="58961" y="102377"/>
                  </a:cubicBezTo>
                  <a:cubicBezTo>
                    <a:pt x="59377" y="103216"/>
                    <a:pt x="59792" y="103216"/>
                    <a:pt x="60207" y="102377"/>
                  </a:cubicBezTo>
                  <a:cubicBezTo>
                    <a:pt x="61038" y="101538"/>
                    <a:pt x="61453" y="101538"/>
                    <a:pt x="61868" y="99860"/>
                  </a:cubicBezTo>
                  <a:cubicBezTo>
                    <a:pt x="62698" y="99020"/>
                    <a:pt x="61453" y="99020"/>
                    <a:pt x="61453" y="98181"/>
                  </a:cubicBezTo>
                  <a:cubicBezTo>
                    <a:pt x="61453" y="98181"/>
                    <a:pt x="62698" y="99020"/>
                    <a:pt x="63114" y="98181"/>
                  </a:cubicBezTo>
                  <a:cubicBezTo>
                    <a:pt x="63944" y="97342"/>
                    <a:pt x="64359" y="97342"/>
                    <a:pt x="65190" y="97342"/>
                  </a:cubicBezTo>
                  <a:cubicBezTo>
                    <a:pt x="66020" y="97342"/>
                    <a:pt x="66435" y="99860"/>
                    <a:pt x="67266" y="99020"/>
                  </a:cubicBezTo>
                  <a:cubicBezTo>
                    <a:pt x="68512" y="97342"/>
                    <a:pt x="68927" y="99020"/>
                    <a:pt x="69757" y="99860"/>
                  </a:cubicBezTo>
                  <a:cubicBezTo>
                    <a:pt x="70588" y="100699"/>
                    <a:pt x="71003" y="99020"/>
                    <a:pt x="71418" y="99020"/>
                  </a:cubicBezTo>
                  <a:cubicBezTo>
                    <a:pt x="71833" y="98181"/>
                    <a:pt x="73079" y="99860"/>
                    <a:pt x="73079" y="100699"/>
                  </a:cubicBezTo>
                  <a:cubicBezTo>
                    <a:pt x="73494" y="101538"/>
                    <a:pt x="73910" y="100699"/>
                    <a:pt x="73494" y="99860"/>
                  </a:cubicBezTo>
                  <a:cubicBezTo>
                    <a:pt x="73494" y="99860"/>
                    <a:pt x="73079" y="99020"/>
                    <a:pt x="72664" y="99020"/>
                  </a:cubicBezTo>
                  <a:cubicBezTo>
                    <a:pt x="72249" y="98181"/>
                    <a:pt x="73079" y="98181"/>
                    <a:pt x="73079" y="98181"/>
                  </a:cubicBezTo>
                  <a:cubicBezTo>
                    <a:pt x="72664" y="96503"/>
                    <a:pt x="72664" y="95664"/>
                    <a:pt x="71833" y="96503"/>
                  </a:cubicBezTo>
                  <a:cubicBezTo>
                    <a:pt x="71833" y="96503"/>
                    <a:pt x="70173" y="96503"/>
                    <a:pt x="71003" y="94825"/>
                  </a:cubicBezTo>
                  <a:cubicBezTo>
                    <a:pt x="71833" y="94825"/>
                    <a:pt x="72249" y="95664"/>
                    <a:pt x="72664" y="95664"/>
                  </a:cubicBezTo>
                  <a:cubicBezTo>
                    <a:pt x="73910" y="94825"/>
                    <a:pt x="74740" y="94825"/>
                    <a:pt x="75986" y="94825"/>
                  </a:cubicBezTo>
                  <a:cubicBezTo>
                    <a:pt x="76401" y="94825"/>
                    <a:pt x="75986" y="94825"/>
                    <a:pt x="76401" y="95664"/>
                  </a:cubicBezTo>
                  <a:cubicBezTo>
                    <a:pt x="76401" y="95664"/>
                    <a:pt x="76816" y="95664"/>
                    <a:pt x="77231" y="94825"/>
                  </a:cubicBezTo>
                  <a:cubicBezTo>
                    <a:pt x="78062" y="94825"/>
                    <a:pt x="78892" y="94825"/>
                    <a:pt x="79723" y="94825"/>
                  </a:cubicBezTo>
                  <a:cubicBezTo>
                    <a:pt x="80553" y="94825"/>
                    <a:pt x="80553" y="96503"/>
                    <a:pt x="81384" y="97342"/>
                  </a:cubicBezTo>
                  <a:cubicBezTo>
                    <a:pt x="82214" y="99020"/>
                    <a:pt x="83044" y="97342"/>
                    <a:pt x="83875" y="96503"/>
                  </a:cubicBezTo>
                  <a:cubicBezTo>
                    <a:pt x="84290" y="96503"/>
                    <a:pt x="86782" y="101538"/>
                    <a:pt x="86782" y="102377"/>
                  </a:cubicBezTo>
                  <a:cubicBezTo>
                    <a:pt x="87197" y="103216"/>
                    <a:pt x="86366" y="104895"/>
                    <a:pt x="86782" y="105734"/>
                  </a:cubicBezTo>
                  <a:cubicBezTo>
                    <a:pt x="87197" y="107412"/>
                    <a:pt x="86782" y="107412"/>
                    <a:pt x="87197" y="109090"/>
                  </a:cubicBezTo>
                  <a:cubicBezTo>
                    <a:pt x="87197" y="109930"/>
                    <a:pt x="87612" y="110769"/>
                    <a:pt x="87612" y="110769"/>
                  </a:cubicBezTo>
                  <a:cubicBezTo>
                    <a:pt x="88027" y="110769"/>
                    <a:pt x="88027" y="111608"/>
                    <a:pt x="88442" y="111608"/>
                  </a:cubicBezTo>
                  <a:cubicBezTo>
                    <a:pt x="88858" y="112447"/>
                    <a:pt x="88442" y="114125"/>
                    <a:pt x="88858" y="114965"/>
                  </a:cubicBezTo>
                  <a:cubicBezTo>
                    <a:pt x="89273" y="115804"/>
                    <a:pt x="89688" y="115804"/>
                    <a:pt x="90103" y="117482"/>
                  </a:cubicBezTo>
                  <a:cubicBezTo>
                    <a:pt x="90934" y="120000"/>
                    <a:pt x="90519" y="117482"/>
                    <a:pt x="91349" y="118321"/>
                  </a:cubicBezTo>
                  <a:cubicBezTo>
                    <a:pt x="91349" y="118321"/>
                    <a:pt x="91349" y="120000"/>
                    <a:pt x="91349" y="120000"/>
                  </a:cubicBezTo>
                  <a:cubicBezTo>
                    <a:pt x="91764" y="120000"/>
                    <a:pt x="92179" y="114125"/>
                    <a:pt x="92179" y="113286"/>
                  </a:cubicBezTo>
                  <a:cubicBezTo>
                    <a:pt x="92179" y="110769"/>
                    <a:pt x="91764" y="109090"/>
                    <a:pt x="91349" y="105734"/>
                  </a:cubicBezTo>
                  <a:cubicBezTo>
                    <a:pt x="90519" y="103216"/>
                    <a:pt x="90519" y="100699"/>
                    <a:pt x="90103" y="98181"/>
                  </a:cubicBezTo>
                  <a:cubicBezTo>
                    <a:pt x="89273" y="96503"/>
                    <a:pt x="88858" y="93146"/>
                    <a:pt x="89273" y="90629"/>
                  </a:cubicBezTo>
                  <a:cubicBezTo>
                    <a:pt x="89688" y="88111"/>
                    <a:pt x="90519" y="86433"/>
                    <a:pt x="91764" y="84755"/>
                  </a:cubicBezTo>
                  <a:cubicBezTo>
                    <a:pt x="92179" y="83916"/>
                    <a:pt x="92595" y="83916"/>
                    <a:pt x="93010" y="83076"/>
                  </a:cubicBezTo>
                  <a:cubicBezTo>
                    <a:pt x="93425" y="82237"/>
                    <a:pt x="93840" y="80559"/>
                    <a:pt x="94256" y="80559"/>
                  </a:cubicBezTo>
                  <a:cubicBezTo>
                    <a:pt x="95086" y="78881"/>
                    <a:pt x="96332" y="78881"/>
                    <a:pt x="97162" y="77202"/>
                  </a:cubicBezTo>
                  <a:cubicBezTo>
                    <a:pt x="97577" y="76363"/>
                    <a:pt x="97993" y="74685"/>
                    <a:pt x="98823" y="74685"/>
                  </a:cubicBezTo>
                  <a:cubicBezTo>
                    <a:pt x="98823" y="74685"/>
                    <a:pt x="100484" y="74685"/>
                    <a:pt x="100069" y="73006"/>
                  </a:cubicBezTo>
                  <a:cubicBezTo>
                    <a:pt x="100069" y="73006"/>
                    <a:pt x="98823" y="73846"/>
                    <a:pt x="98823" y="73846"/>
                  </a:cubicBezTo>
                  <a:cubicBezTo>
                    <a:pt x="98823" y="73006"/>
                    <a:pt x="99653" y="73846"/>
                    <a:pt x="99238" y="72167"/>
                  </a:cubicBezTo>
                  <a:cubicBezTo>
                    <a:pt x="99238" y="72167"/>
                    <a:pt x="98823" y="71328"/>
                    <a:pt x="99238" y="71328"/>
                  </a:cubicBezTo>
                  <a:cubicBezTo>
                    <a:pt x="99238" y="70489"/>
                    <a:pt x="99238" y="71328"/>
                    <a:pt x="99653" y="70489"/>
                  </a:cubicBezTo>
                  <a:cubicBezTo>
                    <a:pt x="99238" y="71328"/>
                    <a:pt x="100069" y="72167"/>
                    <a:pt x="100069" y="71328"/>
                  </a:cubicBezTo>
                  <a:cubicBezTo>
                    <a:pt x="100484" y="71328"/>
                    <a:pt x="101730" y="69650"/>
                    <a:pt x="101314" y="68811"/>
                  </a:cubicBezTo>
                  <a:cubicBezTo>
                    <a:pt x="101314" y="69650"/>
                    <a:pt x="98823" y="68811"/>
                    <a:pt x="99238" y="67972"/>
                  </a:cubicBezTo>
                  <a:cubicBezTo>
                    <a:pt x="99238" y="67132"/>
                    <a:pt x="99653" y="68811"/>
                    <a:pt x="100069" y="67972"/>
                  </a:cubicBezTo>
                  <a:cubicBezTo>
                    <a:pt x="100069" y="67972"/>
                    <a:pt x="100899" y="67132"/>
                    <a:pt x="100899" y="67132"/>
                  </a:cubicBezTo>
                  <a:cubicBezTo>
                    <a:pt x="100899" y="67132"/>
                    <a:pt x="100484" y="66293"/>
                    <a:pt x="100484" y="65454"/>
                  </a:cubicBezTo>
                  <a:cubicBezTo>
                    <a:pt x="100899" y="64615"/>
                    <a:pt x="100899" y="63776"/>
                    <a:pt x="100069" y="63776"/>
                  </a:cubicBezTo>
                  <a:cubicBezTo>
                    <a:pt x="100069" y="63776"/>
                    <a:pt x="98408" y="62097"/>
                    <a:pt x="98408" y="62097"/>
                  </a:cubicBezTo>
                  <a:cubicBezTo>
                    <a:pt x="98823" y="61258"/>
                    <a:pt x="99238" y="62097"/>
                    <a:pt x="99653" y="62097"/>
                  </a:cubicBezTo>
                  <a:cubicBezTo>
                    <a:pt x="100069" y="61258"/>
                    <a:pt x="99238" y="59580"/>
                    <a:pt x="98823" y="59580"/>
                  </a:cubicBezTo>
                  <a:cubicBezTo>
                    <a:pt x="98408" y="58741"/>
                    <a:pt x="97993" y="57902"/>
                    <a:pt x="97993" y="57062"/>
                  </a:cubicBezTo>
                  <a:cubicBezTo>
                    <a:pt x="97577" y="56223"/>
                    <a:pt x="98823" y="54545"/>
                    <a:pt x="98408" y="53706"/>
                  </a:cubicBezTo>
                  <a:cubicBezTo>
                    <a:pt x="98823" y="54545"/>
                    <a:pt x="98408" y="55384"/>
                    <a:pt x="98408" y="56223"/>
                  </a:cubicBezTo>
                  <a:cubicBezTo>
                    <a:pt x="98408" y="56223"/>
                    <a:pt x="99238" y="57902"/>
                    <a:pt x="99238" y="57902"/>
                  </a:cubicBezTo>
                  <a:cubicBezTo>
                    <a:pt x="100069" y="56223"/>
                    <a:pt x="99238" y="52027"/>
                    <a:pt x="100484" y="51188"/>
                  </a:cubicBezTo>
                  <a:cubicBezTo>
                    <a:pt x="100069" y="51188"/>
                    <a:pt x="100069" y="55384"/>
                    <a:pt x="100484" y="56223"/>
                  </a:cubicBezTo>
                  <a:cubicBezTo>
                    <a:pt x="100484" y="57902"/>
                    <a:pt x="101314" y="57902"/>
                    <a:pt x="101314" y="59580"/>
                  </a:cubicBezTo>
                  <a:cubicBezTo>
                    <a:pt x="101314" y="60419"/>
                    <a:pt x="100069" y="62097"/>
                    <a:pt x="100484" y="62937"/>
                  </a:cubicBezTo>
                  <a:cubicBezTo>
                    <a:pt x="100484" y="62937"/>
                    <a:pt x="102975" y="57902"/>
                    <a:pt x="102560" y="56223"/>
                  </a:cubicBezTo>
                  <a:cubicBezTo>
                    <a:pt x="102560" y="54545"/>
                    <a:pt x="101730" y="53706"/>
                    <a:pt x="101730" y="52027"/>
                  </a:cubicBezTo>
                  <a:cubicBezTo>
                    <a:pt x="101314" y="51188"/>
                    <a:pt x="101730" y="48671"/>
                    <a:pt x="102560" y="49510"/>
                  </a:cubicBezTo>
                  <a:cubicBezTo>
                    <a:pt x="102145" y="48671"/>
                    <a:pt x="101730" y="51188"/>
                    <a:pt x="102145" y="52027"/>
                  </a:cubicBezTo>
                  <a:cubicBezTo>
                    <a:pt x="102975" y="53706"/>
                    <a:pt x="102975" y="54545"/>
                    <a:pt x="103806" y="52027"/>
                  </a:cubicBezTo>
                  <a:cubicBezTo>
                    <a:pt x="104221" y="51188"/>
                    <a:pt x="105051" y="48671"/>
                    <a:pt x="104636" y="46993"/>
                  </a:cubicBezTo>
                  <a:cubicBezTo>
                    <a:pt x="104636" y="46993"/>
                    <a:pt x="104221" y="46153"/>
                    <a:pt x="104636" y="45314"/>
                  </a:cubicBezTo>
                  <a:cubicBezTo>
                    <a:pt x="104636" y="45314"/>
                    <a:pt x="105051" y="43636"/>
                    <a:pt x="105051" y="43636"/>
                  </a:cubicBezTo>
                  <a:cubicBezTo>
                    <a:pt x="105051" y="43636"/>
                    <a:pt x="105051" y="45314"/>
                    <a:pt x="105051" y="45314"/>
                  </a:cubicBezTo>
                  <a:cubicBezTo>
                    <a:pt x="105051" y="45314"/>
                    <a:pt x="107128" y="42797"/>
                    <a:pt x="107958" y="42797"/>
                  </a:cubicBezTo>
                  <a:cubicBezTo>
                    <a:pt x="108373" y="41958"/>
                    <a:pt x="109204" y="42797"/>
                    <a:pt x="109619" y="42797"/>
                  </a:cubicBezTo>
                  <a:cubicBezTo>
                    <a:pt x="110449" y="41958"/>
                    <a:pt x="110034" y="41118"/>
                    <a:pt x="110034" y="40279"/>
                  </a:cubicBezTo>
                  <a:cubicBezTo>
                    <a:pt x="110449" y="40279"/>
                    <a:pt x="110449" y="41958"/>
                    <a:pt x="110865" y="41958"/>
                  </a:cubicBezTo>
                  <a:cubicBezTo>
                    <a:pt x="110865" y="41958"/>
                    <a:pt x="111695" y="41118"/>
                    <a:pt x="111695" y="41118"/>
                  </a:cubicBezTo>
                  <a:cubicBezTo>
                    <a:pt x="112525" y="42797"/>
                    <a:pt x="114186" y="38601"/>
                    <a:pt x="112941" y="38601"/>
                  </a:cubicBezTo>
                  <a:cubicBezTo>
                    <a:pt x="112941" y="38601"/>
                    <a:pt x="112941" y="40279"/>
                    <a:pt x="112525" y="40279"/>
                  </a:cubicBezTo>
                  <a:cubicBezTo>
                    <a:pt x="112110" y="40279"/>
                    <a:pt x="111280" y="36923"/>
                    <a:pt x="111280" y="36923"/>
                  </a:cubicBezTo>
                  <a:cubicBezTo>
                    <a:pt x="111695" y="36083"/>
                    <a:pt x="111280" y="35244"/>
                    <a:pt x="111695" y="34405"/>
                  </a:cubicBezTo>
                  <a:cubicBezTo>
                    <a:pt x="112110" y="32727"/>
                    <a:pt x="112525" y="31048"/>
                    <a:pt x="112941" y="30209"/>
                  </a:cubicBezTo>
                  <a:cubicBezTo>
                    <a:pt x="113356" y="30209"/>
                    <a:pt x="113771" y="29370"/>
                    <a:pt x="113771" y="29370"/>
                  </a:cubicBezTo>
                  <a:cubicBezTo>
                    <a:pt x="114602" y="30209"/>
                    <a:pt x="115017" y="27692"/>
                    <a:pt x="115432" y="26853"/>
                  </a:cubicBezTo>
                  <a:cubicBezTo>
                    <a:pt x="115432" y="26853"/>
                    <a:pt x="116262" y="27692"/>
                    <a:pt x="116678" y="26853"/>
                  </a:cubicBezTo>
                  <a:cubicBezTo>
                    <a:pt x="117508" y="26013"/>
                    <a:pt x="118339" y="26013"/>
                    <a:pt x="118754" y="25174"/>
                  </a:cubicBezTo>
                  <a:cubicBezTo>
                    <a:pt x="119169" y="25174"/>
                    <a:pt x="120000" y="24335"/>
                    <a:pt x="119584" y="23496"/>
                  </a:cubicBezTo>
                  <a:cubicBezTo>
                    <a:pt x="118754" y="21818"/>
                    <a:pt x="118754" y="20979"/>
                    <a:pt x="118339" y="20139"/>
                  </a:cubicBezTo>
                  <a:cubicBezTo>
                    <a:pt x="116678" y="19300"/>
                    <a:pt x="119169" y="11748"/>
                    <a:pt x="116678" y="11748"/>
                  </a:cubicBezTo>
                  <a:cubicBezTo>
                    <a:pt x="116262" y="10909"/>
                    <a:pt x="115847" y="12587"/>
                    <a:pt x="115432" y="11748"/>
                  </a:cubicBezTo>
                  <a:cubicBezTo>
                    <a:pt x="115017" y="10909"/>
                    <a:pt x="115017" y="10069"/>
                    <a:pt x="114602" y="10909"/>
                  </a:cubicBezTo>
                  <a:cubicBezTo>
                    <a:pt x="114186" y="11748"/>
                    <a:pt x="113771" y="13426"/>
                    <a:pt x="113356" y="14265"/>
                  </a:cubicBezTo>
                  <a:cubicBezTo>
                    <a:pt x="112941" y="15104"/>
                    <a:pt x="112941" y="16783"/>
                    <a:pt x="112525" y="17622"/>
                  </a:cubicBezTo>
                  <a:cubicBezTo>
                    <a:pt x="112525" y="19300"/>
                    <a:pt x="112110" y="21818"/>
                    <a:pt x="111280" y="21818"/>
                  </a:cubicBezTo>
                  <a:cubicBezTo>
                    <a:pt x="110449" y="21818"/>
                    <a:pt x="110449" y="23496"/>
                    <a:pt x="109619" y="23496"/>
                  </a:cubicBezTo>
                  <a:cubicBezTo>
                    <a:pt x="107543" y="23496"/>
                    <a:pt x="105467" y="23496"/>
                    <a:pt x="103391" y="23496"/>
                  </a:cubicBezTo>
                  <a:cubicBezTo>
                    <a:pt x="102560" y="23496"/>
                    <a:pt x="102560" y="23496"/>
                    <a:pt x="102145" y="24335"/>
                  </a:cubicBezTo>
                  <a:cubicBezTo>
                    <a:pt x="101730" y="26013"/>
                    <a:pt x="100069" y="27692"/>
                    <a:pt x="100069" y="28531"/>
                  </a:cubicBezTo>
                  <a:cubicBezTo>
                    <a:pt x="100484" y="31048"/>
                    <a:pt x="99238" y="32727"/>
                    <a:pt x="98408" y="32727"/>
                  </a:cubicBezTo>
                  <a:cubicBezTo>
                    <a:pt x="97577" y="32727"/>
                    <a:pt x="97162" y="31888"/>
                    <a:pt x="96332" y="31888"/>
                  </a:cubicBezTo>
                  <a:cubicBezTo>
                    <a:pt x="95501" y="31888"/>
                    <a:pt x="94671" y="32727"/>
                    <a:pt x="94256" y="32727"/>
                  </a:cubicBezTo>
                  <a:cubicBezTo>
                    <a:pt x="94256" y="32727"/>
                    <a:pt x="94256" y="35244"/>
                    <a:pt x="94671" y="35244"/>
                  </a:cubicBezTo>
                  <a:cubicBezTo>
                    <a:pt x="94256" y="36083"/>
                    <a:pt x="93840" y="36923"/>
                    <a:pt x="93010" y="37762"/>
                  </a:cubicBezTo>
                  <a:cubicBezTo>
                    <a:pt x="92179" y="38601"/>
                    <a:pt x="90934" y="40279"/>
                    <a:pt x="89688" y="41118"/>
                  </a:cubicBezTo>
                  <a:cubicBezTo>
                    <a:pt x="88442" y="41958"/>
                    <a:pt x="87197" y="41958"/>
                    <a:pt x="85951" y="41118"/>
                  </a:cubicBezTo>
                  <a:cubicBezTo>
                    <a:pt x="85536" y="40279"/>
                    <a:pt x="85121" y="39440"/>
                    <a:pt x="85536" y="38601"/>
                  </a:cubicBezTo>
                  <a:cubicBezTo>
                    <a:pt x="85536" y="38601"/>
                    <a:pt x="85951" y="36923"/>
                    <a:pt x="86366" y="36923"/>
                  </a:cubicBezTo>
                  <a:cubicBezTo>
                    <a:pt x="86366" y="36923"/>
                    <a:pt x="86366" y="37762"/>
                    <a:pt x="86366" y="38601"/>
                  </a:cubicBezTo>
                  <a:cubicBezTo>
                    <a:pt x="87197" y="35244"/>
                    <a:pt x="87612" y="32727"/>
                    <a:pt x="86782" y="29370"/>
                  </a:cubicBezTo>
                  <a:cubicBezTo>
                    <a:pt x="86366" y="28531"/>
                    <a:pt x="85536" y="30209"/>
                    <a:pt x="85121" y="30209"/>
                  </a:cubicBezTo>
                  <a:cubicBezTo>
                    <a:pt x="84705" y="31048"/>
                    <a:pt x="84705" y="30209"/>
                    <a:pt x="84290" y="30209"/>
                  </a:cubicBezTo>
                  <a:cubicBezTo>
                    <a:pt x="83875" y="29370"/>
                    <a:pt x="84705" y="28531"/>
                    <a:pt x="84705" y="28531"/>
                  </a:cubicBezTo>
                  <a:cubicBezTo>
                    <a:pt x="86366" y="25174"/>
                    <a:pt x="85121" y="21818"/>
                    <a:pt x="83460" y="20979"/>
                  </a:cubicBezTo>
                  <a:cubicBezTo>
                    <a:pt x="82214" y="20139"/>
                    <a:pt x="82214" y="20979"/>
                    <a:pt x="81384" y="21818"/>
                  </a:cubicBezTo>
                  <a:cubicBezTo>
                    <a:pt x="81384" y="22657"/>
                    <a:pt x="81384" y="22657"/>
                    <a:pt x="81384" y="23496"/>
                  </a:cubicBezTo>
                  <a:cubicBezTo>
                    <a:pt x="81384" y="24335"/>
                    <a:pt x="80553" y="23496"/>
                    <a:pt x="80138" y="23496"/>
                  </a:cubicBezTo>
                  <a:cubicBezTo>
                    <a:pt x="79723" y="23496"/>
                    <a:pt x="78892" y="30209"/>
                    <a:pt x="78892" y="31048"/>
                  </a:cubicBezTo>
                  <a:cubicBezTo>
                    <a:pt x="79307" y="35244"/>
                    <a:pt x="79723" y="37762"/>
                    <a:pt x="78062" y="39440"/>
                  </a:cubicBezTo>
                  <a:cubicBezTo>
                    <a:pt x="78062" y="40279"/>
                    <a:pt x="76816" y="41118"/>
                    <a:pt x="76816" y="40279"/>
                  </a:cubicBezTo>
                  <a:cubicBezTo>
                    <a:pt x="76816" y="38601"/>
                    <a:pt x="76401" y="36923"/>
                    <a:pt x="76401" y="35244"/>
                  </a:cubicBezTo>
                  <a:cubicBezTo>
                    <a:pt x="76401" y="34405"/>
                    <a:pt x="77231" y="25174"/>
                    <a:pt x="77231" y="25174"/>
                  </a:cubicBezTo>
                  <a:cubicBezTo>
                    <a:pt x="76816" y="25174"/>
                    <a:pt x="75986" y="26853"/>
                    <a:pt x="75986" y="26013"/>
                  </a:cubicBezTo>
                  <a:cubicBezTo>
                    <a:pt x="75986" y="25174"/>
                    <a:pt x="77231" y="21818"/>
                    <a:pt x="77647" y="20979"/>
                  </a:cubicBezTo>
                  <a:cubicBezTo>
                    <a:pt x="78062" y="19300"/>
                    <a:pt x="79307" y="19300"/>
                    <a:pt x="80138" y="18461"/>
                  </a:cubicBezTo>
                  <a:cubicBezTo>
                    <a:pt x="81384" y="18461"/>
                    <a:pt x="82629" y="19300"/>
                    <a:pt x="83875" y="19300"/>
                  </a:cubicBezTo>
                  <a:cubicBezTo>
                    <a:pt x="85121" y="19300"/>
                    <a:pt x="83460" y="16783"/>
                    <a:pt x="82629" y="16783"/>
                  </a:cubicBezTo>
                  <a:cubicBezTo>
                    <a:pt x="81799" y="16783"/>
                    <a:pt x="82629" y="14265"/>
                    <a:pt x="81384" y="14265"/>
                  </a:cubicBezTo>
                  <a:cubicBezTo>
                    <a:pt x="80553" y="15104"/>
                    <a:pt x="79723" y="15944"/>
                    <a:pt x="78477" y="15944"/>
                  </a:cubicBezTo>
                  <a:cubicBezTo>
                    <a:pt x="77647" y="15944"/>
                    <a:pt x="76816" y="14265"/>
                    <a:pt x="75986" y="13426"/>
                  </a:cubicBezTo>
                  <a:cubicBezTo>
                    <a:pt x="75986" y="13426"/>
                    <a:pt x="74740" y="13426"/>
                    <a:pt x="75155" y="12587"/>
                  </a:cubicBezTo>
                  <a:cubicBezTo>
                    <a:pt x="75570" y="12587"/>
                    <a:pt x="76401" y="11748"/>
                    <a:pt x="76401" y="10909"/>
                  </a:cubicBezTo>
                  <a:cubicBezTo>
                    <a:pt x="76401" y="10909"/>
                    <a:pt x="73079" y="13426"/>
                    <a:pt x="72664" y="13426"/>
                  </a:cubicBezTo>
                  <a:cubicBezTo>
                    <a:pt x="72249" y="14265"/>
                    <a:pt x="71833" y="15104"/>
                    <a:pt x="71418" y="15104"/>
                  </a:cubicBezTo>
                  <a:cubicBezTo>
                    <a:pt x="70588" y="15104"/>
                    <a:pt x="70588" y="13426"/>
                    <a:pt x="69757" y="13426"/>
                  </a:cubicBezTo>
                  <a:cubicBezTo>
                    <a:pt x="69342" y="13426"/>
                    <a:pt x="67266" y="15104"/>
                    <a:pt x="68512" y="12587"/>
                  </a:cubicBezTo>
                  <a:cubicBezTo>
                    <a:pt x="69757" y="10909"/>
                    <a:pt x="71003" y="9230"/>
                    <a:pt x="72249" y="7552"/>
                  </a:cubicBezTo>
                  <a:cubicBezTo>
                    <a:pt x="71418" y="7552"/>
                    <a:pt x="70588" y="5874"/>
                    <a:pt x="69757" y="7552"/>
                  </a:cubicBezTo>
                  <a:cubicBezTo>
                    <a:pt x="68512" y="8391"/>
                    <a:pt x="68096" y="6713"/>
                    <a:pt x="66851" y="5874"/>
                  </a:cubicBezTo>
                  <a:cubicBezTo>
                    <a:pt x="66435" y="5874"/>
                    <a:pt x="66020" y="5034"/>
                    <a:pt x="65605" y="4195"/>
                  </a:cubicBezTo>
                  <a:cubicBezTo>
                    <a:pt x="64775" y="4195"/>
                    <a:pt x="64359" y="5034"/>
                    <a:pt x="63529" y="5034"/>
                  </a:cubicBezTo>
                  <a:cubicBezTo>
                    <a:pt x="63114" y="4195"/>
                    <a:pt x="62283" y="4195"/>
                    <a:pt x="62283" y="2517"/>
                  </a:cubicBezTo>
                  <a:cubicBezTo>
                    <a:pt x="62283" y="2517"/>
                    <a:pt x="61453" y="0"/>
                    <a:pt x="61453" y="839"/>
                  </a:cubicBezTo>
                  <a:cubicBezTo>
                    <a:pt x="61038" y="839"/>
                    <a:pt x="61453" y="3356"/>
                    <a:pt x="61038" y="3356"/>
                  </a:cubicBezTo>
                  <a:cubicBezTo>
                    <a:pt x="60622" y="3356"/>
                    <a:pt x="60207" y="3356"/>
                    <a:pt x="60207" y="3356"/>
                  </a:cubicBezTo>
                  <a:cubicBezTo>
                    <a:pt x="58961" y="3356"/>
                    <a:pt x="57716" y="3356"/>
                    <a:pt x="56470" y="3356"/>
                  </a:cubicBezTo>
                  <a:cubicBezTo>
                    <a:pt x="51903" y="3356"/>
                    <a:pt x="47750" y="3356"/>
                    <a:pt x="43598" y="3356"/>
                  </a:cubicBezTo>
                  <a:cubicBezTo>
                    <a:pt x="33217" y="3356"/>
                    <a:pt x="22837" y="3356"/>
                    <a:pt x="12456" y="3356"/>
                  </a:cubicBezTo>
                  <a:cubicBezTo>
                    <a:pt x="9965" y="3356"/>
                    <a:pt x="7058" y="3356"/>
                    <a:pt x="4567" y="3356"/>
                  </a:cubicBezTo>
                  <a:cubicBezTo>
                    <a:pt x="4982" y="4195"/>
                    <a:pt x="5813" y="10909"/>
                    <a:pt x="4567" y="11748"/>
                  </a:cubicBezTo>
                  <a:cubicBezTo>
                    <a:pt x="3737" y="11748"/>
                    <a:pt x="3321" y="11748"/>
                    <a:pt x="4152" y="10069"/>
                  </a:cubicBezTo>
                  <a:cubicBezTo>
                    <a:pt x="4982" y="7552"/>
                    <a:pt x="3737" y="7552"/>
                    <a:pt x="2906" y="7552"/>
                  </a:cubicBezTo>
                  <a:cubicBezTo>
                    <a:pt x="2076" y="7552"/>
                    <a:pt x="830" y="5874"/>
                    <a:pt x="415" y="5874"/>
                  </a:cubicBezTo>
                  <a:cubicBezTo>
                    <a:pt x="0" y="6713"/>
                    <a:pt x="830" y="10069"/>
                    <a:pt x="830" y="10069"/>
                  </a:cubicBezTo>
                  <a:cubicBezTo>
                    <a:pt x="1245" y="12587"/>
                    <a:pt x="1660" y="13426"/>
                    <a:pt x="1660" y="15104"/>
                  </a:cubicBezTo>
                  <a:cubicBezTo>
                    <a:pt x="1660" y="15944"/>
                    <a:pt x="2906" y="17622"/>
                    <a:pt x="3321" y="17622"/>
                  </a:cubicBezTo>
                  <a:cubicBezTo>
                    <a:pt x="2906" y="17622"/>
                    <a:pt x="2491" y="17622"/>
                    <a:pt x="2076" y="18461"/>
                  </a:cubicBezTo>
                  <a:cubicBezTo>
                    <a:pt x="1660" y="19300"/>
                    <a:pt x="2076" y="20139"/>
                    <a:pt x="2076" y="20979"/>
                  </a:cubicBezTo>
                  <a:cubicBezTo>
                    <a:pt x="2076" y="23496"/>
                    <a:pt x="2076" y="25174"/>
                    <a:pt x="1660" y="26853"/>
                  </a:cubicBezTo>
                  <a:cubicBezTo>
                    <a:pt x="1660" y="29370"/>
                    <a:pt x="1245" y="31048"/>
                    <a:pt x="830" y="33566"/>
                  </a:cubicBezTo>
                  <a:cubicBezTo>
                    <a:pt x="415" y="36083"/>
                    <a:pt x="1245" y="38601"/>
                    <a:pt x="1660" y="41118"/>
                  </a:cubicBezTo>
                  <a:cubicBezTo>
                    <a:pt x="1660" y="43636"/>
                    <a:pt x="1245" y="45314"/>
                    <a:pt x="1245" y="46993"/>
                  </a:cubicBezTo>
                  <a:cubicBezTo>
                    <a:pt x="1245" y="47832"/>
                    <a:pt x="1660" y="48671"/>
                    <a:pt x="1660" y="49510"/>
                  </a:cubicBezTo>
                  <a:cubicBezTo>
                    <a:pt x="2076" y="50349"/>
                    <a:pt x="2076" y="52027"/>
                    <a:pt x="2076" y="52867"/>
                  </a:cubicBezTo>
                  <a:cubicBezTo>
                    <a:pt x="2491" y="55384"/>
                    <a:pt x="3737" y="56223"/>
                    <a:pt x="4152" y="58741"/>
                  </a:cubicBezTo>
                  <a:cubicBezTo>
                    <a:pt x="4567" y="60419"/>
                    <a:pt x="4567" y="59580"/>
                    <a:pt x="4982" y="58741"/>
                  </a:cubicBezTo>
                  <a:cubicBezTo>
                    <a:pt x="4982" y="58741"/>
                    <a:pt x="5397" y="61258"/>
                    <a:pt x="5397" y="61258"/>
                  </a:cubicBezTo>
                  <a:cubicBezTo>
                    <a:pt x="5397" y="61258"/>
                    <a:pt x="4982" y="60419"/>
                    <a:pt x="4982" y="61258"/>
                  </a:cubicBezTo>
                  <a:cubicBezTo>
                    <a:pt x="4982" y="62097"/>
                    <a:pt x="4982" y="62937"/>
                    <a:pt x="5397" y="63776"/>
                  </a:cubicBezTo>
                  <a:cubicBezTo>
                    <a:pt x="5813" y="63776"/>
                    <a:pt x="5813" y="63776"/>
                    <a:pt x="6228" y="64615"/>
                  </a:cubicBezTo>
                  <a:cubicBezTo>
                    <a:pt x="6643" y="65454"/>
                    <a:pt x="5813" y="66293"/>
                    <a:pt x="6228" y="67132"/>
                  </a:cubicBezTo>
                  <a:cubicBezTo>
                    <a:pt x="7058" y="69650"/>
                    <a:pt x="8719" y="71328"/>
                    <a:pt x="8719" y="73846"/>
                  </a:cubicBezTo>
                  <a:cubicBezTo>
                    <a:pt x="9134" y="75524"/>
                    <a:pt x="9550" y="75524"/>
                    <a:pt x="10380" y="76363"/>
                  </a:cubicBezTo>
                  <a:cubicBezTo>
                    <a:pt x="11211" y="77202"/>
                    <a:pt x="12041" y="78041"/>
                    <a:pt x="12871" y="78041"/>
                  </a:cubicBezTo>
                  <a:cubicBezTo>
                    <a:pt x="13702" y="78041"/>
                    <a:pt x="14532" y="79720"/>
                    <a:pt x="14948" y="80559"/>
                  </a:cubicBezTo>
                  <a:cubicBezTo>
                    <a:pt x="14948" y="81398"/>
                    <a:pt x="16608" y="84755"/>
                    <a:pt x="16193" y="85594"/>
                  </a:cubicBezTo>
                  <a:cubicBezTo>
                    <a:pt x="17854" y="84755"/>
                    <a:pt x="19930" y="83916"/>
                    <a:pt x="21591" y="84755"/>
                  </a:cubicBezTo>
                  <a:cubicBezTo>
                    <a:pt x="24083" y="86433"/>
                    <a:pt x="26159" y="88951"/>
                    <a:pt x="28235" y="9062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3" name="Shape 2519">
              <a:extLst>
                <a:ext uri="{FF2B5EF4-FFF2-40B4-BE49-F238E27FC236}">
                  <a16:creationId xmlns:a16="http://schemas.microsoft.com/office/drawing/2014/main" id="{A3CD36D4-66CE-400B-A606-4E40B4FA682F}"/>
                </a:ext>
              </a:extLst>
            </p:cNvPr>
            <p:cNvSpPr/>
            <p:nvPr/>
          </p:nvSpPr>
          <p:spPr>
            <a:xfrm>
              <a:off x="5133298" y="4907788"/>
              <a:ext cx="3984073" cy="2048307"/>
            </a:xfrm>
            <a:custGeom>
              <a:avLst/>
              <a:gdLst/>
              <a:ahLst/>
              <a:cxnLst/>
              <a:rect l="0" t="0" r="0" b="0"/>
              <a:pathLst>
                <a:path w="120000" h="120000" extrusionOk="0">
                  <a:moveTo>
                    <a:pt x="64355" y="95342"/>
                  </a:moveTo>
                  <a:cubicBezTo>
                    <a:pt x="64355" y="95342"/>
                    <a:pt x="64355" y="94794"/>
                    <a:pt x="64355" y="94794"/>
                  </a:cubicBezTo>
                  <a:cubicBezTo>
                    <a:pt x="64355" y="94794"/>
                    <a:pt x="65199" y="96986"/>
                    <a:pt x="65199" y="96986"/>
                  </a:cubicBezTo>
                  <a:cubicBezTo>
                    <a:pt x="65761" y="96986"/>
                    <a:pt x="66042" y="97534"/>
                    <a:pt x="66323" y="97534"/>
                  </a:cubicBezTo>
                  <a:cubicBezTo>
                    <a:pt x="66885" y="97534"/>
                    <a:pt x="66885" y="96986"/>
                    <a:pt x="67166" y="97534"/>
                  </a:cubicBezTo>
                  <a:cubicBezTo>
                    <a:pt x="68009" y="98082"/>
                    <a:pt x="68571" y="98630"/>
                    <a:pt x="69133" y="99178"/>
                  </a:cubicBezTo>
                  <a:cubicBezTo>
                    <a:pt x="69414" y="99726"/>
                    <a:pt x="69695" y="99178"/>
                    <a:pt x="69976" y="99178"/>
                  </a:cubicBezTo>
                  <a:cubicBezTo>
                    <a:pt x="70257" y="98630"/>
                    <a:pt x="70538" y="98630"/>
                    <a:pt x="70819" y="98630"/>
                  </a:cubicBezTo>
                  <a:cubicBezTo>
                    <a:pt x="71100" y="98630"/>
                    <a:pt x="71381" y="99178"/>
                    <a:pt x="71662" y="99178"/>
                  </a:cubicBezTo>
                  <a:cubicBezTo>
                    <a:pt x="72224" y="99178"/>
                    <a:pt x="72505" y="98630"/>
                    <a:pt x="72786" y="98082"/>
                  </a:cubicBezTo>
                  <a:cubicBezTo>
                    <a:pt x="73067" y="97534"/>
                    <a:pt x="73911" y="95890"/>
                    <a:pt x="74192" y="95890"/>
                  </a:cubicBezTo>
                  <a:cubicBezTo>
                    <a:pt x="74192" y="95890"/>
                    <a:pt x="74473" y="96438"/>
                    <a:pt x="74473" y="96438"/>
                  </a:cubicBezTo>
                  <a:cubicBezTo>
                    <a:pt x="75035" y="96438"/>
                    <a:pt x="75316" y="96438"/>
                    <a:pt x="75597" y="96438"/>
                  </a:cubicBezTo>
                  <a:cubicBezTo>
                    <a:pt x="76721" y="96438"/>
                    <a:pt x="76440" y="98082"/>
                    <a:pt x="77002" y="99178"/>
                  </a:cubicBezTo>
                  <a:cubicBezTo>
                    <a:pt x="77283" y="99726"/>
                    <a:pt x="78407" y="99178"/>
                    <a:pt x="78407" y="100273"/>
                  </a:cubicBezTo>
                  <a:cubicBezTo>
                    <a:pt x="78407" y="101369"/>
                    <a:pt x="78688" y="102465"/>
                    <a:pt x="78969" y="103561"/>
                  </a:cubicBezTo>
                  <a:cubicBezTo>
                    <a:pt x="78969" y="106301"/>
                    <a:pt x="81498" y="105753"/>
                    <a:pt x="82341" y="106301"/>
                  </a:cubicBezTo>
                  <a:cubicBezTo>
                    <a:pt x="82903" y="106301"/>
                    <a:pt x="83747" y="106301"/>
                    <a:pt x="84028" y="106849"/>
                  </a:cubicBezTo>
                  <a:cubicBezTo>
                    <a:pt x="84309" y="107397"/>
                    <a:pt x="85714" y="110136"/>
                    <a:pt x="85433" y="110136"/>
                  </a:cubicBezTo>
                  <a:cubicBezTo>
                    <a:pt x="84871" y="111232"/>
                    <a:pt x="84871" y="111232"/>
                    <a:pt x="84309" y="110684"/>
                  </a:cubicBezTo>
                  <a:cubicBezTo>
                    <a:pt x="84028" y="110136"/>
                    <a:pt x="82903" y="109041"/>
                    <a:pt x="82903" y="109041"/>
                  </a:cubicBezTo>
                  <a:cubicBezTo>
                    <a:pt x="82903" y="109589"/>
                    <a:pt x="83747" y="110136"/>
                    <a:pt x="83466" y="111232"/>
                  </a:cubicBezTo>
                  <a:cubicBezTo>
                    <a:pt x="83185" y="111780"/>
                    <a:pt x="82903" y="112876"/>
                    <a:pt x="82903" y="113424"/>
                  </a:cubicBezTo>
                  <a:cubicBezTo>
                    <a:pt x="82903" y="114520"/>
                    <a:pt x="82903" y="115068"/>
                    <a:pt x="82622" y="115616"/>
                  </a:cubicBezTo>
                  <a:cubicBezTo>
                    <a:pt x="82622" y="116164"/>
                    <a:pt x="81779" y="116712"/>
                    <a:pt x="81779" y="116712"/>
                  </a:cubicBezTo>
                  <a:cubicBezTo>
                    <a:pt x="81498" y="117260"/>
                    <a:pt x="80655" y="120000"/>
                    <a:pt x="81779" y="120000"/>
                  </a:cubicBezTo>
                  <a:cubicBezTo>
                    <a:pt x="82060" y="120000"/>
                    <a:pt x="82622" y="118904"/>
                    <a:pt x="83185" y="117808"/>
                  </a:cubicBezTo>
                  <a:cubicBezTo>
                    <a:pt x="83747" y="117260"/>
                    <a:pt x="84028" y="118356"/>
                    <a:pt x="84590" y="117808"/>
                  </a:cubicBezTo>
                  <a:cubicBezTo>
                    <a:pt x="85433" y="117808"/>
                    <a:pt x="85714" y="116712"/>
                    <a:pt x="86557" y="116712"/>
                  </a:cubicBezTo>
                  <a:cubicBezTo>
                    <a:pt x="86557" y="115616"/>
                    <a:pt x="86557" y="116164"/>
                    <a:pt x="85995" y="115616"/>
                  </a:cubicBezTo>
                  <a:cubicBezTo>
                    <a:pt x="85714" y="115616"/>
                    <a:pt x="85714" y="115068"/>
                    <a:pt x="85995" y="115068"/>
                  </a:cubicBezTo>
                  <a:cubicBezTo>
                    <a:pt x="86276" y="113972"/>
                    <a:pt x="86557" y="113424"/>
                    <a:pt x="87400" y="113424"/>
                  </a:cubicBezTo>
                  <a:cubicBezTo>
                    <a:pt x="87681" y="113424"/>
                    <a:pt x="88524" y="112328"/>
                    <a:pt x="89086" y="112876"/>
                  </a:cubicBezTo>
                  <a:cubicBezTo>
                    <a:pt x="89648" y="113424"/>
                    <a:pt x="89929" y="111232"/>
                    <a:pt x="90491" y="112876"/>
                  </a:cubicBezTo>
                  <a:cubicBezTo>
                    <a:pt x="91053" y="111780"/>
                    <a:pt x="91334" y="111232"/>
                    <a:pt x="91896" y="110136"/>
                  </a:cubicBezTo>
                  <a:cubicBezTo>
                    <a:pt x="92459" y="109589"/>
                    <a:pt x="92740" y="109589"/>
                    <a:pt x="93302" y="109589"/>
                  </a:cubicBezTo>
                  <a:cubicBezTo>
                    <a:pt x="94145" y="109589"/>
                    <a:pt x="95269" y="109589"/>
                    <a:pt x="96112" y="109589"/>
                  </a:cubicBezTo>
                  <a:cubicBezTo>
                    <a:pt x="96955" y="109589"/>
                    <a:pt x="97236" y="110136"/>
                    <a:pt x="97517" y="109041"/>
                  </a:cubicBezTo>
                  <a:cubicBezTo>
                    <a:pt x="97798" y="108493"/>
                    <a:pt x="98079" y="109041"/>
                    <a:pt x="98360" y="108493"/>
                  </a:cubicBezTo>
                  <a:cubicBezTo>
                    <a:pt x="98641" y="107397"/>
                    <a:pt x="98922" y="106849"/>
                    <a:pt x="98922" y="105753"/>
                  </a:cubicBezTo>
                  <a:cubicBezTo>
                    <a:pt x="99203" y="104657"/>
                    <a:pt x="99203" y="104109"/>
                    <a:pt x="99484" y="103013"/>
                  </a:cubicBezTo>
                  <a:cubicBezTo>
                    <a:pt x="99765" y="102465"/>
                    <a:pt x="100046" y="101917"/>
                    <a:pt x="100327" y="101369"/>
                  </a:cubicBezTo>
                  <a:cubicBezTo>
                    <a:pt x="100608" y="100821"/>
                    <a:pt x="100889" y="102465"/>
                    <a:pt x="101451" y="101917"/>
                  </a:cubicBezTo>
                  <a:cubicBezTo>
                    <a:pt x="102014" y="100821"/>
                    <a:pt x="102576" y="102465"/>
                    <a:pt x="102576" y="103561"/>
                  </a:cubicBezTo>
                  <a:cubicBezTo>
                    <a:pt x="102576" y="104109"/>
                    <a:pt x="102295" y="107397"/>
                    <a:pt x="102857" y="107397"/>
                  </a:cubicBezTo>
                  <a:cubicBezTo>
                    <a:pt x="103138" y="107945"/>
                    <a:pt x="103419" y="109041"/>
                    <a:pt x="103700" y="110136"/>
                  </a:cubicBezTo>
                  <a:cubicBezTo>
                    <a:pt x="103981" y="109041"/>
                    <a:pt x="107072" y="107397"/>
                    <a:pt x="107072" y="107397"/>
                  </a:cubicBezTo>
                  <a:cubicBezTo>
                    <a:pt x="107072" y="106849"/>
                    <a:pt x="106791" y="106849"/>
                    <a:pt x="106791" y="106301"/>
                  </a:cubicBezTo>
                  <a:cubicBezTo>
                    <a:pt x="106791" y="106301"/>
                    <a:pt x="107353" y="107397"/>
                    <a:pt x="107353" y="107397"/>
                  </a:cubicBezTo>
                  <a:cubicBezTo>
                    <a:pt x="107353" y="107945"/>
                    <a:pt x="106791" y="107945"/>
                    <a:pt x="106791" y="107945"/>
                  </a:cubicBezTo>
                  <a:cubicBezTo>
                    <a:pt x="106791" y="107945"/>
                    <a:pt x="108477" y="108493"/>
                    <a:pt x="108477" y="108493"/>
                  </a:cubicBezTo>
                  <a:cubicBezTo>
                    <a:pt x="108477" y="108493"/>
                    <a:pt x="108477" y="108493"/>
                    <a:pt x="108477" y="108493"/>
                  </a:cubicBezTo>
                  <a:cubicBezTo>
                    <a:pt x="108477" y="108493"/>
                    <a:pt x="108477" y="109041"/>
                    <a:pt x="108477" y="109041"/>
                  </a:cubicBezTo>
                  <a:cubicBezTo>
                    <a:pt x="108196" y="109041"/>
                    <a:pt x="107915" y="109041"/>
                    <a:pt x="107634" y="109589"/>
                  </a:cubicBezTo>
                  <a:cubicBezTo>
                    <a:pt x="107634" y="110136"/>
                    <a:pt x="107353" y="108493"/>
                    <a:pt x="107353" y="108493"/>
                  </a:cubicBezTo>
                  <a:cubicBezTo>
                    <a:pt x="107072" y="108493"/>
                    <a:pt x="107072" y="109041"/>
                    <a:pt x="107072" y="109041"/>
                  </a:cubicBezTo>
                  <a:cubicBezTo>
                    <a:pt x="107072" y="109041"/>
                    <a:pt x="107072" y="108493"/>
                    <a:pt x="106791" y="109041"/>
                  </a:cubicBezTo>
                  <a:cubicBezTo>
                    <a:pt x="106510" y="109589"/>
                    <a:pt x="106229" y="109589"/>
                    <a:pt x="105948" y="110136"/>
                  </a:cubicBezTo>
                  <a:cubicBezTo>
                    <a:pt x="105386" y="110684"/>
                    <a:pt x="104262" y="112328"/>
                    <a:pt x="104824" y="113972"/>
                  </a:cubicBezTo>
                  <a:cubicBezTo>
                    <a:pt x="105667" y="115068"/>
                    <a:pt x="106229" y="113972"/>
                    <a:pt x="106510" y="113424"/>
                  </a:cubicBezTo>
                  <a:cubicBezTo>
                    <a:pt x="106791" y="112876"/>
                    <a:pt x="107915" y="111232"/>
                    <a:pt x="107915" y="110684"/>
                  </a:cubicBezTo>
                  <a:cubicBezTo>
                    <a:pt x="107915" y="111232"/>
                    <a:pt x="108477" y="111780"/>
                    <a:pt x="108758" y="111232"/>
                  </a:cubicBezTo>
                  <a:cubicBezTo>
                    <a:pt x="108758" y="110684"/>
                    <a:pt x="109601" y="110136"/>
                    <a:pt x="109882" y="110136"/>
                  </a:cubicBezTo>
                  <a:cubicBezTo>
                    <a:pt x="110444" y="109589"/>
                    <a:pt x="111007" y="109041"/>
                    <a:pt x="111569" y="109041"/>
                  </a:cubicBezTo>
                  <a:cubicBezTo>
                    <a:pt x="111850" y="109041"/>
                    <a:pt x="111850" y="109041"/>
                    <a:pt x="111850" y="108493"/>
                  </a:cubicBezTo>
                  <a:cubicBezTo>
                    <a:pt x="111569" y="107945"/>
                    <a:pt x="111850" y="107945"/>
                    <a:pt x="111850" y="107945"/>
                  </a:cubicBezTo>
                  <a:cubicBezTo>
                    <a:pt x="111850" y="107397"/>
                    <a:pt x="111288" y="107945"/>
                    <a:pt x="111007" y="107397"/>
                  </a:cubicBezTo>
                  <a:cubicBezTo>
                    <a:pt x="110725" y="107397"/>
                    <a:pt x="111007" y="106301"/>
                    <a:pt x="110444" y="107397"/>
                  </a:cubicBezTo>
                  <a:cubicBezTo>
                    <a:pt x="109882" y="107945"/>
                    <a:pt x="108758" y="107397"/>
                    <a:pt x="108196" y="106849"/>
                  </a:cubicBezTo>
                  <a:cubicBezTo>
                    <a:pt x="107915" y="106849"/>
                    <a:pt x="108196" y="105753"/>
                    <a:pt x="107915" y="105753"/>
                  </a:cubicBezTo>
                  <a:cubicBezTo>
                    <a:pt x="107915" y="105753"/>
                    <a:pt x="107353" y="105753"/>
                    <a:pt x="107072" y="105205"/>
                  </a:cubicBezTo>
                  <a:cubicBezTo>
                    <a:pt x="106791" y="105205"/>
                    <a:pt x="106791" y="103561"/>
                    <a:pt x="106791" y="103013"/>
                  </a:cubicBezTo>
                  <a:cubicBezTo>
                    <a:pt x="106791" y="102465"/>
                    <a:pt x="106229" y="103013"/>
                    <a:pt x="105948" y="102465"/>
                  </a:cubicBezTo>
                  <a:cubicBezTo>
                    <a:pt x="105948" y="102465"/>
                    <a:pt x="106510" y="101369"/>
                    <a:pt x="106510" y="101369"/>
                  </a:cubicBezTo>
                  <a:cubicBezTo>
                    <a:pt x="106791" y="100821"/>
                    <a:pt x="106791" y="99178"/>
                    <a:pt x="106229" y="99178"/>
                  </a:cubicBezTo>
                  <a:cubicBezTo>
                    <a:pt x="106229" y="99178"/>
                    <a:pt x="105667" y="101369"/>
                    <a:pt x="105386" y="100273"/>
                  </a:cubicBezTo>
                  <a:cubicBezTo>
                    <a:pt x="105386" y="99178"/>
                    <a:pt x="105105" y="99726"/>
                    <a:pt x="104824" y="99178"/>
                  </a:cubicBezTo>
                  <a:cubicBezTo>
                    <a:pt x="104824" y="98630"/>
                    <a:pt x="105667" y="99178"/>
                    <a:pt x="105667" y="99178"/>
                  </a:cubicBezTo>
                  <a:cubicBezTo>
                    <a:pt x="106229" y="99178"/>
                    <a:pt x="106510" y="98630"/>
                    <a:pt x="106791" y="98630"/>
                  </a:cubicBezTo>
                  <a:cubicBezTo>
                    <a:pt x="107072" y="98082"/>
                    <a:pt x="107353" y="98082"/>
                    <a:pt x="107634" y="98082"/>
                  </a:cubicBezTo>
                  <a:cubicBezTo>
                    <a:pt x="107915" y="97534"/>
                    <a:pt x="107353" y="96438"/>
                    <a:pt x="107353" y="96438"/>
                  </a:cubicBezTo>
                  <a:cubicBezTo>
                    <a:pt x="107353" y="96438"/>
                    <a:pt x="107634" y="96438"/>
                    <a:pt x="107634" y="96438"/>
                  </a:cubicBezTo>
                  <a:cubicBezTo>
                    <a:pt x="107634" y="96438"/>
                    <a:pt x="106510" y="95342"/>
                    <a:pt x="106510" y="95342"/>
                  </a:cubicBezTo>
                  <a:cubicBezTo>
                    <a:pt x="105948" y="94794"/>
                    <a:pt x="105386" y="94794"/>
                    <a:pt x="104824" y="95342"/>
                  </a:cubicBezTo>
                  <a:cubicBezTo>
                    <a:pt x="103700" y="95890"/>
                    <a:pt x="102857" y="96438"/>
                    <a:pt x="102014" y="97534"/>
                  </a:cubicBezTo>
                  <a:cubicBezTo>
                    <a:pt x="101170" y="98082"/>
                    <a:pt x="100608" y="99178"/>
                    <a:pt x="99765" y="100273"/>
                  </a:cubicBezTo>
                  <a:cubicBezTo>
                    <a:pt x="99484" y="100821"/>
                    <a:pt x="99203" y="101369"/>
                    <a:pt x="98922" y="102465"/>
                  </a:cubicBezTo>
                  <a:cubicBezTo>
                    <a:pt x="98922" y="102465"/>
                    <a:pt x="97798" y="103561"/>
                    <a:pt x="97798" y="103561"/>
                  </a:cubicBezTo>
                  <a:cubicBezTo>
                    <a:pt x="97798" y="103013"/>
                    <a:pt x="99203" y="100821"/>
                    <a:pt x="99484" y="100273"/>
                  </a:cubicBezTo>
                  <a:cubicBezTo>
                    <a:pt x="99484" y="99726"/>
                    <a:pt x="99765" y="99178"/>
                    <a:pt x="99484" y="98630"/>
                  </a:cubicBezTo>
                  <a:cubicBezTo>
                    <a:pt x="99203" y="98630"/>
                    <a:pt x="98641" y="98082"/>
                    <a:pt x="98360" y="98082"/>
                  </a:cubicBezTo>
                  <a:cubicBezTo>
                    <a:pt x="98641" y="98082"/>
                    <a:pt x="99203" y="98630"/>
                    <a:pt x="99484" y="98630"/>
                  </a:cubicBezTo>
                  <a:cubicBezTo>
                    <a:pt x="100046" y="99178"/>
                    <a:pt x="100608" y="97534"/>
                    <a:pt x="100889" y="96986"/>
                  </a:cubicBezTo>
                  <a:cubicBezTo>
                    <a:pt x="101170" y="96438"/>
                    <a:pt x="101451" y="95342"/>
                    <a:pt x="102014" y="94794"/>
                  </a:cubicBezTo>
                  <a:cubicBezTo>
                    <a:pt x="102576" y="94794"/>
                    <a:pt x="103138" y="95342"/>
                    <a:pt x="103419" y="94246"/>
                  </a:cubicBezTo>
                  <a:cubicBezTo>
                    <a:pt x="103700" y="92054"/>
                    <a:pt x="104262" y="91506"/>
                    <a:pt x="105386" y="91506"/>
                  </a:cubicBezTo>
                  <a:cubicBezTo>
                    <a:pt x="106510" y="91506"/>
                    <a:pt x="107634" y="91506"/>
                    <a:pt x="108758" y="91506"/>
                  </a:cubicBezTo>
                  <a:cubicBezTo>
                    <a:pt x="110725" y="91506"/>
                    <a:pt x="113536" y="92602"/>
                    <a:pt x="114941" y="89315"/>
                  </a:cubicBezTo>
                  <a:cubicBezTo>
                    <a:pt x="115503" y="88219"/>
                    <a:pt x="115784" y="87671"/>
                    <a:pt x="116346" y="87671"/>
                  </a:cubicBezTo>
                  <a:cubicBezTo>
                    <a:pt x="116908" y="87671"/>
                    <a:pt x="117470" y="87671"/>
                    <a:pt x="118313" y="86575"/>
                  </a:cubicBezTo>
                  <a:cubicBezTo>
                    <a:pt x="118594" y="86575"/>
                    <a:pt x="119437" y="85479"/>
                    <a:pt x="119437" y="84931"/>
                  </a:cubicBezTo>
                  <a:cubicBezTo>
                    <a:pt x="120000" y="83287"/>
                    <a:pt x="118594" y="83835"/>
                    <a:pt x="118594" y="83287"/>
                  </a:cubicBezTo>
                  <a:cubicBezTo>
                    <a:pt x="118594" y="82739"/>
                    <a:pt x="119156" y="82739"/>
                    <a:pt x="119156" y="82739"/>
                  </a:cubicBezTo>
                  <a:cubicBezTo>
                    <a:pt x="119437" y="82191"/>
                    <a:pt x="119156" y="81643"/>
                    <a:pt x="119156" y="81095"/>
                  </a:cubicBezTo>
                  <a:cubicBezTo>
                    <a:pt x="119156" y="81095"/>
                    <a:pt x="119437" y="80547"/>
                    <a:pt x="119437" y="80547"/>
                  </a:cubicBezTo>
                  <a:cubicBezTo>
                    <a:pt x="119437" y="80000"/>
                    <a:pt x="118875" y="79452"/>
                    <a:pt x="118875" y="79452"/>
                  </a:cubicBezTo>
                  <a:cubicBezTo>
                    <a:pt x="118594" y="78904"/>
                    <a:pt x="118313" y="78904"/>
                    <a:pt x="118313" y="78356"/>
                  </a:cubicBezTo>
                  <a:cubicBezTo>
                    <a:pt x="118032" y="78356"/>
                    <a:pt x="117470" y="80000"/>
                    <a:pt x="117189" y="78904"/>
                  </a:cubicBezTo>
                  <a:cubicBezTo>
                    <a:pt x="117189" y="78904"/>
                    <a:pt x="117751" y="78356"/>
                    <a:pt x="117470" y="78356"/>
                  </a:cubicBezTo>
                  <a:cubicBezTo>
                    <a:pt x="117470" y="77808"/>
                    <a:pt x="117189" y="77260"/>
                    <a:pt x="116908" y="77260"/>
                  </a:cubicBezTo>
                  <a:cubicBezTo>
                    <a:pt x="116627" y="76712"/>
                    <a:pt x="115503" y="77260"/>
                    <a:pt x="115222" y="77808"/>
                  </a:cubicBezTo>
                  <a:cubicBezTo>
                    <a:pt x="114941" y="78904"/>
                    <a:pt x="114098" y="79452"/>
                    <a:pt x="113536" y="80000"/>
                  </a:cubicBezTo>
                  <a:cubicBezTo>
                    <a:pt x="113255" y="80000"/>
                    <a:pt x="112412" y="78904"/>
                    <a:pt x="112412" y="78356"/>
                  </a:cubicBezTo>
                  <a:cubicBezTo>
                    <a:pt x="112412" y="77808"/>
                    <a:pt x="113255" y="79452"/>
                    <a:pt x="113255" y="79452"/>
                  </a:cubicBezTo>
                  <a:cubicBezTo>
                    <a:pt x="113536" y="79452"/>
                    <a:pt x="114660" y="77808"/>
                    <a:pt x="114660" y="77808"/>
                  </a:cubicBezTo>
                  <a:cubicBezTo>
                    <a:pt x="114660" y="77808"/>
                    <a:pt x="114098" y="77260"/>
                    <a:pt x="114098" y="77260"/>
                  </a:cubicBezTo>
                  <a:cubicBezTo>
                    <a:pt x="114941" y="76712"/>
                    <a:pt x="115784" y="76712"/>
                    <a:pt x="116627" y="76164"/>
                  </a:cubicBezTo>
                  <a:cubicBezTo>
                    <a:pt x="116627" y="76164"/>
                    <a:pt x="117189" y="75616"/>
                    <a:pt x="116908" y="75068"/>
                  </a:cubicBezTo>
                  <a:cubicBezTo>
                    <a:pt x="116908" y="75068"/>
                    <a:pt x="116346" y="73972"/>
                    <a:pt x="116346" y="73972"/>
                  </a:cubicBezTo>
                  <a:cubicBezTo>
                    <a:pt x="115784" y="74520"/>
                    <a:pt x="115222" y="74520"/>
                    <a:pt x="114941" y="73424"/>
                  </a:cubicBezTo>
                  <a:cubicBezTo>
                    <a:pt x="114660" y="73424"/>
                    <a:pt x="113536" y="75068"/>
                    <a:pt x="113536" y="74520"/>
                  </a:cubicBezTo>
                  <a:cubicBezTo>
                    <a:pt x="113536" y="74520"/>
                    <a:pt x="114379" y="72876"/>
                    <a:pt x="113536" y="73424"/>
                  </a:cubicBezTo>
                  <a:cubicBezTo>
                    <a:pt x="113536" y="73424"/>
                    <a:pt x="112412" y="73972"/>
                    <a:pt x="112412" y="73972"/>
                  </a:cubicBezTo>
                  <a:cubicBezTo>
                    <a:pt x="112693" y="72876"/>
                    <a:pt x="113536" y="72876"/>
                    <a:pt x="112974" y="71232"/>
                  </a:cubicBezTo>
                  <a:cubicBezTo>
                    <a:pt x="112974" y="71232"/>
                    <a:pt x="111850" y="70136"/>
                    <a:pt x="111850" y="70136"/>
                  </a:cubicBezTo>
                  <a:cubicBezTo>
                    <a:pt x="111288" y="70136"/>
                    <a:pt x="111288" y="69041"/>
                    <a:pt x="110725" y="69041"/>
                  </a:cubicBezTo>
                  <a:cubicBezTo>
                    <a:pt x="111007" y="69041"/>
                    <a:pt x="110163" y="66849"/>
                    <a:pt x="110163" y="66849"/>
                  </a:cubicBezTo>
                  <a:cubicBezTo>
                    <a:pt x="110163" y="66849"/>
                    <a:pt x="110444" y="67397"/>
                    <a:pt x="110725" y="67397"/>
                  </a:cubicBezTo>
                  <a:cubicBezTo>
                    <a:pt x="111007" y="67945"/>
                    <a:pt x="111007" y="66849"/>
                    <a:pt x="111288" y="66849"/>
                  </a:cubicBezTo>
                  <a:cubicBezTo>
                    <a:pt x="112412" y="66301"/>
                    <a:pt x="110444" y="64657"/>
                    <a:pt x="110163" y="64109"/>
                  </a:cubicBezTo>
                  <a:cubicBezTo>
                    <a:pt x="110163" y="64657"/>
                    <a:pt x="110725" y="63561"/>
                    <a:pt x="110725" y="63561"/>
                  </a:cubicBezTo>
                  <a:cubicBezTo>
                    <a:pt x="111007" y="63013"/>
                    <a:pt x="110444" y="63013"/>
                    <a:pt x="110163" y="62465"/>
                  </a:cubicBezTo>
                  <a:cubicBezTo>
                    <a:pt x="110163" y="62465"/>
                    <a:pt x="109882" y="61917"/>
                    <a:pt x="109601" y="61917"/>
                  </a:cubicBezTo>
                  <a:cubicBezTo>
                    <a:pt x="109601" y="61917"/>
                    <a:pt x="109039" y="61917"/>
                    <a:pt x="109039" y="61917"/>
                  </a:cubicBezTo>
                  <a:cubicBezTo>
                    <a:pt x="109320" y="61369"/>
                    <a:pt x="109882" y="61917"/>
                    <a:pt x="109601" y="60273"/>
                  </a:cubicBezTo>
                  <a:cubicBezTo>
                    <a:pt x="109320" y="60273"/>
                    <a:pt x="108477" y="60821"/>
                    <a:pt x="108477" y="60821"/>
                  </a:cubicBezTo>
                  <a:cubicBezTo>
                    <a:pt x="108477" y="60273"/>
                    <a:pt x="109320" y="60273"/>
                    <a:pt x="109039" y="59178"/>
                  </a:cubicBezTo>
                  <a:cubicBezTo>
                    <a:pt x="109039" y="58630"/>
                    <a:pt x="109039" y="58082"/>
                    <a:pt x="108758" y="57534"/>
                  </a:cubicBezTo>
                  <a:cubicBezTo>
                    <a:pt x="108758" y="57534"/>
                    <a:pt x="108477" y="58082"/>
                    <a:pt x="108477" y="57534"/>
                  </a:cubicBezTo>
                  <a:cubicBezTo>
                    <a:pt x="108477" y="58082"/>
                    <a:pt x="107915" y="55890"/>
                    <a:pt x="107915" y="55890"/>
                  </a:cubicBezTo>
                  <a:cubicBezTo>
                    <a:pt x="107634" y="54794"/>
                    <a:pt x="107353" y="54246"/>
                    <a:pt x="107353" y="53698"/>
                  </a:cubicBezTo>
                  <a:cubicBezTo>
                    <a:pt x="107072" y="52602"/>
                    <a:pt x="107072" y="51506"/>
                    <a:pt x="106510" y="53150"/>
                  </a:cubicBezTo>
                  <a:cubicBezTo>
                    <a:pt x="106510" y="53150"/>
                    <a:pt x="106229" y="55342"/>
                    <a:pt x="106510" y="54794"/>
                  </a:cubicBezTo>
                  <a:cubicBezTo>
                    <a:pt x="105386" y="55342"/>
                    <a:pt x="105948" y="55342"/>
                    <a:pt x="106229" y="56986"/>
                  </a:cubicBezTo>
                  <a:cubicBezTo>
                    <a:pt x="106229" y="56438"/>
                    <a:pt x="105948" y="56438"/>
                    <a:pt x="105948" y="56986"/>
                  </a:cubicBezTo>
                  <a:cubicBezTo>
                    <a:pt x="105667" y="56986"/>
                    <a:pt x="105667" y="56986"/>
                    <a:pt x="105386" y="57534"/>
                  </a:cubicBezTo>
                  <a:cubicBezTo>
                    <a:pt x="105386" y="57534"/>
                    <a:pt x="105948" y="58082"/>
                    <a:pt x="105948" y="58082"/>
                  </a:cubicBezTo>
                  <a:cubicBezTo>
                    <a:pt x="105667" y="58630"/>
                    <a:pt x="105105" y="58082"/>
                    <a:pt x="105105" y="58630"/>
                  </a:cubicBezTo>
                  <a:cubicBezTo>
                    <a:pt x="104824" y="59178"/>
                    <a:pt x="105386" y="60273"/>
                    <a:pt x="104824" y="60821"/>
                  </a:cubicBezTo>
                  <a:cubicBezTo>
                    <a:pt x="105105" y="60821"/>
                    <a:pt x="104543" y="58630"/>
                    <a:pt x="103981" y="59726"/>
                  </a:cubicBezTo>
                  <a:cubicBezTo>
                    <a:pt x="103981" y="60273"/>
                    <a:pt x="102857" y="61917"/>
                    <a:pt x="102857" y="61917"/>
                  </a:cubicBezTo>
                  <a:cubicBezTo>
                    <a:pt x="102576" y="61917"/>
                    <a:pt x="102576" y="61369"/>
                    <a:pt x="102576" y="60821"/>
                  </a:cubicBezTo>
                  <a:cubicBezTo>
                    <a:pt x="102295" y="60821"/>
                    <a:pt x="102295" y="61369"/>
                    <a:pt x="102295" y="61369"/>
                  </a:cubicBezTo>
                  <a:cubicBezTo>
                    <a:pt x="102014" y="60821"/>
                    <a:pt x="102295" y="60821"/>
                    <a:pt x="102295" y="60273"/>
                  </a:cubicBezTo>
                  <a:cubicBezTo>
                    <a:pt x="102295" y="60821"/>
                    <a:pt x="100327" y="63561"/>
                    <a:pt x="100327" y="63013"/>
                  </a:cubicBezTo>
                  <a:cubicBezTo>
                    <a:pt x="100046" y="62465"/>
                    <a:pt x="101170" y="61917"/>
                    <a:pt x="101451" y="61917"/>
                  </a:cubicBezTo>
                  <a:cubicBezTo>
                    <a:pt x="102014" y="60821"/>
                    <a:pt x="102014" y="60273"/>
                    <a:pt x="101733" y="59178"/>
                  </a:cubicBezTo>
                  <a:cubicBezTo>
                    <a:pt x="101451" y="58630"/>
                    <a:pt x="100608" y="58630"/>
                    <a:pt x="100327" y="58630"/>
                  </a:cubicBezTo>
                  <a:cubicBezTo>
                    <a:pt x="100046" y="58630"/>
                    <a:pt x="100046" y="59178"/>
                    <a:pt x="100046" y="59178"/>
                  </a:cubicBezTo>
                  <a:cubicBezTo>
                    <a:pt x="99765" y="60273"/>
                    <a:pt x="99203" y="59178"/>
                    <a:pt x="98922" y="59178"/>
                  </a:cubicBezTo>
                  <a:cubicBezTo>
                    <a:pt x="99203" y="59178"/>
                    <a:pt x="99765" y="58082"/>
                    <a:pt x="99765" y="58082"/>
                  </a:cubicBezTo>
                  <a:cubicBezTo>
                    <a:pt x="99765" y="58082"/>
                    <a:pt x="100046" y="58630"/>
                    <a:pt x="100046" y="58630"/>
                  </a:cubicBezTo>
                  <a:cubicBezTo>
                    <a:pt x="99765" y="58630"/>
                    <a:pt x="100327" y="57534"/>
                    <a:pt x="100327" y="57534"/>
                  </a:cubicBezTo>
                  <a:cubicBezTo>
                    <a:pt x="100608" y="56438"/>
                    <a:pt x="100046" y="56986"/>
                    <a:pt x="99765" y="56438"/>
                  </a:cubicBezTo>
                  <a:cubicBezTo>
                    <a:pt x="99765" y="56438"/>
                    <a:pt x="100046" y="53698"/>
                    <a:pt x="99484" y="54246"/>
                  </a:cubicBezTo>
                  <a:cubicBezTo>
                    <a:pt x="99765" y="53698"/>
                    <a:pt x="100046" y="53698"/>
                    <a:pt x="99765" y="52602"/>
                  </a:cubicBezTo>
                  <a:cubicBezTo>
                    <a:pt x="99203" y="52054"/>
                    <a:pt x="100327" y="51506"/>
                    <a:pt x="100046" y="50410"/>
                  </a:cubicBezTo>
                  <a:cubicBezTo>
                    <a:pt x="100046" y="49863"/>
                    <a:pt x="99484" y="50958"/>
                    <a:pt x="99203" y="50410"/>
                  </a:cubicBezTo>
                  <a:cubicBezTo>
                    <a:pt x="98922" y="49863"/>
                    <a:pt x="98360" y="49863"/>
                    <a:pt x="98079" y="49863"/>
                  </a:cubicBezTo>
                  <a:cubicBezTo>
                    <a:pt x="97517" y="49315"/>
                    <a:pt x="97236" y="49315"/>
                    <a:pt x="96955" y="48219"/>
                  </a:cubicBezTo>
                  <a:cubicBezTo>
                    <a:pt x="96955" y="47123"/>
                    <a:pt x="96112" y="47671"/>
                    <a:pt x="96112" y="46575"/>
                  </a:cubicBezTo>
                  <a:cubicBezTo>
                    <a:pt x="96112" y="46027"/>
                    <a:pt x="95550" y="46575"/>
                    <a:pt x="95550" y="46575"/>
                  </a:cubicBezTo>
                  <a:cubicBezTo>
                    <a:pt x="95831" y="45479"/>
                    <a:pt x="95269" y="45479"/>
                    <a:pt x="94988" y="44931"/>
                  </a:cubicBezTo>
                  <a:cubicBezTo>
                    <a:pt x="94426" y="44383"/>
                    <a:pt x="94426" y="43835"/>
                    <a:pt x="93864" y="44383"/>
                  </a:cubicBezTo>
                  <a:cubicBezTo>
                    <a:pt x="93302" y="44931"/>
                    <a:pt x="93021" y="45479"/>
                    <a:pt x="92459" y="44931"/>
                  </a:cubicBezTo>
                  <a:cubicBezTo>
                    <a:pt x="91896" y="44383"/>
                    <a:pt x="91615" y="45479"/>
                    <a:pt x="91053" y="44931"/>
                  </a:cubicBezTo>
                  <a:cubicBezTo>
                    <a:pt x="90491" y="43835"/>
                    <a:pt x="89929" y="43835"/>
                    <a:pt x="89367" y="43835"/>
                  </a:cubicBezTo>
                  <a:cubicBezTo>
                    <a:pt x="88805" y="43835"/>
                    <a:pt x="88243" y="43835"/>
                    <a:pt x="87962" y="44931"/>
                  </a:cubicBezTo>
                  <a:cubicBezTo>
                    <a:pt x="87681" y="46027"/>
                    <a:pt x="88524" y="46575"/>
                    <a:pt x="88524" y="47123"/>
                  </a:cubicBezTo>
                  <a:cubicBezTo>
                    <a:pt x="88805" y="47671"/>
                    <a:pt x="88524" y="49315"/>
                    <a:pt x="88243" y="49863"/>
                  </a:cubicBezTo>
                  <a:cubicBezTo>
                    <a:pt x="88243" y="50410"/>
                    <a:pt x="88243" y="49863"/>
                    <a:pt x="87962" y="50410"/>
                  </a:cubicBezTo>
                  <a:cubicBezTo>
                    <a:pt x="87962" y="50410"/>
                    <a:pt x="88524" y="51506"/>
                    <a:pt x="88524" y="51506"/>
                  </a:cubicBezTo>
                  <a:cubicBezTo>
                    <a:pt x="88524" y="52602"/>
                    <a:pt x="88805" y="53698"/>
                    <a:pt x="88805" y="54246"/>
                  </a:cubicBezTo>
                  <a:cubicBezTo>
                    <a:pt x="88805" y="54794"/>
                    <a:pt x="88805" y="54794"/>
                    <a:pt x="88805" y="55342"/>
                  </a:cubicBezTo>
                  <a:cubicBezTo>
                    <a:pt x="88805" y="55890"/>
                    <a:pt x="88524" y="55342"/>
                    <a:pt x="88524" y="55342"/>
                  </a:cubicBezTo>
                  <a:cubicBezTo>
                    <a:pt x="88243" y="55890"/>
                    <a:pt x="88243" y="56986"/>
                    <a:pt x="88243" y="56986"/>
                  </a:cubicBezTo>
                  <a:cubicBezTo>
                    <a:pt x="87962" y="57534"/>
                    <a:pt x="87681" y="58082"/>
                    <a:pt x="87681" y="58630"/>
                  </a:cubicBezTo>
                  <a:cubicBezTo>
                    <a:pt x="87400" y="59726"/>
                    <a:pt x="87400" y="59726"/>
                    <a:pt x="87681" y="60273"/>
                  </a:cubicBezTo>
                  <a:cubicBezTo>
                    <a:pt x="88524" y="61369"/>
                    <a:pt x="89367" y="62465"/>
                    <a:pt x="89929" y="63561"/>
                  </a:cubicBezTo>
                  <a:cubicBezTo>
                    <a:pt x="90210" y="65205"/>
                    <a:pt x="90491" y="67945"/>
                    <a:pt x="90210" y="69589"/>
                  </a:cubicBezTo>
                  <a:cubicBezTo>
                    <a:pt x="89648" y="71780"/>
                    <a:pt x="87962" y="72876"/>
                    <a:pt x="87119" y="73972"/>
                  </a:cubicBezTo>
                  <a:cubicBezTo>
                    <a:pt x="86838" y="74520"/>
                    <a:pt x="86557" y="74520"/>
                    <a:pt x="86276" y="75068"/>
                  </a:cubicBezTo>
                  <a:cubicBezTo>
                    <a:pt x="85433" y="75616"/>
                    <a:pt x="86557" y="77260"/>
                    <a:pt x="86557" y="78356"/>
                  </a:cubicBezTo>
                  <a:cubicBezTo>
                    <a:pt x="86557" y="78356"/>
                    <a:pt x="86838" y="79452"/>
                    <a:pt x="86838" y="80000"/>
                  </a:cubicBezTo>
                  <a:cubicBezTo>
                    <a:pt x="86838" y="81095"/>
                    <a:pt x="86838" y="81643"/>
                    <a:pt x="87119" y="82739"/>
                  </a:cubicBezTo>
                  <a:cubicBezTo>
                    <a:pt x="87400" y="83835"/>
                    <a:pt x="87400" y="84383"/>
                    <a:pt x="86838" y="85479"/>
                  </a:cubicBezTo>
                  <a:cubicBezTo>
                    <a:pt x="86838" y="85479"/>
                    <a:pt x="87119" y="87671"/>
                    <a:pt x="86838" y="88219"/>
                  </a:cubicBezTo>
                  <a:cubicBezTo>
                    <a:pt x="86557" y="88219"/>
                    <a:pt x="86276" y="86027"/>
                    <a:pt x="85995" y="87123"/>
                  </a:cubicBezTo>
                  <a:cubicBezTo>
                    <a:pt x="85714" y="88219"/>
                    <a:pt x="86276" y="89863"/>
                    <a:pt x="86276" y="89863"/>
                  </a:cubicBezTo>
                  <a:cubicBezTo>
                    <a:pt x="86276" y="89315"/>
                    <a:pt x="84590" y="86575"/>
                    <a:pt x="83747" y="88219"/>
                  </a:cubicBezTo>
                  <a:cubicBezTo>
                    <a:pt x="84028" y="87671"/>
                    <a:pt x="84871" y="87123"/>
                    <a:pt x="84309" y="86027"/>
                  </a:cubicBezTo>
                  <a:cubicBezTo>
                    <a:pt x="84028" y="85479"/>
                    <a:pt x="83747" y="84931"/>
                    <a:pt x="83466" y="84931"/>
                  </a:cubicBezTo>
                  <a:cubicBezTo>
                    <a:pt x="83466" y="84383"/>
                    <a:pt x="82903" y="84383"/>
                    <a:pt x="82622" y="84383"/>
                  </a:cubicBezTo>
                  <a:cubicBezTo>
                    <a:pt x="82622" y="83835"/>
                    <a:pt x="82903" y="83835"/>
                    <a:pt x="82622" y="82739"/>
                  </a:cubicBezTo>
                  <a:cubicBezTo>
                    <a:pt x="82341" y="82191"/>
                    <a:pt x="82060" y="81095"/>
                    <a:pt x="82341" y="80000"/>
                  </a:cubicBezTo>
                  <a:cubicBezTo>
                    <a:pt x="82622" y="78356"/>
                    <a:pt x="81779" y="77808"/>
                    <a:pt x="81779" y="76712"/>
                  </a:cubicBezTo>
                  <a:cubicBezTo>
                    <a:pt x="81779" y="75616"/>
                    <a:pt x="82341" y="75068"/>
                    <a:pt x="82060" y="73972"/>
                  </a:cubicBezTo>
                  <a:cubicBezTo>
                    <a:pt x="81498" y="72876"/>
                    <a:pt x="80374" y="72876"/>
                    <a:pt x="79531" y="72876"/>
                  </a:cubicBezTo>
                  <a:cubicBezTo>
                    <a:pt x="79250" y="72876"/>
                    <a:pt x="78969" y="72876"/>
                    <a:pt x="78407" y="72876"/>
                  </a:cubicBezTo>
                  <a:cubicBezTo>
                    <a:pt x="78407" y="72876"/>
                    <a:pt x="77845" y="73972"/>
                    <a:pt x="77845" y="73972"/>
                  </a:cubicBezTo>
                  <a:cubicBezTo>
                    <a:pt x="77845" y="73424"/>
                    <a:pt x="78126" y="73424"/>
                    <a:pt x="77845" y="72876"/>
                  </a:cubicBezTo>
                  <a:cubicBezTo>
                    <a:pt x="77845" y="72328"/>
                    <a:pt x="77564" y="71780"/>
                    <a:pt x="77283" y="71780"/>
                  </a:cubicBezTo>
                  <a:cubicBezTo>
                    <a:pt x="76721" y="71232"/>
                    <a:pt x="76159" y="71232"/>
                    <a:pt x="75597" y="70684"/>
                  </a:cubicBezTo>
                  <a:cubicBezTo>
                    <a:pt x="74754" y="70136"/>
                    <a:pt x="74192" y="68493"/>
                    <a:pt x="73348" y="67397"/>
                  </a:cubicBezTo>
                  <a:cubicBezTo>
                    <a:pt x="72786" y="66849"/>
                    <a:pt x="72224" y="66301"/>
                    <a:pt x="71943" y="66301"/>
                  </a:cubicBezTo>
                  <a:cubicBezTo>
                    <a:pt x="71381" y="66301"/>
                    <a:pt x="70819" y="65205"/>
                    <a:pt x="70257" y="65205"/>
                  </a:cubicBezTo>
                  <a:cubicBezTo>
                    <a:pt x="69976" y="65205"/>
                    <a:pt x="67447" y="66301"/>
                    <a:pt x="67447" y="66301"/>
                  </a:cubicBezTo>
                  <a:cubicBezTo>
                    <a:pt x="67447" y="65753"/>
                    <a:pt x="67728" y="65753"/>
                    <a:pt x="68009" y="65205"/>
                  </a:cubicBezTo>
                  <a:cubicBezTo>
                    <a:pt x="68009" y="64657"/>
                    <a:pt x="67728" y="64109"/>
                    <a:pt x="67728" y="64109"/>
                  </a:cubicBezTo>
                  <a:cubicBezTo>
                    <a:pt x="67447" y="62465"/>
                    <a:pt x="67166" y="61369"/>
                    <a:pt x="66885" y="60273"/>
                  </a:cubicBezTo>
                  <a:cubicBezTo>
                    <a:pt x="66604" y="59178"/>
                    <a:pt x="66323" y="59178"/>
                    <a:pt x="65761" y="59178"/>
                  </a:cubicBezTo>
                  <a:cubicBezTo>
                    <a:pt x="64918" y="59178"/>
                    <a:pt x="64637" y="59178"/>
                    <a:pt x="64637" y="57534"/>
                  </a:cubicBezTo>
                  <a:cubicBezTo>
                    <a:pt x="64918" y="56438"/>
                    <a:pt x="64637" y="54794"/>
                    <a:pt x="64637" y="53698"/>
                  </a:cubicBezTo>
                  <a:cubicBezTo>
                    <a:pt x="64918" y="52054"/>
                    <a:pt x="65480" y="50958"/>
                    <a:pt x="65761" y="49315"/>
                  </a:cubicBezTo>
                  <a:cubicBezTo>
                    <a:pt x="66042" y="48219"/>
                    <a:pt x="66042" y="47671"/>
                    <a:pt x="66604" y="47123"/>
                  </a:cubicBezTo>
                  <a:cubicBezTo>
                    <a:pt x="66885" y="47123"/>
                    <a:pt x="66604" y="46575"/>
                    <a:pt x="66604" y="46027"/>
                  </a:cubicBezTo>
                  <a:cubicBezTo>
                    <a:pt x="66885" y="46027"/>
                    <a:pt x="67447" y="44931"/>
                    <a:pt x="67447" y="44931"/>
                  </a:cubicBezTo>
                  <a:cubicBezTo>
                    <a:pt x="67447" y="44931"/>
                    <a:pt x="67447" y="44931"/>
                    <a:pt x="67166" y="44383"/>
                  </a:cubicBezTo>
                  <a:cubicBezTo>
                    <a:pt x="67166" y="44383"/>
                    <a:pt x="67447" y="44383"/>
                    <a:pt x="67447" y="44383"/>
                  </a:cubicBezTo>
                  <a:cubicBezTo>
                    <a:pt x="67447" y="43287"/>
                    <a:pt x="68009" y="43835"/>
                    <a:pt x="68290" y="43835"/>
                  </a:cubicBezTo>
                  <a:cubicBezTo>
                    <a:pt x="68571" y="43835"/>
                    <a:pt x="68571" y="43287"/>
                    <a:pt x="68571" y="43287"/>
                  </a:cubicBezTo>
                  <a:cubicBezTo>
                    <a:pt x="68852" y="42191"/>
                    <a:pt x="68290" y="42739"/>
                    <a:pt x="68009" y="42191"/>
                  </a:cubicBezTo>
                  <a:cubicBezTo>
                    <a:pt x="68009" y="42191"/>
                    <a:pt x="68571" y="42191"/>
                    <a:pt x="68571" y="42191"/>
                  </a:cubicBezTo>
                  <a:cubicBezTo>
                    <a:pt x="68852" y="41643"/>
                    <a:pt x="69133" y="42191"/>
                    <a:pt x="69133" y="42191"/>
                  </a:cubicBezTo>
                  <a:cubicBezTo>
                    <a:pt x="69695" y="43287"/>
                    <a:pt x="69695" y="42191"/>
                    <a:pt x="70257" y="41643"/>
                  </a:cubicBezTo>
                  <a:cubicBezTo>
                    <a:pt x="70819" y="40547"/>
                    <a:pt x="69695" y="39452"/>
                    <a:pt x="69133" y="38904"/>
                  </a:cubicBezTo>
                  <a:cubicBezTo>
                    <a:pt x="68852" y="38904"/>
                    <a:pt x="67728" y="39452"/>
                    <a:pt x="67728" y="39452"/>
                  </a:cubicBezTo>
                  <a:cubicBezTo>
                    <a:pt x="67447" y="38356"/>
                    <a:pt x="68290" y="38356"/>
                    <a:pt x="67447" y="37808"/>
                  </a:cubicBezTo>
                  <a:cubicBezTo>
                    <a:pt x="67166" y="37808"/>
                    <a:pt x="65761" y="37808"/>
                    <a:pt x="65761" y="37260"/>
                  </a:cubicBezTo>
                  <a:cubicBezTo>
                    <a:pt x="65761" y="36712"/>
                    <a:pt x="66323" y="36712"/>
                    <a:pt x="66323" y="36712"/>
                  </a:cubicBezTo>
                  <a:cubicBezTo>
                    <a:pt x="66604" y="36164"/>
                    <a:pt x="66604" y="36712"/>
                    <a:pt x="66885" y="36712"/>
                  </a:cubicBezTo>
                  <a:cubicBezTo>
                    <a:pt x="66604" y="37260"/>
                    <a:pt x="67447" y="37260"/>
                    <a:pt x="67447" y="37260"/>
                  </a:cubicBezTo>
                  <a:cubicBezTo>
                    <a:pt x="68009" y="37260"/>
                    <a:pt x="68852" y="38356"/>
                    <a:pt x="69133" y="38356"/>
                  </a:cubicBezTo>
                  <a:cubicBezTo>
                    <a:pt x="69414" y="38356"/>
                    <a:pt x="69695" y="38904"/>
                    <a:pt x="69976" y="38904"/>
                  </a:cubicBezTo>
                  <a:cubicBezTo>
                    <a:pt x="70538" y="39452"/>
                    <a:pt x="70257" y="38904"/>
                    <a:pt x="70538" y="38904"/>
                  </a:cubicBezTo>
                  <a:cubicBezTo>
                    <a:pt x="70819" y="38904"/>
                    <a:pt x="71662" y="38904"/>
                    <a:pt x="71381" y="38356"/>
                  </a:cubicBezTo>
                  <a:cubicBezTo>
                    <a:pt x="71100" y="37808"/>
                    <a:pt x="71381" y="36712"/>
                    <a:pt x="71662" y="36164"/>
                  </a:cubicBezTo>
                  <a:cubicBezTo>
                    <a:pt x="71662" y="36712"/>
                    <a:pt x="72505" y="37260"/>
                    <a:pt x="72505" y="37260"/>
                  </a:cubicBezTo>
                  <a:cubicBezTo>
                    <a:pt x="73067" y="37260"/>
                    <a:pt x="73348" y="37260"/>
                    <a:pt x="73911" y="36712"/>
                  </a:cubicBezTo>
                  <a:cubicBezTo>
                    <a:pt x="74192" y="36164"/>
                    <a:pt x="74473" y="35068"/>
                    <a:pt x="74754" y="34520"/>
                  </a:cubicBezTo>
                  <a:cubicBezTo>
                    <a:pt x="75035" y="33972"/>
                    <a:pt x="75597" y="33424"/>
                    <a:pt x="75316" y="32328"/>
                  </a:cubicBezTo>
                  <a:cubicBezTo>
                    <a:pt x="75035" y="31232"/>
                    <a:pt x="74192" y="31780"/>
                    <a:pt x="73911" y="31780"/>
                  </a:cubicBezTo>
                  <a:cubicBezTo>
                    <a:pt x="73067" y="31780"/>
                    <a:pt x="72505" y="31232"/>
                    <a:pt x="71943" y="30684"/>
                  </a:cubicBezTo>
                  <a:cubicBezTo>
                    <a:pt x="71662" y="30136"/>
                    <a:pt x="71381" y="29589"/>
                    <a:pt x="70819" y="29041"/>
                  </a:cubicBezTo>
                  <a:cubicBezTo>
                    <a:pt x="70819" y="29041"/>
                    <a:pt x="69414" y="29041"/>
                    <a:pt x="69414" y="29041"/>
                  </a:cubicBezTo>
                  <a:cubicBezTo>
                    <a:pt x="69414" y="28493"/>
                    <a:pt x="70819" y="29041"/>
                    <a:pt x="71100" y="29041"/>
                  </a:cubicBezTo>
                  <a:cubicBezTo>
                    <a:pt x="71662" y="29041"/>
                    <a:pt x="71662" y="28493"/>
                    <a:pt x="72224" y="29041"/>
                  </a:cubicBezTo>
                  <a:cubicBezTo>
                    <a:pt x="73348" y="30136"/>
                    <a:pt x="74473" y="32328"/>
                    <a:pt x="75597" y="30684"/>
                  </a:cubicBezTo>
                  <a:cubicBezTo>
                    <a:pt x="76159" y="29589"/>
                    <a:pt x="76440" y="29041"/>
                    <a:pt x="76721" y="27945"/>
                  </a:cubicBezTo>
                  <a:cubicBezTo>
                    <a:pt x="77002" y="27397"/>
                    <a:pt x="75316" y="26849"/>
                    <a:pt x="76159" y="25753"/>
                  </a:cubicBezTo>
                  <a:cubicBezTo>
                    <a:pt x="76440" y="25753"/>
                    <a:pt x="77283" y="25753"/>
                    <a:pt x="77564" y="26301"/>
                  </a:cubicBezTo>
                  <a:cubicBezTo>
                    <a:pt x="78407" y="26301"/>
                    <a:pt x="78407" y="27397"/>
                    <a:pt x="79250" y="26301"/>
                  </a:cubicBezTo>
                  <a:cubicBezTo>
                    <a:pt x="79250" y="26301"/>
                    <a:pt x="80093" y="26849"/>
                    <a:pt x="79812" y="25753"/>
                  </a:cubicBezTo>
                  <a:cubicBezTo>
                    <a:pt x="79531" y="25205"/>
                    <a:pt x="78407" y="24109"/>
                    <a:pt x="78126" y="24109"/>
                  </a:cubicBezTo>
                  <a:cubicBezTo>
                    <a:pt x="78688" y="23561"/>
                    <a:pt x="79250" y="24657"/>
                    <a:pt x="79812" y="24657"/>
                  </a:cubicBezTo>
                  <a:cubicBezTo>
                    <a:pt x="80093" y="24657"/>
                    <a:pt x="80655" y="27397"/>
                    <a:pt x="81217" y="26849"/>
                  </a:cubicBezTo>
                  <a:cubicBezTo>
                    <a:pt x="81217" y="26849"/>
                    <a:pt x="80936" y="26301"/>
                    <a:pt x="80936" y="26301"/>
                  </a:cubicBezTo>
                  <a:cubicBezTo>
                    <a:pt x="81217" y="25753"/>
                    <a:pt x="81498" y="25753"/>
                    <a:pt x="82060" y="25205"/>
                  </a:cubicBezTo>
                  <a:cubicBezTo>
                    <a:pt x="82341" y="24657"/>
                    <a:pt x="83185" y="23013"/>
                    <a:pt x="83466" y="22465"/>
                  </a:cubicBezTo>
                  <a:cubicBezTo>
                    <a:pt x="83466" y="20821"/>
                    <a:pt x="82903" y="20821"/>
                    <a:pt x="82341" y="19726"/>
                  </a:cubicBezTo>
                  <a:cubicBezTo>
                    <a:pt x="82341" y="19726"/>
                    <a:pt x="81498" y="16438"/>
                    <a:pt x="81498" y="16986"/>
                  </a:cubicBezTo>
                  <a:cubicBezTo>
                    <a:pt x="81779" y="16438"/>
                    <a:pt x="82903" y="16438"/>
                    <a:pt x="83185" y="16438"/>
                  </a:cubicBezTo>
                  <a:cubicBezTo>
                    <a:pt x="84028" y="15890"/>
                    <a:pt x="82622" y="15342"/>
                    <a:pt x="82622" y="14794"/>
                  </a:cubicBezTo>
                  <a:cubicBezTo>
                    <a:pt x="82341" y="14246"/>
                    <a:pt x="83466" y="14246"/>
                    <a:pt x="83466" y="13698"/>
                  </a:cubicBezTo>
                  <a:cubicBezTo>
                    <a:pt x="83466" y="13698"/>
                    <a:pt x="80655" y="11506"/>
                    <a:pt x="80655" y="11506"/>
                  </a:cubicBezTo>
                  <a:cubicBezTo>
                    <a:pt x="80936" y="11506"/>
                    <a:pt x="81498" y="10958"/>
                    <a:pt x="81779" y="10958"/>
                  </a:cubicBezTo>
                  <a:cubicBezTo>
                    <a:pt x="80936" y="10958"/>
                    <a:pt x="80093" y="10410"/>
                    <a:pt x="79250" y="10410"/>
                  </a:cubicBezTo>
                  <a:cubicBezTo>
                    <a:pt x="78688" y="10410"/>
                    <a:pt x="77845" y="10958"/>
                    <a:pt x="77564" y="10410"/>
                  </a:cubicBezTo>
                  <a:cubicBezTo>
                    <a:pt x="78126" y="10958"/>
                    <a:pt x="77283" y="11506"/>
                    <a:pt x="77564" y="12602"/>
                  </a:cubicBezTo>
                  <a:cubicBezTo>
                    <a:pt x="77845" y="13150"/>
                    <a:pt x="78688" y="13698"/>
                    <a:pt x="78688" y="14246"/>
                  </a:cubicBezTo>
                  <a:cubicBezTo>
                    <a:pt x="78688" y="14246"/>
                    <a:pt x="78126" y="14794"/>
                    <a:pt x="78126" y="14794"/>
                  </a:cubicBezTo>
                  <a:cubicBezTo>
                    <a:pt x="78126" y="14794"/>
                    <a:pt x="78688" y="15342"/>
                    <a:pt x="78407" y="15342"/>
                  </a:cubicBezTo>
                  <a:cubicBezTo>
                    <a:pt x="77845" y="15890"/>
                    <a:pt x="77564" y="14794"/>
                    <a:pt x="77283" y="16986"/>
                  </a:cubicBezTo>
                  <a:cubicBezTo>
                    <a:pt x="77002" y="18082"/>
                    <a:pt x="77002" y="19178"/>
                    <a:pt x="76721" y="20273"/>
                  </a:cubicBezTo>
                  <a:cubicBezTo>
                    <a:pt x="76440" y="20273"/>
                    <a:pt x="76159" y="20821"/>
                    <a:pt x="76159" y="21369"/>
                  </a:cubicBezTo>
                  <a:cubicBezTo>
                    <a:pt x="76159" y="21917"/>
                    <a:pt x="75878" y="21917"/>
                    <a:pt x="75878" y="22465"/>
                  </a:cubicBezTo>
                  <a:cubicBezTo>
                    <a:pt x="75035" y="23013"/>
                    <a:pt x="75316" y="23561"/>
                    <a:pt x="74754" y="21917"/>
                  </a:cubicBezTo>
                  <a:cubicBezTo>
                    <a:pt x="74473" y="21369"/>
                    <a:pt x="73629" y="20273"/>
                    <a:pt x="73629" y="19178"/>
                  </a:cubicBezTo>
                  <a:cubicBezTo>
                    <a:pt x="73629" y="19178"/>
                    <a:pt x="73629" y="17534"/>
                    <a:pt x="73911" y="17534"/>
                  </a:cubicBezTo>
                  <a:cubicBezTo>
                    <a:pt x="73911" y="17534"/>
                    <a:pt x="74473" y="18082"/>
                    <a:pt x="74473" y="16986"/>
                  </a:cubicBezTo>
                  <a:cubicBezTo>
                    <a:pt x="74192" y="15890"/>
                    <a:pt x="74192" y="15342"/>
                    <a:pt x="73629" y="14246"/>
                  </a:cubicBezTo>
                  <a:cubicBezTo>
                    <a:pt x="73067" y="13698"/>
                    <a:pt x="72505" y="12602"/>
                    <a:pt x="71943" y="13698"/>
                  </a:cubicBezTo>
                  <a:cubicBezTo>
                    <a:pt x="71662" y="14246"/>
                    <a:pt x="71662" y="15342"/>
                    <a:pt x="71662" y="16438"/>
                  </a:cubicBezTo>
                  <a:cubicBezTo>
                    <a:pt x="71662" y="16986"/>
                    <a:pt x="70538" y="16986"/>
                    <a:pt x="70538" y="16438"/>
                  </a:cubicBezTo>
                  <a:cubicBezTo>
                    <a:pt x="70538" y="15890"/>
                    <a:pt x="70538" y="14246"/>
                    <a:pt x="70257" y="13698"/>
                  </a:cubicBezTo>
                  <a:cubicBezTo>
                    <a:pt x="69133" y="12054"/>
                    <a:pt x="70538" y="13698"/>
                    <a:pt x="70538" y="13150"/>
                  </a:cubicBezTo>
                  <a:cubicBezTo>
                    <a:pt x="70819" y="13150"/>
                    <a:pt x="71100" y="12602"/>
                    <a:pt x="70819" y="12602"/>
                  </a:cubicBezTo>
                  <a:cubicBezTo>
                    <a:pt x="70819" y="12054"/>
                    <a:pt x="70538" y="11506"/>
                    <a:pt x="70257" y="12054"/>
                  </a:cubicBezTo>
                  <a:cubicBezTo>
                    <a:pt x="69976" y="12602"/>
                    <a:pt x="69976" y="11506"/>
                    <a:pt x="69695" y="11506"/>
                  </a:cubicBezTo>
                  <a:cubicBezTo>
                    <a:pt x="69414" y="10958"/>
                    <a:pt x="69133" y="12054"/>
                    <a:pt x="68852" y="11506"/>
                  </a:cubicBezTo>
                  <a:cubicBezTo>
                    <a:pt x="68290" y="10958"/>
                    <a:pt x="68009" y="11506"/>
                    <a:pt x="68290" y="9863"/>
                  </a:cubicBezTo>
                  <a:cubicBezTo>
                    <a:pt x="68290" y="9863"/>
                    <a:pt x="68290" y="9863"/>
                    <a:pt x="68571" y="9863"/>
                  </a:cubicBezTo>
                  <a:cubicBezTo>
                    <a:pt x="68571" y="9315"/>
                    <a:pt x="68571" y="9315"/>
                    <a:pt x="68571" y="8767"/>
                  </a:cubicBezTo>
                  <a:cubicBezTo>
                    <a:pt x="68852" y="8767"/>
                    <a:pt x="68852" y="8767"/>
                    <a:pt x="69133" y="8767"/>
                  </a:cubicBezTo>
                  <a:cubicBezTo>
                    <a:pt x="68852" y="8767"/>
                    <a:pt x="68571" y="7123"/>
                    <a:pt x="68571" y="7123"/>
                  </a:cubicBezTo>
                  <a:cubicBezTo>
                    <a:pt x="68290" y="6027"/>
                    <a:pt x="67728" y="6027"/>
                    <a:pt x="67728" y="5479"/>
                  </a:cubicBezTo>
                  <a:cubicBezTo>
                    <a:pt x="67166" y="4931"/>
                    <a:pt x="67447" y="4931"/>
                    <a:pt x="67166" y="3835"/>
                  </a:cubicBezTo>
                  <a:cubicBezTo>
                    <a:pt x="67166" y="2739"/>
                    <a:pt x="66604" y="2191"/>
                    <a:pt x="66604" y="1643"/>
                  </a:cubicBezTo>
                  <a:cubicBezTo>
                    <a:pt x="66323" y="547"/>
                    <a:pt x="65761" y="547"/>
                    <a:pt x="65199" y="547"/>
                  </a:cubicBezTo>
                  <a:cubicBezTo>
                    <a:pt x="64918" y="547"/>
                    <a:pt x="65199" y="0"/>
                    <a:pt x="64637" y="0"/>
                  </a:cubicBezTo>
                  <a:cubicBezTo>
                    <a:pt x="64355" y="0"/>
                    <a:pt x="64074" y="0"/>
                    <a:pt x="64074" y="1095"/>
                  </a:cubicBezTo>
                  <a:cubicBezTo>
                    <a:pt x="64074" y="1095"/>
                    <a:pt x="63231" y="1643"/>
                    <a:pt x="63231" y="1643"/>
                  </a:cubicBezTo>
                  <a:cubicBezTo>
                    <a:pt x="63512" y="1643"/>
                    <a:pt x="64074" y="1643"/>
                    <a:pt x="64074" y="2191"/>
                  </a:cubicBezTo>
                  <a:cubicBezTo>
                    <a:pt x="64074" y="2191"/>
                    <a:pt x="63512" y="2739"/>
                    <a:pt x="63512" y="2739"/>
                  </a:cubicBezTo>
                  <a:cubicBezTo>
                    <a:pt x="63231" y="3287"/>
                    <a:pt x="62950" y="2191"/>
                    <a:pt x="62669" y="3287"/>
                  </a:cubicBezTo>
                  <a:cubicBezTo>
                    <a:pt x="62388" y="3287"/>
                    <a:pt x="62107" y="4931"/>
                    <a:pt x="62107" y="5479"/>
                  </a:cubicBezTo>
                  <a:cubicBezTo>
                    <a:pt x="62388" y="5479"/>
                    <a:pt x="62950" y="5479"/>
                    <a:pt x="63231" y="6027"/>
                  </a:cubicBezTo>
                  <a:cubicBezTo>
                    <a:pt x="62950" y="5479"/>
                    <a:pt x="62388" y="7671"/>
                    <a:pt x="62388" y="8219"/>
                  </a:cubicBezTo>
                  <a:cubicBezTo>
                    <a:pt x="62388" y="8767"/>
                    <a:pt x="62950" y="9863"/>
                    <a:pt x="63231" y="10410"/>
                  </a:cubicBezTo>
                  <a:cubicBezTo>
                    <a:pt x="63512" y="10410"/>
                    <a:pt x="64074" y="11506"/>
                    <a:pt x="64355" y="11506"/>
                  </a:cubicBezTo>
                  <a:cubicBezTo>
                    <a:pt x="64918" y="10958"/>
                    <a:pt x="64918" y="10958"/>
                    <a:pt x="65199" y="11506"/>
                  </a:cubicBezTo>
                  <a:cubicBezTo>
                    <a:pt x="65480" y="11506"/>
                    <a:pt x="66042" y="12602"/>
                    <a:pt x="66042" y="12602"/>
                  </a:cubicBezTo>
                  <a:cubicBezTo>
                    <a:pt x="65761" y="13150"/>
                    <a:pt x="65480" y="12054"/>
                    <a:pt x="65480" y="13150"/>
                  </a:cubicBezTo>
                  <a:cubicBezTo>
                    <a:pt x="65480" y="14246"/>
                    <a:pt x="65199" y="14246"/>
                    <a:pt x="65199" y="14794"/>
                  </a:cubicBezTo>
                  <a:cubicBezTo>
                    <a:pt x="64918" y="15890"/>
                    <a:pt x="65480" y="15890"/>
                    <a:pt x="65761" y="15342"/>
                  </a:cubicBezTo>
                  <a:cubicBezTo>
                    <a:pt x="65761" y="15342"/>
                    <a:pt x="66323" y="13698"/>
                    <a:pt x="66323" y="14246"/>
                  </a:cubicBezTo>
                  <a:cubicBezTo>
                    <a:pt x="66604" y="14794"/>
                    <a:pt x="66323" y="15890"/>
                    <a:pt x="66323" y="16438"/>
                  </a:cubicBezTo>
                  <a:cubicBezTo>
                    <a:pt x="66042" y="16986"/>
                    <a:pt x="65761" y="16986"/>
                    <a:pt x="65480" y="16986"/>
                  </a:cubicBezTo>
                  <a:cubicBezTo>
                    <a:pt x="65480" y="17534"/>
                    <a:pt x="65480" y="18082"/>
                    <a:pt x="65199" y="18630"/>
                  </a:cubicBezTo>
                  <a:cubicBezTo>
                    <a:pt x="64918" y="18630"/>
                    <a:pt x="64355" y="18630"/>
                    <a:pt x="64074" y="19178"/>
                  </a:cubicBezTo>
                  <a:cubicBezTo>
                    <a:pt x="63793" y="19178"/>
                    <a:pt x="63512" y="20273"/>
                    <a:pt x="63512" y="20273"/>
                  </a:cubicBezTo>
                  <a:cubicBezTo>
                    <a:pt x="63793" y="20821"/>
                    <a:pt x="64074" y="21369"/>
                    <a:pt x="64074" y="22465"/>
                  </a:cubicBezTo>
                  <a:cubicBezTo>
                    <a:pt x="64074" y="23013"/>
                    <a:pt x="63793" y="22465"/>
                    <a:pt x="63512" y="21917"/>
                  </a:cubicBezTo>
                  <a:cubicBezTo>
                    <a:pt x="63512" y="21917"/>
                    <a:pt x="63231" y="21917"/>
                    <a:pt x="63231" y="22465"/>
                  </a:cubicBezTo>
                  <a:cubicBezTo>
                    <a:pt x="62950" y="22465"/>
                    <a:pt x="62388" y="21917"/>
                    <a:pt x="62388" y="21369"/>
                  </a:cubicBezTo>
                  <a:cubicBezTo>
                    <a:pt x="62388" y="20821"/>
                    <a:pt x="62950" y="19178"/>
                    <a:pt x="62950" y="18630"/>
                  </a:cubicBezTo>
                  <a:cubicBezTo>
                    <a:pt x="63231" y="17534"/>
                    <a:pt x="62388" y="18630"/>
                    <a:pt x="62388" y="18630"/>
                  </a:cubicBezTo>
                  <a:cubicBezTo>
                    <a:pt x="62107" y="18630"/>
                    <a:pt x="61264" y="17534"/>
                    <a:pt x="60983" y="16986"/>
                  </a:cubicBezTo>
                  <a:cubicBezTo>
                    <a:pt x="60421" y="16438"/>
                    <a:pt x="60702" y="17534"/>
                    <a:pt x="60140" y="17534"/>
                  </a:cubicBezTo>
                  <a:cubicBezTo>
                    <a:pt x="59859" y="17534"/>
                    <a:pt x="59016" y="16986"/>
                    <a:pt x="59578" y="18082"/>
                  </a:cubicBezTo>
                  <a:cubicBezTo>
                    <a:pt x="59859" y="18630"/>
                    <a:pt x="59859" y="19178"/>
                    <a:pt x="60421" y="19178"/>
                  </a:cubicBezTo>
                  <a:cubicBezTo>
                    <a:pt x="60702" y="19178"/>
                    <a:pt x="61264" y="19178"/>
                    <a:pt x="61264" y="20273"/>
                  </a:cubicBezTo>
                  <a:cubicBezTo>
                    <a:pt x="61826" y="22465"/>
                    <a:pt x="60140" y="19726"/>
                    <a:pt x="59859" y="19178"/>
                  </a:cubicBezTo>
                  <a:cubicBezTo>
                    <a:pt x="59297" y="19178"/>
                    <a:pt x="59297" y="20273"/>
                    <a:pt x="58735" y="20273"/>
                  </a:cubicBezTo>
                  <a:cubicBezTo>
                    <a:pt x="58173" y="20273"/>
                    <a:pt x="57892" y="19726"/>
                    <a:pt x="57330" y="19726"/>
                  </a:cubicBezTo>
                  <a:cubicBezTo>
                    <a:pt x="56206" y="20273"/>
                    <a:pt x="55362" y="20273"/>
                    <a:pt x="54238" y="20273"/>
                  </a:cubicBezTo>
                  <a:cubicBezTo>
                    <a:pt x="53395" y="19726"/>
                    <a:pt x="52271" y="18630"/>
                    <a:pt x="51147" y="18082"/>
                  </a:cubicBezTo>
                  <a:cubicBezTo>
                    <a:pt x="50866" y="18082"/>
                    <a:pt x="50304" y="18082"/>
                    <a:pt x="50023" y="17534"/>
                  </a:cubicBezTo>
                  <a:cubicBezTo>
                    <a:pt x="49742" y="16438"/>
                    <a:pt x="49742" y="15342"/>
                    <a:pt x="49461" y="15342"/>
                  </a:cubicBezTo>
                  <a:cubicBezTo>
                    <a:pt x="48899" y="14794"/>
                    <a:pt x="48337" y="15342"/>
                    <a:pt x="48056" y="15342"/>
                  </a:cubicBezTo>
                  <a:cubicBezTo>
                    <a:pt x="47213" y="15890"/>
                    <a:pt x="46651" y="15890"/>
                    <a:pt x="46088" y="15890"/>
                  </a:cubicBezTo>
                  <a:cubicBezTo>
                    <a:pt x="45807" y="16438"/>
                    <a:pt x="45245" y="16986"/>
                    <a:pt x="45245" y="17534"/>
                  </a:cubicBezTo>
                  <a:cubicBezTo>
                    <a:pt x="45245" y="17534"/>
                    <a:pt x="46370" y="18630"/>
                    <a:pt x="46651" y="18630"/>
                  </a:cubicBezTo>
                  <a:cubicBezTo>
                    <a:pt x="46651" y="18630"/>
                    <a:pt x="46370" y="16986"/>
                    <a:pt x="46932" y="17534"/>
                  </a:cubicBezTo>
                  <a:cubicBezTo>
                    <a:pt x="47213" y="17534"/>
                    <a:pt x="47213" y="18082"/>
                    <a:pt x="47494" y="17534"/>
                  </a:cubicBezTo>
                  <a:cubicBezTo>
                    <a:pt x="47775" y="17534"/>
                    <a:pt x="49461" y="15342"/>
                    <a:pt x="49461" y="16438"/>
                  </a:cubicBezTo>
                  <a:cubicBezTo>
                    <a:pt x="49461" y="16986"/>
                    <a:pt x="48618" y="17534"/>
                    <a:pt x="48337" y="18082"/>
                  </a:cubicBezTo>
                  <a:cubicBezTo>
                    <a:pt x="48056" y="18630"/>
                    <a:pt x="47494" y="18630"/>
                    <a:pt x="46932" y="18630"/>
                  </a:cubicBezTo>
                  <a:cubicBezTo>
                    <a:pt x="46651" y="19178"/>
                    <a:pt x="45807" y="20273"/>
                    <a:pt x="46370" y="20821"/>
                  </a:cubicBezTo>
                  <a:cubicBezTo>
                    <a:pt x="46932" y="20821"/>
                    <a:pt x="46932" y="21369"/>
                    <a:pt x="46651" y="22465"/>
                  </a:cubicBezTo>
                  <a:cubicBezTo>
                    <a:pt x="46651" y="23013"/>
                    <a:pt x="47213" y="23013"/>
                    <a:pt x="47213" y="23561"/>
                  </a:cubicBezTo>
                  <a:cubicBezTo>
                    <a:pt x="47494" y="24109"/>
                    <a:pt x="47494" y="25205"/>
                    <a:pt x="46932" y="24109"/>
                  </a:cubicBezTo>
                  <a:cubicBezTo>
                    <a:pt x="46370" y="23013"/>
                    <a:pt x="46932" y="25205"/>
                    <a:pt x="46651" y="24657"/>
                  </a:cubicBezTo>
                  <a:cubicBezTo>
                    <a:pt x="46370" y="24657"/>
                    <a:pt x="45807" y="23013"/>
                    <a:pt x="45526" y="23561"/>
                  </a:cubicBezTo>
                  <a:cubicBezTo>
                    <a:pt x="46088" y="23013"/>
                    <a:pt x="46932" y="23561"/>
                    <a:pt x="46088" y="22465"/>
                  </a:cubicBezTo>
                  <a:cubicBezTo>
                    <a:pt x="46370" y="22465"/>
                    <a:pt x="46651" y="21917"/>
                    <a:pt x="46088" y="21369"/>
                  </a:cubicBezTo>
                  <a:cubicBezTo>
                    <a:pt x="46651" y="21917"/>
                    <a:pt x="45245" y="21917"/>
                    <a:pt x="45526" y="21917"/>
                  </a:cubicBezTo>
                  <a:cubicBezTo>
                    <a:pt x="45526" y="21369"/>
                    <a:pt x="45526" y="21369"/>
                    <a:pt x="45807" y="21369"/>
                  </a:cubicBezTo>
                  <a:cubicBezTo>
                    <a:pt x="45807" y="20821"/>
                    <a:pt x="44964" y="21917"/>
                    <a:pt x="44964" y="21917"/>
                  </a:cubicBezTo>
                  <a:cubicBezTo>
                    <a:pt x="44683" y="21917"/>
                    <a:pt x="44964" y="20821"/>
                    <a:pt x="44683" y="20273"/>
                  </a:cubicBezTo>
                  <a:cubicBezTo>
                    <a:pt x="44683" y="20273"/>
                    <a:pt x="44121" y="20273"/>
                    <a:pt x="44121" y="20273"/>
                  </a:cubicBezTo>
                  <a:cubicBezTo>
                    <a:pt x="43559" y="20273"/>
                    <a:pt x="43559" y="18630"/>
                    <a:pt x="42997" y="19178"/>
                  </a:cubicBezTo>
                  <a:cubicBezTo>
                    <a:pt x="42435" y="20273"/>
                    <a:pt x="42154" y="20273"/>
                    <a:pt x="41311" y="20273"/>
                  </a:cubicBezTo>
                  <a:cubicBezTo>
                    <a:pt x="40187" y="20273"/>
                    <a:pt x="39344" y="20273"/>
                    <a:pt x="38220" y="20273"/>
                  </a:cubicBezTo>
                  <a:cubicBezTo>
                    <a:pt x="37939" y="20273"/>
                    <a:pt x="35971" y="20273"/>
                    <a:pt x="35971" y="19726"/>
                  </a:cubicBezTo>
                  <a:cubicBezTo>
                    <a:pt x="35690" y="19726"/>
                    <a:pt x="36533" y="18630"/>
                    <a:pt x="36814" y="18082"/>
                  </a:cubicBezTo>
                  <a:cubicBezTo>
                    <a:pt x="37096" y="17534"/>
                    <a:pt x="37377" y="18082"/>
                    <a:pt x="37939" y="18082"/>
                  </a:cubicBezTo>
                  <a:cubicBezTo>
                    <a:pt x="38220" y="17534"/>
                    <a:pt x="37377" y="16438"/>
                    <a:pt x="37377" y="16438"/>
                  </a:cubicBezTo>
                  <a:cubicBezTo>
                    <a:pt x="36814" y="15342"/>
                    <a:pt x="36533" y="15342"/>
                    <a:pt x="35971" y="14794"/>
                  </a:cubicBezTo>
                  <a:cubicBezTo>
                    <a:pt x="35690" y="14794"/>
                    <a:pt x="35409" y="14246"/>
                    <a:pt x="35128" y="14794"/>
                  </a:cubicBezTo>
                  <a:cubicBezTo>
                    <a:pt x="34847" y="15342"/>
                    <a:pt x="34566" y="15890"/>
                    <a:pt x="34285" y="15342"/>
                  </a:cubicBezTo>
                  <a:cubicBezTo>
                    <a:pt x="33442" y="14246"/>
                    <a:pt x="32599" y="14246"/>
                    <a:pt x="31756" y="13698"/>
                  </a:cubicBezTo>
                  <a:cubicBezTo>
                    <a:pt x="30632" y="13150"/>
                    <a:pt x="29789" y="13150"/>
                    <a:pt x="28665" y="12054"/>
                  </a:cubicBezTo>
                  <a:cubicBezTo>
                    <a:pt x="27822" y="10958"/>
                    <a:pt x="27259" y="10410"/>
                    <a:pt x="26135" y="10410"/>
                  </a:cubicBezTo>
                  <a:cubicBezTo>
                    <a:pt x="25854" y="10410"/>
                    <a:pt x="25573" y="10410"/>
                    <a:pt x="25292" y="10958"/>
                  </a:cubicBezTo>
                  <a:cubicBezTo>
                    <a:pt x="25011" y="11506"/>
                    <a:pt x="24730" y="12602"/>
                    <a:pt x="24449" y="12602"/>
                  </a:cubicBezTo>
                  <a:cubicBezTo>
                    <a:pt x="24168" y="12602"/>
                    <a:pt x="23325" y="13150"/>
                    <a:pt x="23325" y="12602"/>
                  </a:cubicBezTo>
                  <a:cubicBezTo>
                    <a:pt x="23325" y="12054"/>
                    <a:pt x="23887" y="11506"/>
                    <a:pt x="23887" y="10958"/>
                  </a:cubicBezTo>
                  <a:cubicBezTo>
                    <a:pt x="23887" y="10958"/>
                    <a:pt x="23044" y="11506"/>
                    <a:pt x="23044" y="10958"/>
                  </a:cubicBezTo>
                  <a:cubicBezTo>
                    <a:pt x="23325" y="10410"/>
                    <a:pt x="23325" y="9863"/>
                    <a:pt x="23044" y="9315"/>
                  </a:cubicBezTo>
                  <a:cubicBezTo>
                    <a:pt x="23044" y="8219"/>
                    <a:pt x="21920" y="9315"/>
                    <a:pt x="21920" y="9863"/>
                  </a:cubicBezTo>
                  <a:cubicBezTo>
                    <a:pt x="21920" y="9863"/>
                    <a:pt x="22482" y="9315"/>
                    <a:pt x="22482" y="9863"/>
                  </a:cubicBezTo>
                  <a:cubicBezTo>
                    <a:pt x="22763" y="9863"/>
                    <a:pt x="21639" y="10958"/>
                    <a:pt x="22482" y="10958"/>
                  </a:cubicBezTo>
                  <a:cubicBezTo>
                    <a:pt x="22201" y="10958"/>
                    <a:pt x="21920" y="10958"/>
                    <a:pt x="21920" y="12054"/>
                  </a:cubicBezTo>
                  <a:cubicBezTo>
                    <a:pt x="21920" y="12602"/>
                    <a:pt x="21639" y="13150"/>
                    <a:pt x="21358" y="12602"/>
                  </a:cubicBezTo>
                  <a:cubicBezTo>
                    <a:pt x="20515" y="12054"/>
                    <a:pt x="20234" y="11506"/>
                    <a:pt x="19953" y="9863"/>
                  </a:cubicBezTo>
                  <a:cubicBezTo>
                    <a:pt x="19672" y="8767"/>
                    <a:pt x="19110" y="8219"/>
                    <a:pt x="18548" y="7123"/>
                  </a:cubicBezTo>
                  <a:cubicBezTo>
                    <a:pt x="18266" y="7123"/>
                    <a:pt x="17985" y="6027"/>
                    <a:pt x="17704" y="6575"/>
                  </a:cubicBezTo>
                  <a:cubicBezTo>
                    <a:pt x="17704" y="7671"/>
                    <a:pt x="18548" y="8219"/>
                    <a:pt x="18829" y="8767"/>
                  </a:cubicBezTo>
                  <a:cubicBezTo>
                    <a:pt x="18829" y="8219"/>
                    <a:pt x="17704" y="8767"/>
                    <a:pt x="17704" y="9315"/>
                  </a:cubicBezTo>
                  <a:cubicBezTo>
                    <a:pt x="17423" y="9863"/>
                    <a:pt x="17704" y="9863"/>
                    <a:pt x="17423" y="10410"/>
                  </a:cubicBezTo>
                  <a:cubicBezTo>
                    <a:pt x="17142" y="10410"/>
                    <a:pt x="16861" y="11506"/>
                    <a:pt x="16580" y="10958"/>
                  </a:cubicBezTo>
                  <a:cubicBezTo>
                    <a:pt x="16580" y="10958"/>
                    <a:pt x="16580" y="10410"/>
                    <a:pt x="16580" y="10410"/>
                  </a:cubicBezTo>
                  <a:cubicBezTo>
                    <a:pt x="16580" y="9863"/>
                    <a:pt x="15175" y="10958"/>
                    <a:pt x="15175" y="11506"/>
                  </a:cubicBezTo>
                  <a:cubicBezTo>
                    <a:pt x="14894" y="12054"/>
                    <a:pt x="14613" y="12602"/>
                    <a:pt x="14051" y="13150"/>
                  </a:cubicBezTo>
                  <a:cubicBezTo>
                    <a:pt x="13770" y="13698"/>
                    <a:pt x="14051" y="12054"/>
                    <a:pt x="13770" y="12054"/>
                  </a:cubicBezTo>
                  <a:cubicBezTo>
                    <a:pt x="13489" y="12054"/>
                    <a:pt x="13208" y="12602"/>
                    <a:pt x="12927" y="12602"/>
                  </a:cubicBezTo>
                  <a:cubicBezTo>
                    <a:pt x="12646" y="12602"/>
                    <a:pt x="12646" y="13698"/>
                    <a:pt x="12365" y="13698"/>
                  </a:cubicBezTo>
                  <a:cubicBezTo>
                    <a:pt x="12084" y="13698"/>
                    <a:pt x="11241" y="14794"/>
                    <a:pt x="11522" y="14794"/>
                  </a:cubicBezTo>
                  <a:cubicBezTo>
                    <a:pt x="11522" y="15342"/>
                    <a:pt x="12084" y="15342"/>
                    <a:pt x="11241" y="15890"/>
                  </a:cubicBezTo>
                  <a:cubicBezTo>
                    <a:pt x="11241" y="15890"/>
                    <a:pt x="10398" y="15890"/>
                    <a:pt x="10398" y="15342"/>
                  </a:cubicBezTo>
                  <a:cubicBezTo>
                    <a:pt x="10398" y="14794"/>
                    <a:pt x="11241" y="14246"/>
                    <a:pt x="11241" y="14246"/>
                  </a:cubicBezTo>
                  <a:cubicBezTo>
                    <a:pt x="11522" y="13150"/>
                    <a:pt x="12084" y="12602"/>
                    <a:pt x="12365" y="12054"/>
                  </a:cubicBezTo>
                  <a:cubicBezTo>
                    <a:pt x="12927" y="11506"/>
                    <a:pt x="13208" y="11506"/>
                    <a:pt x="13770" y="12054"/>
                  </a:cubicBezTo>
                  <a:cubicBezTo>
                    <a:pt x="13489" y="12054"/>
                    <a:pt x="15737" y="9863"/>
                    <a:pt x="15737" y="9863"/>
                  </a:cubicBezTo>
                  <a:cubicBezTo>
                    <a:pt x="16299" y="9315"/>
                    <a:pt x="16018" y="8767"/>
                    <a:pt x="15737" y="8767"/>
                  </a:cubicBezTo>
                  <a:cubicBezTo>
                    <a:pt x="15175" y="8767"/>
                    <a:pt x="14613" y="8767"/>
                    <a:pt x="14051" y="9315"/>
                  </a:cubicBezTo>
                  <a:cubicBezTo>
                    <a:pt x="13770" y="9315"/>
                    <a:pt x="13770" y="10410"/>
                    <a:pt x="13208" y="10410"/>
                  </a:cubicBezTo>
                  <a:cubicBezTo>
                    <a:pt x="12927" y="10410"/>
                    <a:pt x="12365" y="10958"/>
                    <a:pt x="12084" y="10958"/>
                  </a:cubicBezTo>
                  <a:cubicBezTo>
                    <a:pt x="11522" y="10958"/>
                    <a:pt x="10117" y="13698"/>
                    <a:pt x="9836" y="13150"/>
                  </a:cubicBezTo>
                  <a:cubicBezTo>
                    <a:pt x="9555" y="13150"/>
                    <a:pt x="10117" y="12602"/>
                    <a:pt x="10117" y="12054"/>
                  </a:cubicBezTo>
                  <a:cubicBezTo>
                    <a:pt x="10117" y="12054"/>
                    <a:pt x="9274" y="11506"/>
                    <a:pt x="9274" y="11506"/>
                  </a:cubicBezTo>
                  <a:cubicBezTo>
                    <a:pt x="9274" y="11506"/>
                    <a:pt x="8430" y="12602"/>
                    <a:pt x="8149" y="12602"/>
                  </a:cubicBezTo>
                  <a:cubicBezTo>
                    <a:pt x="7868" y="12602"/>
                    <a:pt x="7306" y="13150"/>
                    <a:pt x="7025" y="13698"/>
                  </a:cubicBezTo>
                  <a:cubicBezTo>
                    <a:pt x="6744" y="13698"/>
                    <a:pt x="7306" y="14246"/>
                    <a:pt x="7306" y="14246"/>
                  </a:cubicBezTo>
                  <a:cubicBezTo>
                    <a:pt x="7587" y="14246"/>
                    <a:pt x="7306" y="14794"/>
                    <a:pt x="7306" y="14794"/>
                  </a:cubicBezTo>
                  <a:cubicBezTo>
                    <a:pt x="7306" y="15342"/>
                    <a:pt x="8430" y="14794"/>
                    <a:pt x="8430" y="14794"/>
                  </a:cubicBezTo>
                  <a:cubicBezTo>
                    <a:pt x="8711" y="14246"/>
                    <a:pt x="9274" y="13698"/>
                    <a:pt x="9555" y="13150"/>
                  </a:cubicBezTo>
                  <a:cubicBezTo>
                    <a:pt x="8149" y="14246"/>
                    <a:pt x="9555" y="14794"/>
                    <a:pt x="9274" y="15890"/>
                  </a:cubicBezTo>
                  <a:cubicBezTo>
                    <a:pt x="9274" y="15890"/>
                    <a:pt x="8992" y="15342"/>
                    <a:pt x="8992" y="15342"/>
                  </a:cubicBezTo>
                  <a:cubicBezTo>
                    <a:pt x="8430" y="14794"/>
                    <a:pt x="8149" y="15342"/>
                    <a:pt x="7868" y="15890"/>
                  </a:cubicBezTo>
                  <a:cubicBezTo>
                    <a:pt x="7587" y="15890"/>
                    <a:pt x="6463" y="15342"/>
                    <a:pt x="5901" y="15342"/>
                  </a:cubicBezTo>
                  <a:cubicBezTo>
                    <a:pt x="5339" y="15342"/>
                    <a:pt x="4496" y="14246"/>
                    <a:pt x="3934" y="13698"/>
                  </a:cubicBezTo>
                  <a:cubicBezTo>
                    <a:pt x="3653" y="13698"/>
                    <a:pt x="3372" y="13150"/>
                    <a:pt x="3091" y="13150"/>
                  </a:cubicBezTo>
                  <a:cubicBezTo>
                    <a:pt x="2810" y="12602"/>
                    <a:pt x="2529" y="11506"/>
                    <a:pt x="2810" y="11506"/>
                  </a:cubicBezTo>
                  <a:cubicBezTo>
                    <a:pt x="2529" y="11506"/>
                    <a:pt x="1967" y="11506"/>
                    <a:pt x="1686" y="12054"/>
                  </a:cubicBezTo>
                  <a:cubicBezTo>
                    <a:pt x="1124" y="12054"/>
                    <a:pt x="562" y="12054"/>
                    <a:pt x="0" y="11506"/>
                  </a:cubicBezTo>
                  <a:cubicBezTo>
                    <a:pt x="0" y="22465"/>
                    <a:pt x="0" y="33424"/>
                    <a:pt x="0" y="43835"/>
                  </a:cubicBezTo>
                  <a:cubicBezTo>
                    <a:pt x="0" y="46575"/>
                    <a:pt x="0" y="48767"/>
                    <a:pt x="0" y="51506"/>
                  </a:cubicBezTo>
                  <a:cubicBezTo>
                    <a:pt x="0" y="52054"/>
                    <a:pt x="0" y="52602"/>
                    <a:pt x="0" y="53150"/>
                  </a:cubicBezTo>
                  <a:cubicBezTo>
                    <a:pt x="0" y="54246"/>
                    <a:pt x="562" y="53150"/>
                    <a:pt x="843" y="53150"/>
                  </a:cubicBezTo>
                  <a:cubicBezTo>
                    <a:pt x="1405" y="53698"/>
                    <a:pt x="1405" y="53150"/>
                    <a:pt x="1967" y="53150"/>
                  </a:cubicBezTo>
                  <a:cubicBezTo>
                    <a:pt x="2529" y="53150"/>
                    <a:pt x="2529" y="53698"/>
                    <a:pt x="2810" y="54246"/>
                  </a:cubicBezTo>
                  <a:cubicBezTo>
                    <a:pt x="3091" y="55342"/>
                    <a:pt x="4496" y="58630"/>
                    <a:pt x="5058" y="58630"/>
                  </a:cubicBezTo>
                  <a:cubicBezTo>
                    <a:pt x="5339" y="58630"/>
                    <a:pt x="5901" y="58082"/>
                    <a:pt x="6182" y="57534"/>
                  </a:cubicBezTo>
                  <a:cubicBezTo>
                    <a:pt x="6463" y="56986"/>
                    <a:pt x="6182" y="56438"/>
                    <a:pt x="6463" y="55890"/>
                  </a:cubicBezTo>
                  <a:cubicBezTo>
                    <a:pt x="6744" y="55890"/>
                    <a:pt x="7868" y="55342"/>
                    <a:pt x="7868" y="55890"/>
                  </a:cubicBezTo>
                  <a:cubicBezTo>
                    <a:pt x="8430" y="56986"/>
                    <a:pt x="8992" y="57534"/>
                    <a:pt x="9274" y="58630"/>
                  </a:cubicBezTo>
                  <a:cubicBezTo>
                    <a:pt x="9836" y="59726"/>
                    <a:pt x="10398" y="60273"/>
                    <a:pt x="10679" y="61369"/>
                  </a:cubicBezTo>
                  <a:cubicBezTo>
                    <a:pt x="10960" y="61917"/>
                    <a:pt x="10960" y="62465"/>
                    <a:pt x="11241" y="63561"/>
                  </a:cubicBezTo>
                  <a:cubicBezTo>
                    <a:pt x="11803" y="64657"/>
                    <a:pt x="12084" y="66849"/>
                    <a:pt x="12927" y="67945"/>
                  </a:cubicBezTo>
                  <a:cubicBezTo>
                    <a:pt x="13489" y="69041"/>
                    <a:pt x="14613" y="69589"/>
                    <a:pt x="15175" y="70136"/>
                  </a:cubicBezTo>
                  <a:cubicBezTo>
                    <a:pt x="15737" y="70684"/>
                    <a:pt x="14894" y="71232"/>
                    <a:pt x="15175" y="72328"/>
                  </a:cubicBezTo>
                  <a:cubicBezTo>
                    <a:pt x="15456" y="72328"/>
                    <a:pt x="15737" y="72328"/>
                    <a:pt x="15737" y="72876"/>
                  </a:cubicBezTo>
                  <a:cubicBezTo>
                    <a:pt x="15737" y="72876"/>
                    <a:pt x="15456" y="74520"/>
                    <a:pt x="15737" y="73972"/>
                  </a:cubicBezTo>
                  <a:cubicBezTo>
                    <a:pt x="15456" y="74520"/>
                    <a:pt x="14894" y="74520"/>
                    <a:pt x="14894" y="75616"/>
                  </a:cubicBezTo>
                  <a:cubicBezTo>
                    <a:pt x="14613" y="76164"/>
                    <a:pt x="15456" y="77260"/>
                    <a:pt x="15737" y="77260"/>
                  </a:cubicBezTo>
                  <a:cubicBezTo>
                    <a:pt x="15737" y="77260"/>
                    <a:pt x="15175" y="78356"/>
                    <a:pt x="15175" y="78356"/>
                  </a:cubicBezTo>
                  <a:cubicBezTo>
                    <a:pt x="15175" y="78356"/>
                    <a:pt x="14894" y="77808"/>
                    <a:pt x="14894" y="77260"/>
                  </a:cubicBezTo>
                  <a:cubicBezTo>
                    <a:pt x="14613" y="77260"/>
                    <a:pt x="14894" y="78356"/>
                    <a:pt x="14894" y="78356"/>
                  </a:cubicBezTo>
                  <a:cubicBezTo>
                    <a:pt x="15175" y="78904"/>
                    <a:pt x="14894" y="79452"/>
                    <a:pt x="15175" y="80000"/>
                  </a:cubicBezTo>
                  <a:cubicBezTo>
                    <a:pt x="15456" y="81095"/>
                    <a:pt x="15456" y="81095"/>
                    <a:pt x="16018" y="80547"/>
                  </a:cubicBezTo>
                  <a:cubicBezTo>
                    <a:pt x="16018" y="80547"/>
                    <a:pt x="16299" y="80547"/>
                    <a:pt x="16299" y="80547"/>
                  </a:cubicBezTo>
                  <a:cubicBezTo>
                    <a:pt x="16580" y="80547"/>
                    <a:pt x="16580" y="79452"/>
                    <a:pt x="16580" y="79452"/>
                  </a:cubicBezTo>
                  <a:cubicBezTo>
                    <a:pt x="16580" y="79452"/>
                    <a:pt x="16861" y="80547"/>
                    <a:pt x="17142" y="80547"/>
                  </a:cubicBezTo>
                  <a:cubicBezTo>
                    <a:pt x="17142" y="80547"/>
                    <a:pt x="16861" y="81643"/>
                    <a:pt x="16861" y="82191"/>
                  </a:cubicBezTo>
                  <a:cubicBezTo>
                    <a:pt x="16580" y="82739"/>
                    <a:pt x="16580" y="83287"/>
                    <a:pt x="17142" y="82739"/>
                  </a:cubicBezTo>
                  <a:cubicBezTo>
                    <a:pt x="17142" y="82191"/>
                    <a:pt x="17423" y="82191"/>
                    <a:pt x="17423" y="82191"/>
                  </a:cubicBezTo>
                  <a:cubicBezTo>
                    <a:pt x="17704" y="82191"/>
                    <a:pt x="17704" y="81643"/>
                    <a:pt x="17704" y="81643"/>
                  </a:cubicBezTo>
                  <a:cubicBezTo>
                    <a:pt x="18266" y="81095"/>
                    <a:pt x="17985" y="82739"/>
                    <a:pt x="17985" y="83287"/>
                  </a:cubicBezTo>
                  <a:cubicBezTo>
                    <a:pt x="17985" y="83835"/>
                    <a:pt x="18266" y="84383"/>
                    <a:pt x="18548" y="84383"/>
                  </a:cubicBezTo>
                  <a:cubicBezTo>
                    <a:pt x="18829" y="84383"/>
                    <a:pt x="19110" y="83287"/>
                    <a:pt x="19391" y="83287"/>
                  </a:cubicBezTo>
                  <a:cubicBezTo>
                    <a:pt x="19391" y="83287"/>
                    <a:pt x="19110" y="83835"/>
                    <a:pt x="19110" y="83835"/>
                  </a:cubicBezTo>
                  <a:cubicBezTo>
                    <a:pt x="19110" y="83835"/>
                    <a:pt x="19672" y="84383"/>
                    <a:pt x="19672" y="84383"/>
                  </a:cubicBezTo>
                  <a:cubicBezTo>
                    <a:pt x="19672" y="84383"/>
                    <a:pt x="17704" y="85479"/>
                    <a:pt x="18548" y="86575"/>
                  </a:cubicBezTo>
                  <a:cubicBezTo>
                    <a:pt x="18548" y="86575"/>
                    <a:pt x="20234" y="86027"/>
                    <a:pt x="19953" y="86575"/>
                  </a:cubicBezTo>
                  <a:cubicBezTo>
                    <a:pt x="19953" y="86575"/>
                    <a:pt x="18548" y="86575"/>
                    <a:pt x="18829" y="87671"/>
                  </a:cubicBezTo>
                  <a:cubicBezTo>
                    <a:pt x="18829" y="87671"/>
                    <a:pt x="19391" y="87671"/>
                    <a:pt x="19391" y="87671"/>
                  </a:cubicBezTo>
                  <a:cubicBezTo>
                    <a:pt x="19110" y="88219"/>
                    <a:pt x="18548" y="88219"/>
                    <a:pt x="18829" y="88767"/>
                  </a:cubicBezTo>
                  <a:cubicBezTo>
                    <a:pt x="19391" y="89315"/>
                    <a:pt x="19953" y="89315"/>
                    <a:pt x="20234" y="89315"/>
                  </a:cubicBezTo>
                  <a:cubicBezTo>
                    <a:pt x="20796" y="89315"/>
                    <a:pt x="20515" y="89863"/>
                    <a:pt x="20796" y="89863"/>
                  </a:cubicBezTo>
                  <a:cubicBezTo>
                    <a:pt x="21358" y="90410"/>
                    <a:pt x="21358" y="88767"/>
                    <a:pt x="21639" y="88767"/>
                  </a:cubicBezTo>
                  <a:cubicBezTo>
                    <a:pt x="21920" y="88767"/>
                    <a:pt x="21639" y="89863"/>
                    <a:pt x="21639" y="89863"/>
                  </a:cubicBezTo>
                  <a:cubicBezTo>
                    <a:pt x="21358" y="90410"/>
                    <a:pt x="21358" y="90410"/>
                    <a:pt x="21639" y="90958"/>
                  </a:cubicBezTo>
                  <a:cubicBezTo>
                    <a:pt x="22482" y="92054"/>
                    <a:pt x="22763" y="89315"/>
                    <a:pt x="22763" y="89315"/>
                  </a:cubicBezTo>
                  <a:cubicBezTo>
                    <a:pt x="22763" y="89315"/>
                    <a:pt x="22763" y="90958"/>
                    <a:pt x="22482" y="90958"/>
                  </a:cubicBezTo>
                  <a:cubicBezTo>
                    <a:pt x="22482" y="91506"/>
                    <a:pt x="23044" y="90958"/>
                    <a:pt x="23325" y="90958"/>
                  </a:cubicBezTo>
                  <a:cubicBezTo>
                    <a:pt x="23044" y="92054"/>
                    <a:pt x="22763" y="92602"/>
                    <a:pt x="23325" y="93150"/>
                  </a:cubicBezTo>
                  <a:cubicBezTo>
                    <a:pt x="23887" y="93698"/>
                    <a:pt x="24168" y="92054"/>
                    <a:pt x="24168" y="92054"/>
                  </a:cubicBezTo>
                  <a:cubicBezTo>
                    <a:pt x="24168" y="92054"/>
                    <a:pt x="24168" y="92602"/>
                    <a:pt x="24168" y="93150"/>
                  </a:cubicBezTo>
                  <a:cubicBezTo>
                    <a:pt x="24449" y="94246"/>
                    <a:pt x="24168" y="93698"/>
                    <a:pt x="23887" y="93698"/>
                  </a:cubicBezTo>
                  <a:cubicBezTo>
                    <a:pt x="23606" y="94246"/>
                    <a:pt x="25292" y="94794"/>
                    <a:pt x="25011" y="93698"/>
                  </a:cubicBezTo>
                  <a:cubicBezTo>
                    <a:pt x="25573" y="95342"/>
                    <a:pt x="25292" y="96438"/>
                    <a:pt x="26416" y="96438"/>
                  </a:cubicBezTo>
                  <a:cubicBezTo>
                    <a:pt x="27259" y="96438"/>
                    <a:pt x="27822" y="96438"/>
                    <a:pt x="28665" y="96438"/>
                  </a:cubicBezTo>
                  <a:cubicBezTo>
                    <a:pt x="31756" y="96438"/>
                    <a:pt x="34566" y="96438"/>
                    <a:pt x="37377" y="96438"/>
                  </a:cubicBezTo>
                  <a:cubicBezTo>
                    <a:pt x="44402" y="96438"/>
                    <a:pt x="51428" y="96438"/>
                    <a:pt x="58454" y="96438"/>
                  </a:cubicBezTo>
                  <a:cubicBezTo>
                    <a:pt x="59859" y="96438"/>
                    <a:pt x="61264" y="96438"/>
                    <a:pt x="62669" y="96438"/>
                  </a:cubicBezTo>
                  <a:cubicBezTo>
                    <a:pt x="62950" y="96438"/>
                    <a:pt x="64355" y="96986"/>
                    <a:pt x="64355" y="95342"/>
                  </a:cubicBezTo>
                  <a:close/>
                  <a:moveTo>
                    <a:pt x="31475" y="29589"/>
                  </a:moveTo>
                  <a:cubicBezTo>
                    <a:pt x="30913" y="29589"/>
                    <a:pt x="30351" y="29041"/>
                    <a:pt x="29789" y="29589"/>
                  </a:cubicBezTo>
                  <a:cubicBezTo>
                    <a:pt x="29227" y="31232"/>
                    <a:pt x="30351" y="30684"/>
                    <a:pt x="30351" y="31232"/>
                  </a:cubicBezTo>
                  <a:cubicBezTo>
                    <a:pt x="30351" y="30684"/>
                    <a:pt x="28103" y="32876"/>
                    <a:pt x="28103" y="32876"/>
                  </a:cubicBezTo>
                  <a:cubicBezTo>
                    <a:pt x="27540" y="32328"/>
                    <a:pt x="30070" y="29041"/>
                    <a:pt x="27822" y="30684"/>
                  </a:cubicBezTo>
                  <a:cubicBezTo>
                    <a:pt x="27540" y="30684"/>
                    <a:pt x="27259" y="31232"/>
                    <a:pt x="27259" y="31232"/>
                  </a:cubicBezTo>
                  <a:cubicBezTo>
                    <a:pt x="26978" y="31780"/>
                    <a:pt x="27259" y="32328"/>
                    <a:pt x="26978" y="32876"/>
                  </a:cubicBezTo>
                  <a:cubicBezTo>
                    <a:pt x="26697" y="32876"/>
                    <a:pt x="24730" y="32328"/>
                    <a:pt x="24730" y="32328"/>
                  </a:cubicBezTo>
                  <a:cubicBezTo>
                    <a:pt x="24730" y="31780"/>
                    <a:pt x="25573" y="32328"/>
                    <a:pt x="25573" y="31780"/>
                  </a:cubicBezTo>
                  <a:cubicBezTo>
                    <a:pt x="25854" y="31232"/>
                    <a:pt x="25573" y="31232"/>
                    <a:pt x="25854" y="30684"/>
                  </a:cubicBezTo>
                  <a:cubicBezTo>
                    <a:pt x="25854" y="30136"/>
                    <a:pt x="26416" y="29589"/>
                    <a:pt x="26416" y="29589"/>
                  </a:cubicBezTo>
                  <a:cubicBezTo>
                    <a:pt x="26416" y="29041"/>
                    <a:pt x="25573" y="28493"/>
                    <a:pt x="26416" y="28493"/>
                  </a:cubicBezTo>
                  <a:cubicBezTo>
                    <a:pt x="26416" y="28493"/>
                    <a:pt x="27540" y="29041"/>
                    <a:pt x="27540" y="28493"/>
                  </a:cubicBezTo>
                  <a:cubicBezTo>
                    <a:pt x="27540" y="27945"/>
                    <a:pt x="26135" y="27397"/>
                    <a:pt x="25854" y="27397"/>
                  </a:cubicBezTo>
                  <a:cubicBezTo>
                    <a:pt x="25573" y="27397"/>
                    <a:pt x="25011" y="27945"/>
                    <a:pt x="24449" y="27945"/>
                  </a:cubicBezTo>
                  <a:cubicBezTo>
                    <a:pt x="24168" y="27945"/>
                    <a:pt x="23606" y="27397"/>
                    <a:pt x="23044" y="27945"/>
                  </a:cubicBezTo>
                  <a:cubicBezTo>
                    <a:pt x="22763" y="27945"/>
                    <a:pt x="22201" y="29041"/>
                    <a:pt x="22482" y="27945"/>
                  </a:cubicBezTo>
                  <a:cubicBezTo>
                    <a:pt x="22763" y="26849"/>
                    <a:pt x="23325" y="27397"/>
                    <a:pt x="23606" y="26849"/>
                  </a:cubicBezTo>
                  <a:cubicBezTo>
                    <a:pt x="24168" y="26849"/>
                    <a:pt x="25011" y="26301"/>
                    <a:pt x="25573" y="25753"/>
                  </a:cubicBezTo>
                  <a:cubicBezTo>
                    <a:pt x="26697" y="25205"/>
                    <a:pt x="27822" y="25205"/>
                    <a:pt x="28665" y="24109"/>
                  </a:cubicBezTo>
                  <a:cubicBezTo>
                    <a:pt x="29227" y="24109"/>
                    <a:pt x="30070" y="23561"/>
                    <a:pt x="30351" y="24657"/>
                  </a:cubicBezTo>
                  <a:cubicBezTo>
                    <a:pt x="30632" y="25205"/>
                    <a:pt x="29508" y="25753"/>
                    <a:pt x="29227" y="26301"/>
                  </a:cubicBezTo>
                  <a:cubicBezTo>
                    <a:pt x="28665" y="26849"/>
                    <a:pt x="30913" y="26849"/>
                    <a:pt x="31194" y="26849"/>
                  </a:cubicBezTo>
                  <a:cubicBezTo>
                    <a:pt x="31194" y="26849"/>
                    <a:pt x="31756" y="26849"/>
                    <a:pt x="31756" y="26849"/>
                  </a:cubicBezTo>
                  <a:cubicBezTo>
                    <a:pt x="32037" y="26301"/>
                    <a:pt x="32599" y="25205"/>
                    <a:pt x="32880" y="25753"/>
                  </a:cubicBezTo>
                  <a:cubicBezTo>
                    <a:pt x="33161" y="26301"/>
                    <a:pt x="31756" y="29589"/>
                    <a:pt x="31475" y="29589"/>
                  </a:cubicBezTo>
                  <a:cubicBezTo>
                    <a:pt x="30913" y="29589"/>
                    <a:pt x="32037" y="29589"/>
                    <a:pt x="31475" y="29589"/>
                  </a:cubicBezTo>
                  <a:close/>
                  <a:moveTo>
                    <a:pt x="44121" y="42739"/>
                  </a:moveTo>
                  <a:cubicBezTo>
                    <a:pt x="44121" y="42739"/>
                    <a:pt x="42716" y="42739"/>
                    <a:pt x="42997" y="42739"/>
                  </a:cubicBezTo>
                  <a:cubicBezTo>
                    <a:pt x="42997" y="43287"/>
                    <a:pt x="43559" y="42739"/>
                    <a:pt x="43559" y="43287"/>
                  </a:cubicBezTo>
                  <a:cubicBezTo>
                    <a:pt x="43559" y="43835"/>
                    <a:pt x="42435" y="44383"/>
                    <a:pt x="42154" y="44383"/>
                  </a:cubicBezTo>
                  <a:cubicBezTo>
                    <a:pt x="41592" y="44383"/>
                    <a:pt x="41311" y="45479"/>
                    <a:pt x="40749" y="46027"/>
                  </a:cubicBezTo>
                  <a:cubicBezTo>
                    <a:pt x="40749" y="46027"/>
                    <a:pt x="39625" y="46027"/>
                    <a:pt x="39906" y="46575"/>
                  </a:cubicBezTo>
                  <a:cubicBezTo>
                    <a:pt x="39906" y="47123"/>
                    <a:pt x="40749" y="47123"/>
                    <a:pt x="39906" y="48219"/>
                  </a:cubicBezTo>
                  <a:cubicBezTo>
                    <a:pt x="39625" y="48219"/>
                    <a:pt x="38501" y="48219"/>
                    <a:pt x="38501" y="48767"/>
                  </a:cubicBezTo>
                  <a:cubicBezTo>
                    <a:pt x="38220" y="48767"/>
                    <a:pt x="38501" y="49315"/>
                    <a:pt x="38501" y="49315"/>
                  </a:cubicBezTo>
                  <a:cubicBezTo>
                    <a:pt x="38501" y="50410"/>
                    <a:pt x="37939" y="50410"/>
                    <a:pt x="37658" y="50410"/>
                  </a:cubicBezTo>
                  <a:cubicBezTo>
                    <a:pt x="36814" y="50958"/>
                    <a:pt x="35971" y="50958"/>
                    <a:pt x="35128" y="50958"/>
                  </a:cubicBezTo>
                  <a:cubicBezTo>
                    <a:pt x="35128" y="50958"/>
                    <a:pt x="33723" y="49315"/>
                    <a:pt x="33723" y="49315"/>
                  </a:cubicBezTo>
                  <a:cubicBezTo>
                    <a:pt x="34285" y="48767"/>
                    <a:pt x="35128" y="49315"/>
                    <a:pt x="35409" y="48767"/>
                  </a:cubicBezTo>
                  <a:cubicBezTo>
                    <a:pt x="35690" y="48767"/>
                    <a:pt x="35409" y="47671"/>
                    <a:pt x="35690" y="47671"/>
                  </a:cubicBezTo>
                  <a:cubicBezTo>
                    <a:pt x="35971" y="46575"/>
                    <a:pt x="36533" y="47123"/>
                    <a:pt x="36814" y="46575"/>
                  </a:cubicBezTo>
                  <a:cubicBezTo>
                    <a:pt x="37096" y="46575"/>
                    <a:pt x="36533" y="45479"/>
                    <a:pt x="36533" y="45479"/>
                  </a:cubicBezTo>
                  <a:cubicBezTo>
                    <a:pt x="35971" y="44931"/>
                    <a:pt x="35971" y="44931"/>
                    <a:pt x="35971" y="44383"/>
                  </a:cubicBezTo>
                  <a:cubicBezTo>
                    <a:pt x="35971" y="43287"/>
                    <a:pt x="35409" y="43835"/>
                    <a:pt x="35409" y="43287"/>
                  </a:cubicBezTo>
                  <a:cubicBezTo>
                    <a:pt x="35128" y="42739"/>
                    <a:pt x="35971" y="43287"/>
                    <a:pt x="35971" y="43287"/>
                  </a:cubicBezTo>
                  <a:cubicBezTo>
                    <a:pt x="36814" y="43835"/>
                    <a:pt x="37658" y="44383"/>
                    <a:pt x="38220" y="44931"/>
                  </a:cubicBezTo>
                  <a:cubicBezTo>
                    <a:pt x="38782" y="46027"/>
                    <a:pt x="39906" y="45479"/>
                    <a:pt x="40468" y="44931"/>
                  </a:cubicBezTo>
                  <a:cubicBezTo>
                    <a:pt x="41311" y="44383"/>
                    <a:pt x="41592" y="42739"/>
                    <a:pt x="42716" y="42191"/>
                  </a:cubicBezTo>
                  <a:cubicBezTo>
                    <a:pt x="42997" y="41643"/>
                    <a:pt x="43559" y="41643"/>
                    <a:pt x="44121" y="42191"/>
                  </a:cubicBezTo>
                  <a:cubicBezTo>
                    <a:pt x="44121" y="42191"/>
                    <a:pt x="44964" y="42739"/>
                    <a:pt x="44964" y="42739"/>
                  </a:cubicBezTo>
                  <a:cubicBezTo>
                    <a:pt x="44964" y="42739"/>
                    <a:pt x="44402" y="42739"/>
                    <a:pt x="44121" y="42739"/>
                  </a:cubicBezTo>
                  <a:close/>
                  <a:moveTo>
                    <a:pt x="62388" y="90410"/>
                  </a:moveTo>
                  <a:cubicBezTo>
                    <a:pt x="62107" y="91506"/>
                    <a:pt x="61545" y="89315"/>
                    <a:pt x="61545" y="88767"/>
                  </a:cubicBezTo>
                  <a:cubicBezTo>
                    <a:pt x="61545" y="87671"/>
                    <a:pt x="62107" y="87123"/>
                    <a:pt x="62107" y="86027"/>
                  </a:cubicBezTo>
                  <a:cubicBezTo>
                    <a:pt x="61826" y="85479"/>
                    <a:pt x="61545" y="87123"/>
                    <a:pt x="61264" y="86575"/>
                  </a:cubicBezTo>
                  <a:cubicBezTo>
                    <a:pt x="61264" y="86027"/>
                    <a:pt x="61264" y="84383"/>
                    <a:pt x="60702" y="84383"/>
                  </a:cubicBezTo>
                  <a:cubicBezTo>
                    <a:pt x="60702" y="84383"/>
                    <a:pt x="60702" y="85479"/>
                    <a:pt x="60421" y="85479"/>
                  </a:cubicBezTo>
                  <a:cubicBezTo>
                    <a:pt x="60140" y="84931"/>
                    <a:pt x="60140" y="84383"/>
                    <a:pt x="59859" y="83835"/>
                  </a:cubicBezTo>
                  <a:cubicBezTo>
                    <a:pt x="59578" y="83287"/>
                    <a:pt x="59297" y="82739"/>
                    <a:pt x="59016" y="82191"/>
                  </a:cubicBezTo>
                  <a:cubicBezTo>
                    <a:pt x="58735" y="81643"/>
                    <a:pt x="59578" y="81643"/>
                    <a:pt x="59578" y="81095"/>
                  </a:cubicBezTo>
                  <a:cubicBezTo>
                    <a:pt x="59297" y="80547"/>
                    <a:pt x="58735" y="81095"/>
                    <a:pt x="58735" y="80547"/>
                  </a:cubicBezTo>
                  <a:cubicBezTo>
                    <a:pt x="58735" y="80000"/>
                    <a:pt x="59016" y="78356"/>
                    <a:pt x="59016" y="77808"/>
                  </a:cubicBezTo>
                  <a:cubicBezTo>
                    <a:pt x="59578" y="76712"/>
                    <a:pt x="60983" y="80547"/>
                    <a:pt x="60983" y="81095"/>
                  </a:cubicBezTo>
                  <a:cubicBezTo>
                    <a:pt x="61264" y="82191"/>
                    <a:pt x="61545" y="82739"/>
                    <a:pt x="61545" y="83835"/>
                  </a:cubicBezTo>
                  <a:cubicBezTo>
                    <a:pt x="61826" y="84931"/>
                    <a:pt x="61826" y="84383"/>
                    <a:pt x="62107" y="85479"/>
                  </a:cubicBezTo>
                  <a:cubicBezTo>
                    <a:pt x="62107" y="86027"/>
                    <a:pt x="62388" y="86575"/>
                    <a:pt x="62388" y="87123"/>
                  </a:cubicBezTo>
                  <a:cubicBezTo>
                    <a:pt x="62669" y="88219"/>
                    <a:pt x="62388" y="89315"/>
                    <a:pt x="62388" y="90410"/>
                  </a:cubicBezTo>
                  <a:cubicBezTo>
                    <a:pt x="62107" y="90958"/>
                    <a:pt x="62388" y="89863"/>
                    <a:pt x="62388" y="9041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dirty="0">
                <a:solidFill>
                  <a:srgbClr val="929292">
                    <a:lumMod val="50000"/>
                  </a:srgbClr>
                </a:solidFill>
                <a:latin typeface="Lato"/>
                <a:ea typeface="Lato"/>
                <a:cs typeface="Lato"/>
                <a:sym typeface="Lato"/>
              </a:endParaRPr>
            </a:p>
          </p:txBody>
        </p:sp>
        <p:sp>
          <p:nvSpPr>
            <p:cNvPr id="244" name="Shape 2520">
              <a:extLst>
                <a:ext uri="{FF2B5EF4-FFF2-40B4-BE49-F238E27FC236}">
                  <a16:creationId xmlns:a16="http://schemas.microsoft.com/office/drawing/2014/main" id="{8E40BE2A-4E62-404C-8751-0BA9C618E0CD}"/>
                </a:ext>
              </a:extLst>
            </p:cNvPr>
            <p:cNvSpPr/>
            <p:nvPr/>
          </p:nvSpPr>
          <p:spPr>
            <a:xfrm>
              <a:off x="17343486" y="9466302"/>
              <a:ext cx="95541" cy="82826"/>
            </a:xfrm>
            <a:custGeom>
              <a:avLst/>
              <a:gdLst/>
              <a:ahLst/>
              <a:cxnLst/>
              <a:rect l="0" t="0" r="0" b="0"/>
              <a:pathLst>
                <a:path w="120000" h="120000" extrusionOk="0">
                  <a:moveTo>
                    <a:pt x="108000" y="0"/>
                  </a:moveTo>
                  <a:cubicBezTo>
                    <a:pt x="84000" y="13333"/>
                    <a:pt x="0" y="53333"/>
                    <a:pt x="24000" y="93333"/>
                  </a:cubicBezTo>
                  <a:cubicBezTo>
                    <a:pt x="48000" y="120000"/>
                    <a:pt x="108000" y="40000"/>
                    <a:pt x="120000" y="40000"/>
                  </a:cubicBezTo>
                  <a:cubicBezTo>
                    <a:pt x="120000" y="26666"/>
                    <a:pt x="108000" y="13333"/>
                    <a:pt x="108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5" name="Shape 2521">
              <a:extLst>
                <a:ext uri="{FF2B5EF4-FFF2-40B4-BE49-F238E27FC236}">
                  <a16:creationId xmlns:a16="http://schemas.microsoft.com/office/drawing/2014/main" id="{63F3F786-625A-4240-A012-F4E38AEEA894}"/>
                </a:ext>
              </a:extLst>
            </p:cNvPr>
            <p:cNvSpPr/>
            <p:nvPr/>
          </p:nvSpPr>
          <p:spPr>
            <a:xfrm>
              <a:off x="17419916" y="9447187"/>
              <a:ext cx="121017" cy="44598"/>
            </a:xfrm>
            <a:custGeom>
              <a:avLst/>
              <a:gdLst/>
              <a:ahLst/>
              <a:cxnLst/>
              <a:rect l="0" t="0" r="0" b="0"/>
              <a:pathLst>
                <a:path w="120000" h="120000" extrusionOk="0">
                  <a:moveTo>
                    <a:pt x="110769" y="0"/>
                  </a:moveTo>
                  <a:cubicBezTo>
                    <a:pt x="120000" y="0"/>
                    <a:pt x="64615" y="0"/>
                    <a:pt x="64615" y="0"/>
                  </a:cubicBezTo>
                  <a:cubicBezTo>
                    <a:pt x="55384" y="0"/>
                    <a:pt x="0" y="24000"/>
                    <a:pt x="9230" y="48000"/>
                  </a:cubicBezTo>
                  <a:cubicBezTo>
                    <a:pt x="27692" y="120000"/>
                    <a:pt x="18461" y="120000"/>
                    <a:pt x="46153" y="72000"/>
                  </a:cubicBezTo>
                  <a:cubicBezTo>
                    <a:pt x="73846" y="48000"/>
                    <a:pt x="92307" y="48000"/>
                    <a:pt x="110769"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6" name="Shape 2522">
              <a:extLst>
                <a:ext uri="{FF2B5EF4-FFF2-40B4-BE49-F238E27FC236}">
                  <a16:creationId xmlns:a16="http://schemas.microsoft.com/office/drawing/2014/main" id="{EA7476EF-DC99-4A5D-892D-C1137E646E9D}"/>
                </a:ext>
              </a:extLst>
            </p:cNvPr>
            <p:cNvSpPr/>
            <p:nvPr/>
          </p:nvSpPr>
          <p:spPr>
            <a:xfrm>
              <a:off x="12273423" y="6414549"/>
              <a:ext cx="289810" cy="159279"/>
            </a:xfrm>
            <a:custGeom>
              <a:avLst/>
              <a:gdLst/>
              <a:ahLst/>
              <a:cxnLst/>
              <a:rect l="0" t="0" r="0" b="0"/>
              <a:pathLst>
                <a:path w="120000" h="120000" extrusionOk="0">
                  <a:moveTo>
                    <a:pt x="38709" y="120000"/>
                  </a:moveTo>
                  <a:cubicBezTo>
                    <a:pt x="46451" y="120000"/>
                    <a:pt x="42580" y="98823"/>
                    <a:pt x="50322" y="98823"/>
                  </a:cubicBezTo>
                  <a:cubicBezTo>
                    <a:pt x="58064" y="98823"/>
                    <a:pt x="61935" y="112941"/>
                    <a:pt x="69677" y="112941"/>
                  </a:cubicBezTo>
                  <a:cubicBezTo>
                    <a:pt x="73548" y="112941"/>
                    <a:pt x="77419" y="112941"/>
                    <a:pt x="81290" y="112941"/>
                  </a:cubicBezTo>
                  <a:cubicBezTo>
                    <a:pt x="85161" y="112941"/>
                    <a:pt x="89032" y="105882"/>
                    <a:pt x="89032" y="105882"/>
                  </a:cubicBezTo>
                  <a:cubicBezTo>
                    <a:pt x="100645" y="98823"/>
                    <a:pt x="104516" y="91764"/>
                    <a:pt x="112258" y="77647"/>
                  </a:cubicBezTo>
                  <a:cubicBezTo>
                    <a:pt x="120000" y="63529"/>
                    <a:pt x="112258" y="56470"/>
                    <a:pt x="104516" y="49411"/>
                  </a:cubicBezTo>
                  <a:cubicBezTo>
                    <a:pt x="96774" y="42352"/>
                    <a:pt x="85161" y="21176"/>
                    <a:pt x="81290" y="35294"/>
                  </a:cubicBezTo>
                  <a:cubicBezTo>
                    <a:pt x="73548" y="56470"/>
                    <a:pt x="69677" y="28235"/>
                    <a:pt x="65806" y="21176"/>
                  </a:cubicBezTo>
                  <a:cubicBezTo>
                    <a:pt x="61935" y="14117"/>
                    <a:pt x="50322" y="21176"/>
                    <a:pt x="50322" y="0"/>
                  </a:cubicBezTo>
                  <a:cubicBezTo>
                    <a:pt x="50322" y="7058"/>
                    <a:pt x="46451" y="21176"/>
                    <a:pt x="42580" y="14117"/>
                  </a:cubicBezTo>
                  <a:cubicBezTo>
                    <a:pt x="34838" y="0"/>
                    <a:pt x="34838" y="0"/>
                    <a:pt x="30967" y="14117"/>
                  </a:cubicBezTo>
                  <a:cubicBezTo>
                    <a:pt x="27096" y="21176"/>
                    <a:pt x="0" y="35294"/>
                    <a:pt x="0" y="42352"/>
                  </a:cubicBezTo>
                  <a:cubicBezTo>
                    <a:pt x="0" y="42352"/>
                    <a:pt x="3870" y="63529"/>
                    <a:pt x="7741" y="70588"/>
                  </a:cubicBezTo>
                  <a:cubicBezTo>
                    <a:pt x="7741" y="77647"/>
                    <a:pt x="11612" y="84705"/>
                    <a:pt x="15483" y="91764"/>
                  </a:cubicBezTo>
                  <a:cubicBezTo>
                    <a:pt x="23225" y="98823"/>
                    <a:pt x="30967" y="120000"/>
                    <a:pt x="38709"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7" name="Shape 2523">
              <a:extLst>
                <a:ext uri="{FF2B5EF4-FFF2-40B4-BE49-F238E27FC236}">
                  <a16:creationId xmlns:a16="http://schemas.microsoft.com/office/drawing/2014/main" id="{15E07CF5-982A-43D8-805F-3BE51F255A3F}"/>
                </a:ext>
              </a:extLst>
            </p:cNvPr>
            <p:cNvSpPr/>
            <p:nvPr/>
          </p:nvSpPr>
          <p:spPr>
            <a:xfrm>
              <a:off x="12142851" y="6545157"/>
              <a:ext cx="347132" cy="149719"/>
            </a:xfrm>
            <a:custGeom>
              <a:avLst/>
              <a:gdLst/>
              <a:ahLst/>
              <a:cxnLst/>
              <a:rect l="0" t="0" r="0" b="0"/>
              <a:pathLst>
                <a:path w="120000" h="120000" extrusionOk="0">
                  <a:moveTo>
                    <a:pt x="103783" y="15000"/>
                  </a:moveTo>
                  <a:cubicBezTo>
                    <a:pt x="97297" y="15000"/>
                    <a:pt x="90810" y="0"/>
                    <a:pt x="87567" y="0"/>
                  </a:cubicBezTo>
                  <a:cubicBezTo>
                    <a:pt x="81081" y="0"/>
                    <a:pt x="84324" y="22500"/>
                    <a:pt x="77837" y="22500"/>
                  </a:cubicBezTo>
                  <a:cubicBezTo>
                    <a:pt x="71351" y="22500"/>
                    <a:pt x="71351" y="15000"/>
                    <a:pt x="64864" y="22500"/>
                  </a:cubicBezTo>
                  <a:cubicBezTo>
                    <a:pt x="64864" y="22500"/>
                    <a:pt x="51891" y="45000"/>
                    <a:pt x="55135" y="52500"/>
                  </a:cubicBezTo>
                  <a:cubicBezTo>
                    <a:pt x="55135" y="60000"/>
                    <a:pt x="61621" y="75000"/>
                    <a:pt x="51891" y="67500"/>
                  </a:cubicBezTo>
                  <a:cubicBezTo>
                    <a:pt x="48648" y="67500"/>
                    <a:pt x="45405" y="60000"/>
                    <a:pt x="42162" y="67500"/>
                  </a:cubicBezTo>
                  <a:cubicBezTo>
                    <a:pt x="38918" y="67500"/>
                    <a:pt x="32432" y="75000"/>
                    <a:pt x="29189" y="75000"/>
                  </a:cubicBezTo>
                  <a:cubicBezTo>
                    <a:pt x="22702" y="75000"/>
                    <a:pt x="19459" y="60000"/>
                    <a:pt x="16216" y="82500"/>
                  </a:cubicBezTo>
                  <a:cubicBezTo>
                    <a:pt x="16216" y="82500"/>
                    <a:pt x="3243" y="67500"/>
                    <a:pt x="0" y="67500"/>
                  </a:cubicBezTo>
                  <a:cubicBezTo>
                    <a:pt x="0" y="82500"/>
                    <a:pt x="3243" y="90000"/>
                    <a:pt x="12972" y="97500"/>
                  </a:cubicBezTo>
                  <a:cubicBezTo>
                    <a:pt x="16216" y="97500"/>
                    <a:pt x="16216" y="97500"/>
                    <a:pt x="19459" y="97500"/>
                  </a:cubicBezTo>
                  <a:cubicBezTo>
                    <a:pt x="22702" y="97500"/>
                    <a:pt x="22702" y="112500"/>
                    <a:pt x="25945" y="105000"/>
                  </a:cubicBezTo>
                  <a:cubicBezTo>
                    <a:pt x="32432" y="97500"/>
                    <a:pt x="32432" y="97500"/>
                    <a:pt x="38918" y="97500"/>
                  </a:cubicBezTo>
                  <a:cubicBezTo>
                    <a:pt x="45405" y="97500"/>
                    <a:pt x="42162" y="105000"/>
                    <a:pt x="48648" y="112500"/>
                  </a:cubicBezTo>
                  <a:cubicBezTo>
                    <a:pt x="55135" y="120000"/>
                    <a:pt x="64864" y="120000"/>
                    <a:pt x="71351" y="120000"/>
                  </a:cubicBezTo>
                  <a:cubicBezTo>
                    <a:pt x="81081" y="120000"/>
                    <a:pt x="84324" y="105000"/>
                    <a:pt x="94054" y="105000"/>
                  </a:cubicBezTo>
                  <a:cubicBezTo>
                    <a:pt x="100540" y="105000"/>
                    <a:pt x="107027" y="97500"/>
                    <a:pt x="107027" y="90000"/>
                  </a:cubicBezTo>
                  <a:cubicBezTo>
                    <a:pt x="110270" y="82500"/>
                    <a:pt x="110270" y="75000"/>
                    <a:pt x="110270" y="67500"/>
                  </a:cubicBezTo>
                  <a:cubicBezTo>
                    <a:pt x="110270" y="52500"/>
                    <a:pt x="113513" y="67500"/>
                    <a:pt x="116756" y="60000"/>
                  </a:cubicBezTo>
                  <a:cubicBezTo>
                    <a:pt x="120000" y="45000"/>
                    <a:pt x="116756" y="22500"/>
                    <a:pt x="116756" y="15000"/>
                  </a:cubicBezTo>
                  <a:cubicBezTo>
                    <a:pt x="110270" y="15000"/>
                    <a:pt x="107027" y="15000"/>
                    <a:pt x="103783" y="1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8" name="Shape 2524">
              <a:extLst>
                <a:ext uri="{FF2B5EF4-FFF2-40B4-BE49-F238E27FC236}">
                  <a16:creationId xmlns:a16="http://schemas.microsoft.com/office/drawing/2014/main" id="{73132281-62CA-4BF4-ADCA-575F5729CAB4}"/>
                </a:ext>
              </a:extLst>
            </p:cNvPr>
            <p:cNvSpPr/>
            <p:nvPr/>
          </p:nvSpPr>
          <p:spPr>
            <a:xfrm>
              <a:off x="12021831" y="6656649"/>
              <a:ext cx="531847" cy="516057"/>
            </a:xfrm>
            <a:custGeom>
              <a:avLst/>
              <a:gdLst/>
              <a:ahLst/>
              <a:cxnLst/>
              <a:rect l="0" t="0" r="0" b="0"/>
              <a:pathLst>
                <a:path w="120000" h="120000" extrusionOk="0">
                  <a:moveTo>
                    <a:pt x="77894" y="21818"/>
                  </a:moveTo>
                  <a:cubicBezTo>
                    <a:pt x="80000" y="19636"/>
                    <a:pt x="84210" y="21818"/>
                    <a:pt x="86315" y="19636"/>
                  </a:cubicBezTo>
                  <a:cubicBezTo>
                    <a:pt x="90526" y="17454"/>
                    <a:pt x="88421" y="15272"/>
                    <a:pt x="90526" y="13090"/>
                  </a:cubicBezTo>
                  <a:cubicBezTo>
                    <a:pt x="90526" y="10909"/>
                    <a:pt x="92631" y="8727"/>
                    <a:pt x="94736" y="8727"/>
                  </a:cubicBezTo>
                  <a:cubicBezTo>
                    <a:pt x="96842" y="6545"/>
                    <a:pt x="94736" y="6545"/>
                    <a:pt x="94736" y="2181"/>
                  </a:cubicBezTo>
                  <a:cubicBezTo>
                    <a:pt x="92631" y="4363"/>
                    <a:pt x="90526" y="4363"/>
                    <a:pt x="86315" y="4363"/>
                  </a:cubicBezTo>
                  <a:cubicBezTo>
                    <a:pt x="82105" y="4363"/>
                    <a:pt x="77894" y="10909"/>
                    <a:pt x="75789" y="8727"/>
                  </a:cubicBezTo>
                  <a:cubicBezTo>
                    <a:pt x="69473" y="6545"/>
                    <a:pt x="58947" y="8727"/>
                    <a:pt x="56842" y="2181"/>
                  </a:cubicBezTo>
                  <a:cubicBezTo>
                    <a:pt x="54736" y="0"/>
                    <a:pt x="48421" y="2181"/>
                    <a:pt x="46315" y="2181"/>
                  </a:cubicBezTo>
                  <a:cubicBezTo>
                    <a:pt x="42105" y="6545"/>
                    <a:pt x="42105" y="2181"/>
                    <a:pt x="40000" y="2181"/>
                  </a:cubicBezTo>
                  <a:cubicBezTo>
                    <a:pt x="37894" y="2181"/>
                    <a:pt x="37894" y="6545"/>
                    <a:pt x="37894" y="6545"/>
                  </a:cubicBezTo>
                  <a:cubicBezTo>
                    <a:pt x="37894" y="6545"/>
                    <a:pt x="35789" y="8727"/>
                    <a:pt x="35789" y="8727"/>
                  </a:cubicBezTo>
                  <a:cubicBezTo>
                    <a:pt x="35789" y="10909"/>
                    <a:pt x="33684" y="10909"/>
                    <a:pt x="31578" y="10909"/>
                  </a:cubicBezTo>
                  <a:cubicBezTo>
                    <a:pt x="31578" y="10909"/>
                    <a:pt x="29473" y="10909"/>
                    <a:pt x="27368" y="10909"/>
                  </a:cubicBezTo>
                  <a:cubicBezTo>
                    <a:pt x="27368" y="10909"/>
                    <a:pt x="27368" y="10909"/>
                    <a:pt x="25263" y="8727"/>
                  </a:cubicBezTo>
                  <a:cubicBezTo>
                    <a:pt x="25263" y="8727"/>
                    <a:pt x="23157" y="15272"/>
                    <a:pt x="23157" y="17454"/>
                  </a:cubicBezTo>
                  <a:cubicBezTo>
                    <a:pt x="23157" y="19636"/>
                    <a:pt x="18947" y="13090"/>
                    <a:pt x="18947" y="10909"/>
                  </a:cubicBezTo>
                  <a:cubicBezTo>
                    <a:pt x="14736" y="8727"/>
                    <a:pt x="12631" y="15272"/>
                    <a:pt x="10526" y="15272"/>
                  </a:cubicBezTo>
                  <a:cubicBezTo>
                    <a:pt x="6315" y="15272"/>
                    <a:pt x="2105" y="15272"/>
                    <a:pt x="0" y="15272"/>
                  </a:cubicBezTo>
                  <a:cubicBezTo>
                    <a:pt x="0" y="17454"/>
                    <a:pt x="2105" y="19636"/>
                    <a:pt x="2105" y="21818"/>
                  </a:cubicBezTo>
                  <a:cubicBezTo>
                    <a:pt x="2105" y="26181"/>
                    <a:pt x="0" y="26181"/>
                    <a:pt x="0" y="30545"/>
                  </a:cubicBezTo>
                  <a:cubicBezTo>
                    <a:pt x="0" y="32727"/>
                    <a:pt x="0" y="39272"/>
                    <a:pt x="4210" y="39272"/>
                  </a:cubicBezTo>
                  <a:cubicBezTo>
                    <a:pt x="6315" y="41454"/>
                    <a:pt x="8421" y="39272"/>
                    <a:pt x="8421" y="45818"/>
                  </a:cubicBezTo>
                  <a:cubicBezTo>
                    <a:pt x="12631" y="43636"/>
                    <a:pt x="21052" y="34909"/>
                    <a:pt x="25263" y="37090"/>
                  </a:cubicBezTo>
                  <a:cubicBezTo>
                    <a:pt x="27368" y="39272"/>
                    <a:pt x="29473" y="41454"/>
                    <a:pt x="31578" y="41454"/>
                  </a:cubicBezTo>
                  <a:cubicBezTo>
                    <a:pt x="33684" y="41454"/>
                    <a:pt x="35789" y="45818"/>
                    <a:pt x="35789" y="48000"/>
                  </a:cubicBezTo>
                  <a:cubicBezTo>
                    <a:pt x="37894" y="50181"/>
                    <a:pt x="37894" y="52363"/>
                    <a:pt x="37894" y="54545"/>
                  </a:cubicBezTo>
                  <a:cubicBezTo>
                    <a:pt x="40000" y="56727"/>
                    <a:pt x="42105" y="58909"/>
                    <a:pt x="44210" y="61090"/>
                  </a:cubicBezTo>
                  <a:cubicBezTo>
                    <a:pt x="48421" y="63272"/>
                    <a:pt x="52631" y="67636"/>
                    <a:pt x="58947" y="72000"/>
                  </a:cubicBezTo>
                  <a:cubicBezTo>
                    <a:pt x="63157" y="76363"/>
                    <a:pt x="65263" y="76363"/>
                    <a:pt x="69473" y="78545"/>
                  </a:cubicBezTo>
                  <a:cubicBezTo>
                    <a:pt x="75789" y="82909"/>
                    <a:pt x="80000" y="89454"/>
                    <a:pt x="88421" y="91636"/>
                  </a:cubicBezTo>
                  <a:cubicBezTo>
                    <a:pt x="92631" y="93818"/>
                    <a:pt x="92631" y="100363"/>
                    <a:pt x="94736" y="104727"/>
                  </a:cubicBezTo>
                  <a:cubicBezTo>
                    <a:pt x="94736" y="109090"/>
                    <a:pt x="88421" y="113454"/>
                    <a:pt x="90526" y="120000"/>
                  </a:cubicBezTo>
                  <a:cubicBezTo>
                    <a:pt x="90526" y="117818"/>
                    <a:pt x="103157" y="106909"/>
                    <a:pt x="103157" y="104727"/>
                  </a:cubicBezTo>
                  <a:cubicBezTo>
                    <a:pt x="105263" y="102545"/>
                    <a:pt x="98947" y="98181"/>
                    <a:pt x="98947" y="98181"/>
                  </a:cubicBezTo>
                  <a:cubicBezTo>
                    <a:pt x="94736" y="93818"/>
                    <a:pt x="103157" y="85090"/>
                    <a:pt x="105263" y="87272"/>
                  </a:cubicBezTo>
                  <a:cubicBezTo>
                    <a:pt x="107368" y="89454"/>
                    <a:pt x="109473" y="89454"/>
                    <a:pt x="111578" y="89454"/>
                  </a:cubicBezTo>
                  <a:cubicBezTo>
                    <a:pt x="113684" y="91636"/>
                    <a:pt x="113684" y="93818"/>
                    <a:pt x="115789" y="96000"/>
                  </a:cubicBezTo>
                  <a:cubicBezTo>
                    <a:pt x="119999" y="96000"/>
                    <a:pt x="113684" y="87272"/>
                    <a:pt x="111578" y="85090"/>
                  </a:cubicBezTo>
                  <a:cubicBezTo>
                    <a:pt x="107368" y="80727"/>
                    <a:pt x="98947" y="80727"/>
                    <a:pt x="92631" y="76363"/>
                  </a:cubicBezTo>
                  <a:cubicBezTo>
                    <a:pt x="90526" y="74181"/>
                    <a:pt x="96842" y="69818"/>
                    <a:pt x="92631" y="69818"/>
                  </a:cubicBezTo>
                  <a:cubicBezTo>
                    <a:pt x="90526" y="67636"/>
                    <a:pt x="86315" y="69818"/>
                    <a:pt x="82105" y="67636"/>
                  </a:cubicBezTo>
                  <a:cubicBezTo>
                    <a:pt x="77894" y="65454"/>
                    <a:pt x="75789" y="61090"/>
                    <a:pt x="73684" y="56727"/>
                  </a:cubicBezTo>
                  <a:cubicBezTo>
                    <a:pt x="71578" y="52363"/>
                    <a:pt x="71578" y="48000"/>
                    <a:pt x="67368" y="45818"/>
                  </a:cubicBezTo>
                  <a:cubicBezTo>
                    <a:pt x="65263" y="43636"/>
                    <a:pt x="56842" y="41454"/>
                    <a:pt x="56842" y="37090"/>
                  </a:cubicBezTo>
                  <a:cubicBezTo>
                    <a:pt x="56842" y="34909"/>
                    <a:pt x="56842" y="32727"/>
                    <a:pt x="56842" y="32727"/>
                  </a:cubicBezTo>
                  <a:cubicBezTo>
                    <a:pt x="58947" y="28363"/>
                    <a:pt x="58947" y="28363"/>
                    <a:pt x="58947" y="26181"/>
                  </a:cubicBezTo>
                  <a:cubicBezTo>
                    <a:pt x="56842" y="19636"/>
                    <a:pt x="63157" y="21818"/>
                    <a:pt x="63157" y="19636"/>
                  </a:cubicBezTo>
                  <a:cubicBezTo>
                    <a:pt x="65263" y="17454"/>
                    <a:pt x="67368" y="17454"/>
                    <a:pt x="67368" y="17454"/>
                  </a:cubicBezTo>
                  <a:cubicBezTo>
                    <a:pt x="71578" y="17454"/>
                    <a:pt x="71578" y="19636"/>
                    <a:pt x="71578" y="21818"/>
                  </a:cubicBezTo>
                  <a:cubicBezTo>
                    <a:pt x="73684" y="21818"/>
                    <a:pt x="75789" y="21818"/>
                    <a:pt x="77894" y="21818"/>
                  </a:cubicBezTo>
                  <a:cubicBezTo>
                    <a:pt x="77894" y="19636"/>
                    <a:pt x="75789" y="21818"/>
                    <a:pt x="77894" y="2181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49" name="Shape 2525">
              <a:extLst>
                <a:ext uri="{FF2B5EF4-FFF2-40B4-BE49-F238E27FC236}">
                  <a16:creationId xmlns:a16="http://schemas.microsoft.com/office/drawing/2014/main" id="{03C53BEC-3EFF-4C76-A1A1-E34D00C979BD}"/>
                </a:ext>
              </a:extLst>
            </p:cNvPr>
            <p:cNvSpPr/>
            <p:nvPr/>
          </p:nvSpPr>
          <p:spPr>
            <a:xfrm>
              <a:off x="12330747" y="6685320"/>
              <a:ext cx="251592" cy="235730"/>
            </a:xfrm>
            <a:custGeom>
              <a:avLst/>
              <a:gdLst/>
              <a:ahLst/>
              <a:cxnLst/>
              <a:rect l="0" t="0" r="0" b="0"/>
              <a:pathLst>
                <a:path w="120000" h="120000" extrusionOk="0">
                  <a:moveTo>
                    <a:pt x="53333" y="48000"/>
                  </a:moveTo>
                  <a:cubicBezTo>
                    <a:pt x="66666" y="48000"/>
                    <a:pt x="80000" y="38400"/>
                    <a:pt x="93333" y="43200"/>
                  </a:cubicBezTo>
                  <a:cubicBezTo>
                    <a:pt x="102222" y="43200"/>
                    <a:pt x="111111" y="48000"/>
                    <a:pt x="120000" y="52800"/>
                  </a:cubicBezTo>
                  <a:cubicBezTo>
                    <a:pt x="115555" y="43200"/>
                    <a:pt x="115555" y="33600"/>
                    <a:pt x="111111" y="19200"/>
                  </a:cubicBezTo>
                  <a:cubicBezTo>
                    <a:pt x="97777" y="28800"/>
                    <a:pt x="84444" y="19200"/>
                    <a:pt x="75555" y="14400"/>
                  </a:cubicBezTo>
                  <a:cubicBezTo>
                    <a:pt x="66666" y="9600"/>
                    <a:pt x="62222" y="9600"/>
                    <a:pt x="57777" y="0"/>
                  </a:cubicBezTo>
                  <a:cubicBezTo>
                    <a:pt x="57777" y="0"/>
                    <a:pt x="48888" y="4800"/>
                    <a:pt x="48888" y="9600"/>
                  </a:cubicBezTo>
                  <a:cubicBezTo>
                    <a:pt x="40000" y="14400"/>
                    <a:pt x="44444" y="38400"/>
                    <a:pt x="26666" y="33600"/>
                  </a:cubicBezTo>
                  <a:cubicBezTo>
                    <a:pt x="17777" y="28800"/>
                    <a:pt x="8888" y="33600"/>
                    <a:pt x="4444" y="33600"/>
                  </a:cubicBezTo>
                  <a:cubicBezTo>
                    <a:pt x="0" y="38400"/>
                    <a:pt x="4444" y="52800"/>
                    <a:pt x="4444" y="52800"/>
                  </a:cubicBezTo>
                  <a:cubicBezTo>
                    <a:pt x="4444" y="52800"/>
                    <a:pt x="13333" y="48000"/>
                    <a:pt x="13333" y="48000"/>
                  </a:cubicBezTo>
                  <a:cubicBezTo>
                    <a:pt x="17777" y="48000"/>
                    <a:pt x="17777" y="57600"/>
                    <a:pt x="17777" y="62400"/>
                  </a:cubicBezTo>
                  <a:cubicBezTo>
                    <a:pt x="17777" y="52800"/>
                    <a:pt x="22222" y="38400"/>
                    <a:pt x="26666" y="48000"/>
                  </a:cubicBezTo>
                  <a:cubicBezTo>
                    <a:pt x="31111" y="62400"/>
                    <a:pt x="40000" y="72000"/>
                    <a:pt x="48888" y="81600"/>
                  </a:cubicBezTo>
                  <a:cubicBezTo>
                    <a:pt x="62222" y="96000"/>
                    <a:pt x="84444" y="105600"/>
                    <a:pt x="102222" y="120000"/>
                  </a:cubicBezTo>
                  <a:cubicBezTo>
                    <a:pt x="102222" y="110400"/>
                    <a:pt x="102222" y="110400"/>
                    <a:pt x="93333" y="105600"/>
                  </a:cubicBezTo>
                  <a:cubicBezTo>
                    <a:pt x="84444" y="100800"/>
                    <a:pt x="75555" y="96000"/>
                    <a:pt x="71111" y="91200"/>
                  </a:cubicBezTo>
                  <a:cubicBezTo>
                    <a:pt x="62222" y="81600"/>
                    <a:pt x="40000" y="48000"/>
                    <a:pt x="53333" y="4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0" name="Shape 2526">
              <a:extLst>
                <a:ext uri="{FF2B5EF4-FFF2-40B4-BE49-F238E27FC236}">
                  <a16:creationId xmlns:a16="http://schemas.microsoft.com/office/drawing/2014/main" id="{533E3BF0-B8F8-4B03-A596-860B95D1678A}"/>
                </a:ext>
              </a:extLst>
            </p:cNvPr>
            <p:cNvSpPr/>
            <p:nvPr/>
          </p:nvSpPr>
          <p:spPr>
            <a:xfrm>
              <a:off x="11470873" y="6414549"/>
              <a:ext cx="617834" cy="531985"/>
            </a:xfrm>
            <a:custGeom>
              <a:avLst/>
              <a:gdLst/>
              <a:ahLst/>
              <a:cxnLst/>
              <a:rect l="0" t="0" r="0" b="0"/>
              <a:pathLst>
                <a:path w="120000" h="120000" extrusionOk="0">
                  <a:moveTo>
                    <a:pt x="107272" y="65263"/>
                  </a:moveTo>
                  <a:cubicBezTo>
                    <a:pt x="105454" y="61052"/>
                    <a:pt x="100000" y="69473"/>
                    <a:pt x="101818" y="63157"/>
                  </a:cubicBezTo>
                  <a:cubicBezTo>
                    <a:pt x="101818" y="61052"/>
                    <a:pt x="107272" y="50526"/>
                    <a:pt x="109090" y="50526"/>
                  </a:cubicBezTo>
                  <a:cubicBezTo>
                    <a:pt x="110909" y="48421"/>
                    <a:pt x="112727" y="52631"/>
                    <a:pt x="114545" y="48421"/>
                  </a:cubicBezTo>
                  <a:cubicBezTo>
                    <a:pt x="116363" y="42105"/>
                    <a:pt x="114545" y="37894"/>
                    <a:pt x="118181" y="31578"/>
                  </a:cubicBezTo>
                  <a:cubicBezTo>
                    <a:pt x="120000" y="27368"/>
                    <a:pt x="110909" y="27368"/>
                    <a:pt x="109090" y="27368"/>
                  </a:cubicBezTo>
                  <a:cubicBezTo>
                    <a:pt x="105454" y="27368"/>
                    <a:pt x="103636" y="25263"/>
                    <a:pt x="103636" y="23157"/>
                  </a:cubicBezTo>
                  <a:cubicBezTo>
                    <a:pt x="101818" y="23157"/>
                    <a:pt x="100000" y="23157"/>
                    <a:pt x="100000" y="23157"/>
                  </a:cubicBezTo>
                  <a:cubicBezTo>
                    <a:pt x="96363" y="23157"/>
                    <a:pt x="87272" y="18947"/>
                    <a:pt x="87272" y="14736"/>
                  </a:cubicBezTo>
                  <a:cubicBezTo>
                    <a:pt x="85454" y="21052"/>
                    <a:pt x="80000" y="10526"/>
                    <a:pt x="78181" y="10526"/>
                  </a:cubicBezTo>
                  <a:cubicBezTo>
                    <a:pt x="74545" y="8421"/>
                    <a:pt x="70909" y="6315"/>
                    <a:pt x="69090" y="2105"/>
                  </a:cubicBezTo>
                  <a:cubicBezTo>
                    <a:pt x="67272" y="0"/>
                    <a:pt x="63636" y="0"/>
                    <a:pt x="61818" y="2105"/>
                  </a:cubicBezTo>
                  <a:cubicBezTo>
                    <a:pt x="60000" y="4210"/>
                    <a:pt x="58181" y="8421"/>
                    <a:pt x="60000" y="10526"/>
                  </a:cubicBezTo>
                  <a:cubicBezTo>
                    <a:pt x="60000" y="12631"/>
                    <a:pt x="56363" y="14736"/>
                    <a:pt x="54545" y="16842"/>
                  </a:cubicBezTo>
                  <a:cubicBezTo>
                    <a:pt x="52727" y="16842"/>
                    <a:pt x="49090" y="16842"/>
                    <a:pt x="47272" y="21052"/>
                  </a:cubicBezTo>
                  <a:cubicBezTo>
                    <a:pt x="47272" y="23157"/>
                    <a:pt x="45454" y="25263"/>
                    <a:pt x="43636" y="25263"/>
                  </a:cubicBezTo>
                  <a:cubicBezTo>
                    <a:pt x="40000" y="25263"/>
                    <a:pt x="38181" y="25263"/>
                    <a:pt x="36363" y="23157"/>
                  </a:cubicBezTo>
                  <a:cubicBezTo>
                    <a:pt x="32727" y="23157"/>
                    <a:pt x="32727" y="21052"/>
                    <a:pt x="29090" y="21052"/>
                  </a:cubicBezTo>
                  <a:cubicBezTo>
                    <a:pt x="25454" y="18947"/>
                    <a:pt x="36363" y="33684"/>
                    <a:pt x="29090" y="33684"/>
                  </a:cubicBezTo>
                  <a:cubicBezTo>
                    <a:pt x="23636" y="33684"/>
                    <a:pt x="20000" y="35789"/>
                    <a:pt x="16363" y="31578"/>
                  </a:cubicBezTo>
                  <a:cubicBezTo>
                    <a:pt x="14545" y="29473"/>
                    <a:pt x="1818" y="33684"/>
                    <a:pt x="1818" y="35789"/>
                  </a:cubicBezTo>
                  <a:cubicBezTo>
                    <a:pt x="1818" y="37894"/>
                    <a:pt x="7272" y="37894"/>
                    <a:pt x="3636" y="40000"/>
                  </a:cubicBezTo>
                  <a:cubicBezTo>
                    <a:pt x="0" y="42105"/>
                    <a:pt x="5454" y="44210"/>
                    <a:pt x="7272" y="44210"/>
                  </a:cubicBezTo>
                  <a:cubicBezTo>
                    <a:pt x="10909" y="46315"/>
                    <a:pt x="27272" y="48421"/>
                    <a:pt x="27272" y="52631"/>
                  </a:cubicBezTo>
                  <a:cubicBezTo>
                    <a:pt x="27272" y="54736"/>
                    <a:pt x="23636" y="54736"/>
                    <a:pt x="25454" y="58947"/>
                  </a:cubicBezTo>
                  <a:cubicBezTo>
                    <a:pt x="29090" y="63157"/>
                    <a:pt x="30909" y="63157"/>
                    <a:pt x="34545" y="65263"/>
                  </a:cubicBezTo>
                  <a:cubicBezTo>
                    <a:pt x="38181" y="67368"/>
                    <a:pt x="32727" y="71578"/>
                    <a:pt x="36363" y="73684"/>
                  </a:cubicBezTo>
                  <a:cubicBezTo>
                    <a:pt x="36363" y="73684"/>
                    <a:pt x="40000" y="80000"/>
                    <a:pt x="40000" y="80000"/>
                  </a:cubicBezTo>
                  <a:cubicBezTo>
                    <a:pt x="38181" y="82105"/>
                    <a:pt x="36363" y="75789"/>
                    <a:pt x="34545" y="75789"/>
                  </a:cubicBezTo>
                  <a:cubicBezTo>
                    <a:pt x="32727" y="75789"/>
                    <a:pt x="34545" y="101052"/>
                    <a:pt x="29090" y="103157"/>
                  </a:cubicBezTo>
                  <a:cubicBezTo>
                    <a:pt x="34545" y="107368"/>
                    <a:pt x="41818" y="113684"/>
                    <a:pt x="49090" y="111578"/>
                  </a:cubicBezTo>
                  <a:cubicBezTo>
                    <a:pt x="50909" y="111578"/>
                    <a:pt x="52727" y="109473"/>
                    <a:pt x="54545" y="111578"/>
                  </a:cubicBezTo>
                  <a:cubicBezTo>
                    <a:pt x="56363" y="111578"/>
                    <a:pt x="58181" y="113684"/>
                    <a:pt x="60000" y="115789"/>
                  </a:cubicBezTo>
                  <a:cubicBezTo>
                    <a:pt x="63636" y="117894"/>
                    <a:pt x="74545" y="119999"/>
                    <a:pt x="72727" y="113684"/>
                  </a:cubicBezTo>
                  <a:cubicBezTo>
                    <a:pt x="70909" y="103157"/>
                    <a:pt x="80000" y="98947"/>
                    <a:pt x="85454" y="101052"/>
                  </a:cubicBezTo>
                  <a:cubicBezTo>
                    <a:pt x="92727" y="103157"/>
                    <a:pt x="96363" y="109473"/>
                    <a:pt x="103636" y="105263"/>
                  </a:cubicBezTo>
                  <a:cubicBezTo>
                    <a:pt x="107272" y="103157"/>
                    <a:pt x="109090" y="101052"/>
                    <a:pt x="112727" y="98947"/>
                  </a:cubicBezTo>
                  <a:cubicBezTo>
                    <a:pt x="112727" y="98947"/>
                    <a:pt x="116363" y="94736"/>
                    <a:pt x="112727" y="94736"/>
                  </a:cubicBezTo>
                  <a:cubicBezTo>
                    <a:pt x="109090" y="92631"/>
                    <a:pt x="105454" y="84210"/>
                    <a:pt x="107272" y="80000"/>
                  </a:cubicBezTo>
                  <a:cubicBezTo>
                    <a:pt x="110909" y="75789"/>
                    <a:pt x="109090" y="75789"/>
                    <a:pt x="107272" y="71578"/>
                  </a:cubicBezTo>
                  <a:cubicBezTo>
                    <a:pt x="107272" y="69473"/>
                    <a:pt x="107272" y="67368"/>
                    <a:pt x="107272" y="65263"/>
                  </a:cubicBezTo>
                  <a:cubicBezTo>
                    <a:pt x="105454" y="63157"/>
                    <a:pt x="107272" y="67368"/>
                    <a:pt x="107272" y="6526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1" name="Shape 2527">
              <a:extLst>
                <a:ext uri="{FF2B5EF4-FFF2-40B4-BE49-F238E27FC236}">
                  <a16:creationId xmlns:a16="http://schemas.microsoft.com/office/drawing/2014/main" id="{D8C5F4B6-A287-4188-86C8-93BA308395D8}"/>
                </a:ext>
              </a:extLst>
            </p:cNvPr>
            <p:cNvSpPr/>
            <p:nvPr/>
          </p:nvSpPr>
          <p:spPr>
            <a:xfrm>
              <a:off x="11983613" y="6621611"/>
              <a:ext cx="207006" cy="140163"/>
            </a:xfrm>
            <a:custGeom>
              <a:avLst/>
              <a:gdLst/>
              <a:ahLst/>
              <a:cxnLst/>
              <a:rect l="0" t="0" r="0" b="0"/>
              <a:pathLst>
                <a:path w="120000" h="120000" extrusionOk="0">
                  <a:moveTo>
                    <a:pt x="92727" y="8000"/>
                  </a:moveTo>
                  <a:cubicBezTo>
                    <a:pt x="76363" y="0"/>
                    <a:pt x="65454" y="8000"/>
                    <a:pt x="49090" y="8000"/>
                  </a:cubicBezTo>
                  <a:cubicBezTo>
                    <a:pt x="38181" y="8000"/>
                    <a:pt x="49090" y="8000"/>
                    <a:pt x="43636" y="16000"/>
                  </a:cubicBezTo>
                  <a:cubicBezTo>
                    <a:pt x="38181" y="16000"/>
                    <a:pt x="27272" y="16000"/>
                    <a:pt x="27272" y="16000"/>
                  </a:cubicBezTo>
                  <a:cubicBezTo>
                    <a:pt x="21818" y="16000"/>
                    <a:pt x="16363" y="40000"/>
                    <a:pt x="16363" y="40000"/>
                  </a:cubicBezTo>
                  <a:cubicBezTo>
                    <a:pt x="10909" y="48000"/>
                    <a:pt x="0" y="80000"/>
                    <a:pt x="5454" y="72000"/>
                  </a:cubicBezTo>
                  <a:cubicBezTo>
                    <a:pt x="16363" y="72000"/>
                    <a:pt x="16363" y="64000"/>
                    <a:pt x="21818" y="80000"/>
                  </a:cubicBezTo>
                  <a:cubicBezTo>
                    <a:pt x="21818" y="96000"/>
                    <a:pt x="27272" y="88000"/>
                    <a:pt x="38181" y="88000"/>
                  </a:cubicBezTo>
                  <a:cubicBezTo>
                    <a:pt x="43636" y="88000"/>
                    <a:pt x="54545" y="88000"/>
                    <a:pt x="60000" y="80000"/>
                  </a:cubicBezTo>
                  <a:cubicBezTo>
                    <a:pt x="65454" y="64000"/>
                    <a:pt x="70909" y="72000"/>
                    <a:pt x="70909" y="80000"/>
                  </a:cubicBezTo>
                  <a:cubicBezTo>
                    <a:pt x="87272" y="120000"/>
                    <a:pt x="81818" y="64000"/>
                    <a:pt x="87272" y="64000"/>
                  </a:cubicBezTo>
                  <a:cubicBezTo>
                    <a:pt x="92727" y="64000"/>
                    <a:pt x="92727" y="72000"/>
                    <a:pt x="98181" y="72000"/>
                  </a:cubicBezTo>
                  <a:cubicBezTo>
                    <a:pt x="103636" y="72000"/>
                    <a:pt x="109090" y="72000"/>
                    <a:pt x="114545" y="64000"/>
                  </a:cubicBezTo>
                  <a:cubicBezTo>
                    <a:pt x="120000" y="56000"/>
                    <a:pt x="120000" y="56000"/>
                    <a:pt x="120000" y="40000"/>
                  </a:cubicBezTo>
                  <a:cubicBezTo>
                    <a:pt x="120000" y="40000"/>
                    <a:pt x="103636" y="32000"/>
                    <a:pt x="98181" y="32000"/>
                  </a:cubicBezTo>
                  <a:cubicBezTo>
                    <a:pt x="92727" y="24000"/>
                    <a:pt x="92727" y="16000"/>
                    <a:pt x="92727" y="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2" name="Shape 2528">
              <a:extLst>
                <a:ext uri="{FF2B5EF4-FFF2-40B4-BE49-F238E27FC236}">
                  <a16:creationId xmlns:a16="http://schemas.microsoft.com/office/drawing/2014/main" id="{201B7DC3-19E4-43FE-8811-C25994F65222}"/>
                </a:ext>
              </a:extLst>
            </p:cNvPr>
            <p:cNvSpPr/>
            <p:nvPr/>
          </p:nvSpPr>
          <p:spPr>
            <a:xfrm>
              <a:off x="11808456" y="6395436"/>
              <a:ext cx="194267" cy="121050"/>
            </a:xfrm>
            <a:custGeom>
              <a:avLst/>
              <a:gdLst/>
              <a:ahLst/>
              <a:cxnLst/>
              <a:rect l="0" t="0" r="0" b="0"/>
              <a:pathLst>
                <a:path w="120000" h="120000" extrusionOk="0">
                  <a:moveTo>
                    <a:pt x="108571" y="83076"/>
                  </a:moveTo>
                  <a:cubicBezTo>
                    <a:pt x="102857" y="83076"/>
                    <a:pt x="120000" y="64615"/>
                    <a:pt x="114285" y="55384"/>
                  </a:cubicBezTo>
                  <a:cubicBezTo>
                    <a:pt x="114285" y="46153"/>
                    <a:pt x="108571" y="27692"/>
                    <a:pt x="102857" y="27692"/>
                  </a:cubicBezTo>
                  <a:cubicBezTo>
                    <a:pt x="97142" y="18461"/>
                    <a:pt x="85714" y="0"/>
                    <a:pt x="74285" y="0"/>
                  </a:cubicBezTo>
                  <a:cubicBezTo>
                    <a:pt x="62857" y="0"/>
                    <a:pt x="57142" y="9230"/>
                    <a:pt x="45714" y="9230"/>
                  </a:cubicBezTo>
                  <a:cubicBezTo>
                    <a:pt x="34285" y="9230"/>
                    <a:pt x="28571" y="0"/>
                    <a:pt x="17142" y="9230"/>
                  </a:cubicBezTo>
                  <a:cubicBezTo>
                    <a:pt x="0" y="27692"/>
                    <a:pt x="17142" y="46153"/>
                    <a:pt x="28571" y="55384"/>
                  </a:cubicBezTo>
                  <a:cubicBezTo>
                    <a:pt x="40000" y="64615"/>
                    <a:pt x="45714" y="64615"/>
                    <a:pt x="57142" y="83076"/>
                  </a:cubicBezTo>
                  <a:cubicBezTo>
                    <a:pt x="57142" y="92307"/>
                    <a:pt x="68571" y="92307"/>
                    <a:pt x="68571" y="83076"/>
                  </a:cubicBezTo>
                  <a:cubicBezTo>
                    <a:pt x="68571" y="92307"/>
                    <a:pt x="97142" y="120000"/>
                    <a:pt x="102857" y="120000"/>
                  </a:cubicBezTo>
                  <a:cubicBezTo>
                    <a:pt x="102857" y="101538"/>
                    <a:pt x="102857" y="92307"/>
                    <a:pt x="108571" y="83076"/>
                  </a:cubicBezTo>
                  <a:cubicBezTo>
                    <a:pt x="108571" y="83076"/>
                    <a:pt x="97142" y="92307"/>
                    <a:pt x="108571" y="8307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3" name="Shape 2529">
              <a:extLst>
                <a:ext uri="{FF2B5EF4-FFF2-40B4-BE49-F238E27FC236}">
                  <a16:creationId xmlns:a16="http://schemas.microsoft.com/office/drawing/2014/main" id="{24130157-D0BA-4366-9DF0-6F8686D0AA73}"/>
                </a:ext>
              </a:extLst>
            </p:cNvPr>
            <p:cNvSpPr/>
            <p:nvPr/>
          </p:nvSpPr>
          <p:spPr>
            <a:xfrm>
              <a:off x="11967691" y="6481445"/>
              <a:ext cx="35032" cy="35041"/>
            </a:xfrm>
            <a:custGeom>
              <a:avLst/>
              <a:gdLst/>
              <a:ahLst/>
              <a:cxnLst/>
              <a:rect l="0" t="0" r="0" b="0"/>
              <a:pathLst>
                <a:path w="120000" h="120000" extrusionOk="0">
                  <a:moveTo>
                    <a:pt x="60000" y="0"/>
                  </a:moveTo>
                  <a:cubicBezTo>
                    <a:pt x="30000" y="0"/>
                    <a:pt x="30000" y="60000"/>
                    <a:pt x="30000" y="90000"/>
                  </a:cubicBezTo>
                  <a:cubicBezTo>
                    <a:pt x="30000" y="120000"/>
                    <a:pt x="90000" y="120000"/>
                    <a:pt x="120000" y="120000"/>
                  </a:cubicBezTo>
                  <a:cubicBezTo>
                    <a:pt x="120000" y="60000"/>
                    <a:pt x="120000" y="30000"/>
                    <a:pt x="60000" y="0"/>
                  </a:cubicBezTo>
                  <a:cubicBezTo>
                    <a:pt x="0" y="30000"/>
                    <a:pt x="90000" y="30000"/>
                    <a:pt x="6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4" name="Shape 2530">
              <a:extLst>
                <a:ext uri="{FF2B5EF4-FFF2-40B4-BE49-F238E27FC236}">
                  <a16:creationId xmlns:a16="http://schemas.microsoft.com/office/drawing/2014/main" id="{FA489AFC-CC90-435D-A82E-31AF4236B75A}"/>
                </a:ext>
              </a:extLst>
            </p:cNvPr>
            <p:cNvSpPr/>
            <p:nvPr/>
          </p:nvSpPr>
          <p:spPr>
            <a:xfrm>
              <a:off x="11853041" y="6264829"/>
              <a:ext cx="187900" cy="168835"/>
            </a:xfrm>
            <a:custGeom>
              <a:avLst/>
              <a:gdLst/>
              <a:ahLst/>
              <a:cxnLst/>
              <a:rect l="0" t="0" r="0" b="0"/>
              <a:pathLst>
                <a:path w="120000" h="120000" extrusionOk="0">
                  <a:moveTo>
                    <a:pt x="30000" y="93333"/>
                  </a:moveTo>
                  <a:cubicBezTo>
                    <a:pt x="42000" y="80000"/>
                    <a:pt x="78000" y="106666"/>
                    <a:pt x="84000" y="120000"/>
                  </a:cubicBezTo>
                  <a:cubicBezTo>
                    <a:pt x="90000" y="106666"/>
                    <a:pt x="90000" y="93333"/>
                    <a:pt x="84000" y="86666"/>
                  </a:cubicBezTo>
                  <a:cubicBezTo>
                    <a:pt x="78000" y="60000"/>
                    <a:pt x="90000" y="73333"/>
                    <a:pt x="102000" y="73333"/>
                  </a:cubicBezTo>
                  <a:cubicBezTo>
                    <a:pt x="114000" y="66666"/>
                    <a:pt x="114000" y="53333"/>
                    <a:pt x="108000" y="40000"/>
                  </a:cubicBezTo>
                  <a:cubicBezTo>
                    <a:pt x="108000" y="40000"/>
                    <a:pt x="120000" y="33333"/>
                    <a:pt x="120000" y="33333"/>
                  </a:cubicBezTo>
                  <a:cubicBezTo>
                    <a:pt x="120000" y="20000"/>
                    <a:pt x="120000" y="13333"/>
                    <a:pt x="114000" y="0"/>
                  </a:cubicBezTo>
                  <a:cubicBezTo>
                    <a:pt x="114000" y="0"/>
                    <a:pt x="90000" y="6666"/>
                    <a:pt x="90000" y="6666"/>
                  </a:cubicBezTo>
                  <a:cubicBezTo>
                    <a:pt x="78000" y="6666"/>
                    <a:pt x="72000" y="6666"/>
                    <a:pt x="60000" y="20000"/>
                  </a:cubicBezTo>
                  <a:cubicBezTo>
                    <a:pt x="60000" y="20000"/>
                    <a:pt x="78000" y="33333"/>
                    <a:pt x="72000" y="40000"/>
                  </a:cubicBezTo>
                  <a:cubicBezTo>
                    <a:pt x="60000" y="53333"/>
                    <a:pt x="54000" y="26666"/>
                    <a:pt x="60000" y="26666"/>
                  </a:cubicBezTo>
                  <a:cubicBezTo>
                    <a:pt x="60000" y="26666"/>
                    <a:pt x="42000" y="33333"/>
                    <a:pt x="42000" y="40000"/>
                  </a:cubicBezTo>
                  <a:cubicBezTo>
                    <a:pt x="42000" y="46666"/>
                    <a:pt x="36000" y="46666"/>
                    <a:pt x="30000" y="53333"/>
                  </a:cubicBezTo>
                  <a:cubicBezTo>
                    <a:pt x="30000" y="60000"/>
                    <a:pt x="18000" y="80000"/>
                    <a:pt x="30000" y="80000"/>
                  </a:cubicBezTo>
                  <a:cubicBezTo>
                    <a:pt x="30000" y="80000"/>
                    <a:pt x="24000" y="80000"/>
                    <a:pt x="18000" y="80000"/>
                  </a:cubicBezTo>
                  <a:cubicBezTo>
                    <a:pt x="18000" y="80000"/>
                    <a:pt x="24000" y="80000"/>
                    <a:pt x="24000" y="80000"/>
                  </a:cubicBezTo>
                  <a:cubicBezTo>
                    <a:pt x="24000" y="80000"/>
                    <a:pt x="18000" y="80000"/>
                    <a:pt x="18000" y="80000"/>
                  </a:cubicBezTo>
                  <a:cubicBezTo>
                    <a:pt x="12000" y="86666"/>
                    <a:pt x="24000" y="93333"/>
                    <a:pt x="24000" y="93333"/>
                  </a:cubicBezTo>
                  <a:cubicBezTo>
                    <a:pt x="24000" y="86666"/>
                    <a:pt x="12000" y="86666"/>
                    <a:pt x="12000" y="86666"/>
                  </a:cubicBezTo>
                  <a:cubicBezTo>
                    <a:pt x="12000" y="86666"/>
                    <a:pt x="18000" y="93333"/>
                    <a:pt x="18000" y="93333"/>
                  </a:cubicBezTo>
                  <a:cubicBezTo>
                    <a:pt x="18000" y="93333"/>
                    <a:pt x="12000" y="86666"/>
                    <a:pt x="6000" y="93333"/>
                  </a:cubicBezTo>
                  <a:cubicBezTo>
                    <a:pt x="6000" y="93333"/>
                    <a:pt x="12000" y="100000"/>
                    <a:pt x="12000" y="100000"/>
                  </a:cubicBezTo>
                  <a:cubicBezTo>
                    <a:pt x="12000" y="93333"/>
                    <a:pt x="6000" y="93333"/>
                    <a:pt x="0" y="100000"/>
                  </a:cubicBezTo>
                  <a:cubicBezTo>
                    <a:pt x="6000" y="100000"/>
                    <a:pt x="24000" y="106666"/>
                    <a:pt x="30000" y="93333"/>
                  </a:cubicBezTo>
                  <a:cubicBezTo>
                    <a:pt x="30000" y="93333"/>
                    <a:pt x="30000" y="100000"/>
                    <a:pt x="30000" y="9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5" name="Shape 2531">
              <a:extLst>
                <a:ext uri="{FF2B5EF4-FFF2-40B4-BE49-F238E27FC236}">
                  <a16:creationId xmlns:a16="http://schemas.microsoft.com/office/drawing/2014/main" id="{374CA95D-E88F-4175-B534-CDA818745BB1}"/>
                </a:ext>
              </a:extLst>
            </p:cNvPr>
            <p:cNvSpPr/>
            <p:nvPr/>
          </p:nvSpPr>
          <p:spPr>
            <a:xfrm>
              <a:off x="12079153" y="5984500"/>
              <a:ext cx="140126" cy="207060"/>
            </a:xfrm>
            <a:custGeom>
              <a:avLst/>
              <a:gdLst/>
              <a:ahLst/>
              <a:cxnLst/>
              <a:rect l="0" t="0" r="0" b="0"/>
              <a:pathLst>
                <a:path w="120000" h="120000" extrusionOk="0">
                  <a:moveTo>
                    <a:pt x="80000" y="114545"/>
                  </a:moveTo>
                  <a:cubicBezTo>
                    <a:pt x="80000" y="109090"/>
                    <a:pt x="48000" y="98181"/>
                    <a:pt x="64000" y="92727"/>
                  </a:cubicBezTo>
                  <a:cubicBezTo>
                    <a:pt x="72000" y="87272"/>
                    <a:pt x="72000" y="70909"/>
                    <a:pt x="88000" y="65454"/>
                  </a:cubicBezTo>
                  <a:cubicBezTo>
                    <a:pt x="88000" y="65454"/>
                    <a:pt x="88000" y="70909"/>
                    <a:pt x="88000" y="70909"/>
                  </a:cubicBezTo>
                  <a:cubicBezTo>
                    <a:pt x="96000" y="70909"/>
                    <a:pt x="120000" y="60000"/>
                    <a:pt x="120000" y="54545"/>
                  </a:cubicBezTo>
                  <a:cubicBezTo>
                    <a:pt x="120000" y="49090"/>
                    <a:pt x="88000" y="49090"/>
                    <a:pt x="88000" y="38181"/>
                  </a:cubicBezTo>
                  <a:cubicBezTo>
                    <a:pt x="88000" y="32727"/>
                    <a:pt x="80000" y="32727"/>
                    <a:pt x="80000" y="27272"/>
                  </a:cubicBezTo>
                  <a:cubicBezTo>
                    <a:pt x="80000" y="21818"/>
                    <a:pt x="96000" y="27272"/>
                    <a:pt x="96000" y="21818"/>
                  </a:cubicBezTo>
                  <a:cubicBezTo>
                    <a:pt x="96000" y="16363"/>
                    <a:pt x="96000" y="10909"/>
                    <a:pt x="96000" y="5454"/>
                  </a:cubicBezTo>
                  <a:cubicBezTo>
                    <a:pt x="96000" y="0"/>
                    <a:pt x="96000" y="5454"/>
                    <a:pt x="88000" y="5454"/>
                  </a:cubicBezTo>
                  <a:cubicBezTo>
                    <a:pt x="64000" y="5454"/>
                    <a:pt x="72000" y="10909"/>
                    <a:pt x="56000" y="21818"/>
                  </a:cubicBezTo>
                  <a:cubicBezTo>
                    <a:pt x="48000" y="27272"/>
                    <a:pt x="24000" y="16363"/>
                    <a:pt x="16000" y="27272"/>
                  </a:cubicBezTo>
                  <a:cubicBezTo>
                    <a:pt x="0" y="38181"/>
                    <a:pt x="24000" y="38181"/>
                    <a:pt x="32000" y="32727"/>
                  </a:cubicBezTo>
                  <a:cubicBezTo>
                    <a:pt x="40000" y="27272"/>
                    <a:pt x="56000" y="32727"/>
                    <a:pt x="48000" y="43636"/>
                  </a:cubicBezTo>
                  <a:cubicBezTo>
                    <a:pt x="48000" y="38181"/>
                    <a:pt x="32000" y="32727"/>
                    <a:pt x="32000" y="43636"/>
                  </a:cubicBezTo>
                  <a:cubicBezTo>
                    <a:pt x="24000" y="43636"/>
                    <a:pt x="16000" y="49090"/>
                    <a:pt x="16000" y="43636"/>
                  </a:cubicBezTo>
                  <a:cubicBezTo>
                    <a:pt x="16000" y="49090"/>
                    <a:pt x="0" y="38181"/>
                    <a:pt x="0" y="49090"/>
                  </a:cubicBezTo>
                  <a:cubicBezTo>
                    <a:pt x="0" y="60000"/>
                    <a:pt x="0" y="65454"/>
                    <a:pt x="0" y="76363"/>
                  </a:cubicBezTo>
                  <a:cubicBezTo>
                    <a:pt x="8000" y="81818"/>
                    <a:pt x="16000" y="81818"/>
                    <a:pt x="16000" y="87272"/>
                  </a:cubicBezTo>
                  <a:cubicBezTo>
                    <a:pt x="24000" y="98181"/>
                    <a:pt x="8000" y="103636"/>
                    <a:pt x="16000" y="109090"/>
                  </a:cubicBezTo>
                  <a:cubicBezTo>
                    <a:pt x="32000" y="120000"/>
                    <a:pt x="64000" y="114545"/>
                    <a:pt x="80000" y="11454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6" name="Shape 2532">
              <a:extLst>
                <a:ext uri="{FF2B5EF4-FFF2-40B4-BE49-F238E27FC236}">
                  <a16:creationId xmlns:a16="http://schemas.microsoft.com/office/drawing/2014/main" id="{36F5CE3E-FA0A-41FC-B27D-2528604B2262}"/>
                </a:ext>
              </a:extLst>
            </p:cNvPr>
            <p:cNvSpPr/>
            <p:nvPr/>
          </p:nvSpPr>
          <p:spPr>
            <a:xfrm>
              <a:off x="11977245" y="6172449"/>
              <a:ext cx="417196" cy="484203"/>
            </a:xfrm>
            <a:custGeom>
              <a:avLst/>
              <a:gdLst/>
              <a:ahLst/>
              <a:cxnLst/>
              <a:rect l="0" t="0" r="0" b="0"/>
              <a:pathLst>
                <a:path w="120000" h="120000" extrusionOk="0">
                  <a:moveTo>
                    <a:pt x="117333" y="55384"/>
                  </a:moveTo>
                  <a:cubicBezTo>
                    <a:pt x="114666" y="50769"/>
                    <a:pt x="114666" y="46153"/>
                    <a:pt x="114666" y="41538"/>
                  </a:cubicBezTo>
                  <a:cubicBezTo>
                    <a:pt x="112000" y="36923"/>
                    <a:pt x="109333" y="34615"/>
                    <a:pt x="112000" y="27692"/>
                  </a:cubicBezTo>
                  <a:cubicBezTo>
                    <a:pt x="114666" y="23076"/>
                    <a:pt x="112000" y="18461"/>
                    <a:pt x="109333" y="16153"/>
                  </a:cubicBezTo>
                  <a:cubicBezTo>
                    <a:pt x="106666" y="13846"/>
                    <a:pt x="101333" y="11538"/>
                    <a:pt x="101333" y="9230"/>
                  </a:cubicBezTo>
                  <a:cubicBezTo>
                    <a:pt x="101333" y="9230"/>
                    <a:pt x="104000" y="6923"/>
                    <a:pt x="101333" y="4615"/>
                  </a:cubicBezTo>
                  <a:cubicBezTo>
                    <a:pt x="98666" y="4615"/>
                    <a:pt x="98666" y="11538"/>
                    <a:pt x="98666" y="11538"/>
                  </a:cubicBezTo>
                  <a:cubicBezTo>
                    <a:pt x="93333" y="11538"/>
                    <a:pt x="93333" y="9230"/>
                    <a:pt x="88000" y="9230"/>
                  </a:cubicBezTo>
                  <a:cubicBezTo>
                    <a:pt x="82666" y="11538"/>
                    <a:pt x="74666" y="16153"/>
                    <a:pt x="66666" y="16153"/>
                  </a:cubicBezTo>
                  <a:cubicBezTo>
                    <a:pt x="64000" y="13846"/>
                    <a:pt x="69333" y="11538"/>
                    <a:pt x="69333" y="9230"/>
                  </a:cubicBezTo>
                  <a:cubicBezTo>
                    <a:pt x="64000" y="9230"/>
                    <a:pt x="61333" y="11538"/>
                    <a:pt x="56000" y="9230"/>
                  </a:cubicBezTo>
                  <a:cubicBezTo>
                    <a:pt x="53333" y="6923"/>
                    <a:pt x="61333" y="2307"/>
                    <a:pt x="53333" y="2307"/>
                  </a:cubicBezTo>
                  <a:cubicBezTo>
                    <a:pt x="48000" y="2307"/>
                    <a:pt x="42666" y="2307"/>
                    <a:pt x="34666" y="0"/>
                  </a:cubicBezTo>
                  <a:cubicBezTo>
                    <a:pt x="37333" y="2307"/>
                    <a:pt x="40000" y="2307"/>
                    <a:pt x="40000" y="6923"/>
                  </a:cubicBezTo>
                  <a:cubicBezTo>
                    <a:pt x="37333" y="9230"/>
                    <a:pt x="37333" y="9230"/>
                    <a:pt x="40000" y="13846"/>
                  </a:cubicBezTo>
                  <a:cubicBezTo>
                    <a:pt x="40000" y="18461"/>
                    <a:pt x="40000" y="16153"/>
                    <a:pt x="45333" y="16153"/>
                  </a:cubicBezTo>
                  <a:cubicBezTo>
                    <a:pt x="48000" y="16153"/>
                    <a:pt x="50666" y="18461"/>
                    <a:pt x="53333" y="20769"/>
                  </a:cubicBezTo>
                  <a:cubicBezTo>
                    <a:pt x="50666" y="18461"/>
                    <a:pt x="42666" y="18461"/>
                    <a:pt x="40000" y="18461"/>
                  </a:cubicBezTo>
                  <a:cubicBezTo>
                    <a:pt x="40000" y="18461"/>
                    <a:pt x="37333" y="18461"/>
                    <a:pt x="37333" y="18461"/>
                  </a:cubicBezTo>
                  <a:cubicBezTo>
                    <a:pt x="34666" y="20769"/>
                    <a:pt x="37333" y="23076"/>
                    <a:pt x="34666" y="23076"/>
                  </a:cubicBezTo>
                  <a:cubicBezTo>
                    <a:pt x="29333" y="25384"/>
                    <a:pt x="18666" y="13846"/>
                    <a:pt x="16000" y="23076"/>
                  </a:cubicBezTo>
                  <a:cubicBezTo>
                    <a:pt x="18666" y="27692"/>
                    <a:pt x="21333" y="32307"/>
                    <a:pt x="16000" y="34615"/>
                  </a:cubicBezTo>
                  <a:cubicBezTo>
                    <a:pt x="13333" y="39230"/>
                    <a:pt x="13333" y="34615"/>
                    <a:pt x="16000" y="39230"/>
                  </a:cubicBezTo>
                  <a:cubicBezTo>
                    <a:pt x="16000" y="50769"/>
                    <a:pt x="0" y="46153"/>
                    <a:pt x="2666" y="50769"/>
                  </a:cubicBezTo>
                  <a:cubicBezTo>
                    <a:pt x="2666" y="53076"/>
                    <a:pt x="5333" y="55384"/>
                    <a:pt x="5333" y="60000"/>
                  </a:cubicBezTo>
                  <a:cubicBezTo>
                    <a:pt x="5333" y="64615"/>
                    <a:pt x="2666" y="64615"/>
                    <a:pt x="5333" y="69230"/>
                  </a:cubicBezTo>
                  <a:cubicBezTo>
                    <a:pt x="8000" y="71538"/>
                    <a:pt x="0" y="76153"/>
                    <a:pt x="2666" y="76153"/>
                  </a:cubicBezTo>
                  <a:cubicBezTo>
                    <a:pt x="8000" y="78461"/>
                    <a:pt x="5333" y="83076"/>
                    <a:pt x="8000" y="85384"/>
                  </a:cubicBezTo>
                  <a:cubicBezTo>
                    <a:pt x="10666" y="92307"/>
                    <a:pt x="21333" y="90000"/>
                    <a:pt x="29333" y="92307"/>
                  </a:cubicBezTo>
                  <a:cubicBezTo>
                    <a:pt x="29333" y="92307"/>
                    <a:pt x="24000" y="110769"/>
                    <a:pt x="24000" y="113076"/>
                  </a:cubicBezTo>
                  <a:cubicBezTo>
                    <a:pt x="34666" y="113076"/>
                    <a:pt x="40000" y="110769"/>
                    <a:pt x="50666" y="113076"/>
                  </a:cubicBezTo>
                  <a:cubicBezTo>
                    <a:pt x="50666" y="113076"/>
                    <a:pt x="61333" y="120000"/>
                    <a:pt x="61333" y="117692"/>
                  </a:cubicBezTo>
                  <a:cubicBezTo>
                    <a:pt x="64000" y="113076"/>
                    <a:pt x="66666" y="113076"/>
                    <a:pt x="69333" y="115384"/>
                  </a:cubicBezTo>
                  <a:cubicBezTo>
                    <a:pt x="72000" y="117692"/>
                    <a:pt x="85333" y="110769"/>
                    <a:pt x="88000" y="113076"/>
                  </a:cubicBezTo>
                  <a:cubicBezTo>
                    <a:pt x="88000" y="113076"/>
                    <a:pt x="98666" y="115384"/>
                    <a:pt x="96000" y="113076"/>
                  </a:cubicBezTo>
                  <a:cubicBezTo>
                    <a:pt x="93333" y="106153"/>
                    <a:pt x="90666" y="106153"/>
                    <a:pt x="96000" y="103846"/>
                  </a:cubicBezTo>
                  <a:cubicBezTo>
                    <a:pt x="101333" y="99230"/>
                    <a:pt x="101333" y="99230"/>
                    <a:pt x="106666" y="99230"/>
                  </a:cubicBezTo>
                  <a:cubicBezTo>
                    <a:pt x="109333" y="96923"/>
                    <a:pt x="96000" y="87692"/>
                    <a:pt x="93333" y="85384"/>
                  </a:cubicBezTo>
                  <a:cubicBezTo>
                    <a:pt x="90666" y="85384"/>
                    <a:pt x="82666" y="73846"/>
                    <a:pt x="85333" y="71538"/>
                  </a:cubicBezTo>
                  <a:cubicBezTo>
                    <a:pt x="96000" y="69230"/>
                    <a:pt x="101333" y="66923"/>
                    <a:pt x="109333" y="60000"/>
                  </a:cubicBezTo>
                  <a:cubicBezTo>
                    <a:pt x="112000" y="57692"/>
                    <a:pt x="114666" y="66923"/>
                    <a:pt x="117333" y="64615"/>
                  </a:cubicBezTo>
                  <a:cubicBezTo>
                    <a:pt x="120000" y="62307"/>
                    <a:pt x="120000" y="57692"/>
                    <a:pt x="117333" y="55384"/>
                  </a:cubicBezTo>
                  <a:cubicBezTo>
                    <a:pt x="117333" y="53076"/>
                    <a:pt x="117333" y="55384"/>
                    <a:pt x="117333" y="5538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7" name="Shape 2533">
              <a:extLst>
                <a:ext uri="{FF2B5EF4-FFF2-40B4-BE49-F238E27FC236}">
                  <a16:creationId xmlns:a16="http://schemas.microsoft.com/office/drawing/2014/main" id="{B4CFD245-A2F6-4A52-9771-4B8C89E7BC49}"/>
                </a:ext>
              </a:extLst>
            </p:cNvPr>
            <p:cNvSpPr/>
            <p:nvPr/>
          </p:nvSpPr>
          <p:spPr>
            <a:xfrm>
              <a:off x="12712915" y="6322170"/>
              <a:ext cx="831211" cy="493760"/>
            </a:xfrm>
            <a:custGeom>
              <a:avLst/>
              <a:gdLst/>
              <a:ahLst/>
              <a:cxnLst/>
              <a:rect l="0" t="0" r="0" b="0"/>
              <a:pathLst>
                <a:path w="120000" h="120000" extrusionOk="0">
                  <a:moveTo>
                    <a:pt x="0" y="61132"/>
                  </a:moveTo>
                  <a:cubicBezTo>
                    <a:pt x="0" y="67924"/>
                    <a:pt x="9438" y="67924"/>
                    <a:pt x="12134" y="67924"/>
                  </a:cubicBezTo>
                  <a:cubicBezTo>
                    <a:pt x="14831" y="67924"/>
                    <a:pt x="17528" y="72452"/>
                    <a:pt x="21573" y="70188"/>
                  </a:cubicBezTo>
                  <a:cubicBezTo>
                    <a:pt x="22921" y="65660"/>
                    <a:pt x="26966" y="63396"/>
                    <a:pt x="29662" y="63396"/>
                  </a:cubicBezTo>
                  <a:cubicBezTo>
                    <a:pt x="33707" y="58867"/>
                    <a:pt x="41797" y="63396"/>
                    <a:pt x="44494" y="67924"/>
                  </a:cubicBezTo>
                  <a:cubicBezTo>
                    <a:pt x="48539" y="76981"/>
                    <a:pt x="49887" y="86037"/>
                    <a:pt x="53932" y="92830"/>
                  </a:cubicBezTo>
                  <a:cubicBezTo>
                    <a:pt x="56629" y="90566"/>
                    <a:pt x="56629" y="88301"/>
                    <a:pt x="59325" y="86037"/>
                  </a:cubicBezTo>
                  <a:cubicBezTo>
                    <a:pt x="62022" y="86037"/>
                    <a:pt x="62022" y="90566"/>
                    <a:pt x="63370" y="92830"/>
                  </a:cubicBezTo>
                  <a:cubicBezTo>
                    <a:pt x="64719" y="95094"/>
                    <a:pt x="76853" y="97358"/>
                    <a:pt x="76853" y="95094"/>
                  </a:cubicBezTo>
                  <a:cubicBezTo>
                    <a:pt x="76853" y="97358"/>
                    <a:pt x="68764" y="101886"/>
                    <a:pt x="68764" y="104150"/>
                  </a:cubicBezTo>
                  <a:cubicBezTo>
                    <a:pt x="70112" y="106415"/>
                    <a:pt x="75505" y="104150"/>
                    <a:pt x="74157" y="110943"/>
                  </a:cubicBezTo>
                  <a:cubicBezTo>
                    <a:pt x="72808" y="115471"/>
                    <a:pt x="76853" y="120000"/>
                    <a:pt x="79550" y="115471"/>
                  </a:cubicBezTo>
                  <a:cubicBezTo>
                    <a:pt x="82247" y="113207"/>
                    <a:pt x="86292" y="108679"/>
                    <a:pt x="90337" y="108679"/>
                  </a:cubicBezTo>
                  <a:cubicBezTo>
                    <a:pt x="94382" y="108679"/>
                    <a:pt x="95730" y="108679"/>
                    <a:pt x="97078" y="104150"/>
                  </a:cubicBezTo>
                  <a:cubicBezTo>
                    <a:pt x="97078" y="104150"/>
                    <a:pt x="93033" y="104150"/>
                    <a:pt x="91685" y="104150"/>
                  </a:cubicBezTo>
                  <a:cubicBezTo>
                    <a:pt x="88988" y="104150"/>
                    <a:pt x="86292" y="106415"/>
                    <a:pt x="84943" y="99622"/>
                  </a:cubicBezTo>
                  <a:cubicBezTo>
                    <a:pt x="80898" y="90566"/>
                    <a:pt x="94382" y="86037"/>
                    <a:pt x="97078" y="86037"/>
                  </a:cubicBezTo>
                  <a:cubicBezTo>
                    <a:pt x="99775" y="83773"/>
                    <a:pt x="102471" y="81509"/>
                    <a:pt x="105168" y="79245"/>
                  </a:cubicBezTo>
                  <a:cubicBezTo>
                    <a:pt x="106516" y="74716"/>
                    <a:pt x="109213" y="70188"/>
                    <a:pt x="113258" y="70188"/>
                  </a:cubicBezTo>
                  <a:cubicBezTo>
                    <a:pt x="114606" y="70188"/>
                    <a:pt x="117303" y="70188"/>
                    <a:pt x="117303" y="63396"/>
                  </a:cubicBezTo>
                  <a:cubicBezTo>
                    <a:pt x="117303" y="61132"/>
                    <a:pt x="115955" y="61132"/>
                    <a:pt x="115955" y="58867"/>
                  </a:cubicBezTo>
                  <a:cubicBezTo>
                    <a:pt x="115955" y="56603"/>
                    <a:pt x="118651" y="56603"/>
                    <a:pt x="118651" y="56603"/>
                  </a:cubicBezTo>
                  <a:cubicBezTo>
                    <a:pt x="118651" y="56603"/>
                    <a:pt x="115955" y="54339"/>
                    <a:pt x="115955" y="54339"/>
                  </a:cubicBezTo>
                  <a:cubicBezTo>
                    <a:pt x="115955" y="52075"/>
                    <a:pt x="120000" y="52075"/>
                    <a:pt x="118651" y="47547"/>
                  </a:cubicBezTo>
                  <a:cubicBezTo>
                    <a:pt x="118651" y="47547"/>
                    <a:pt x="115955" y="45283"/>
                    <a:pt x="114606" y="43018"/>
                  </a:cubicBezTo>
                  <a:cubicBezTo>
                    <a:pt x="113258" y="40754"/>
                    <a:pt x="111910" y="45283"/>
                    <a:pt x="110561" y="40754"/>
                  </a:cubicBezTo>
                  <a:cubicBezTo>
                    <a:pt x="109213" y="38490"/>
                    <a:pt x="107865" y="38490"/>
                    <a:pt x="105168" y="40754"/>
                  </a:cubicBezTo>
                  <a:cubicBezTo>
                    <a:pt x="103820" y="40754"/>
                    <a:pt x="102471" y="33962"/>
                    <a:pt x="101123" y="33962"/>
                  </a:cubicBezTo>
                  <a:cubicBezTo>
                    <a:pt x="99775" y="31698"/>
                    <a:pt x="98426" y="36226"/>
                    <a:pt x="97078" y="38490"/>
                  </a:cubicBezTo>
                  <a:cubicBezTo>
                    <a:pt x="95730" y="38490"/>
                    <a:pt x="94382" y="31698"/>
                    <a:pt x="93033" y="31698"/>
                  </a:cubicBezTo>
                  <a:cubicBezTo>
                    <a:pt x="91685" y="31698"/>
                    <a:pt x="87640" y="33962"/>
                    <a:pt x="87640" y="31698"/>
                  </a:cubicBezTo>
                  <a:cubicBezTo>
                    <a:pt x="87640" y="29433"/>
                    <a:pt x="87640" y="24905"/>
                    <a:pt x="86292" y="22641"/>
                  </a:cubicBezTo>
                  <a:cubicBezTo>
                    <a:pt x="84943" y="20377"/>
                    <a:pt x="82247" y="22641"/>
                    <a:pt x="80898" y="20377"/>
                  </a:cubicBezTo>
                  <a:cubicBezTo>
                    <a:pt x="79550" y="18113"/>
                    <a:pt x="78202" y="13584"/>
                    <a:pt x="80898" y="11320"/>
                  </a:cubicBezTo>
                  <a:cubicBezTo>
                    <a:pt x="82247" y="11320"/>
                    <a:pt x="79550" y="4528"/>
                    <a:pt x="78202" y="4528"/>
                  </a:cubicBezTo>
                  <a:cubicBezTo>
                    <a:pt x="76853" y="2264"/>
                    <a:pt x="72808" y="4528"/>
                    <a:pt x="71460" y="2264"/>
                  </a:cubicBezTo>
                  <a:cubicBezTo>
                    <a:pt x="67415" y="0"/>
                    <a:pt x="67415" y="13584"/>
                    <a:pt x="63370" y="4528"/>
                  </a:cubicBezTo>
                  <a:cubicBezTo>
                    <a:pt x="62022" y="4528"/>
                    <a:pt x="59325" y="6792"/>
                    <a:pt x="57977" y="6792"/>
                  </a:cubicBezTo>
                  <a:cubicBezTo>
                    <a:pt x="55280" y="9056"/>
                    <a:pt x="56629" y="20377"/>
                    <a:pt x="55280" y="20377"/>
                  </a:cubicBezTo>
                  <a:cubicBezTo>
                    <a:pt x="53932" y="20377"/>
                    <a:pt x="52584" y="15849"/>
                    <a:pt x="51235" y="15849"/>
                  </a:cubicBezTo>
                  <a:cubicBezTo>
                    <a:pt x="51235" y="15849"/>
                    <a:pt x="49887" y="18113"/>
                    <a:pt x="48539" y="18113"/>
                  </a:cubicBezTo>
                  <a:cubicBezTo>
                    <a:pt x="47191" y="18113"/>
                    <a:pt x="45842" y="15849"/>
                    <a:pt x="45842" y="13584"/>
                  </a:cubicBezTo>
                  <a:cubicBezTo>
                    <a:pt x="45842" y="11320"/>
                    <a:pt x="43146" y="15849"/>
                    <a:pt x="41797" y="15849"/>
                  </a:cubicBezTo>
                  <a:cubicBezTo>
                    <a:pt x="40449" y="15849"/>
                    <a:pt x="40449" y="13584"/>
                    <a:pt x="39101" y="13584"/>
                  </a:cubicBezTo>
                  <a:cubicBezTo>
                    <a:pt x="37752" y="13584"/>
                    <a:pt x="37752" y="15849"/>
                    <a:pt x="37752" y="18113"/>
                  </a:cubicBezTo>
                  <a:cubicBezTo>
                    <a:pt x="37752" y="18113"/>
                    <a:pt x="28314" y="11320"/>
                    <a:pt x="28314" y="11320"/>
                  </a:cubicBezTo>
                  <a:cubicBezTo>
                    <a:pt x="24269" y="9056"/>
                    <a:pt x="20224" y="9056"/>
                    <a:pt x="16179" y="9056"/>
                  </a:cubicBezTo>
                  <a:cubicBezTo>
                    <a:pt x="13483" y="9056"/>
                    <a:pt x="12134" y="13584"/>
                    <a:pt x="8089" y="13584"/>
                  </a:cubicBezTo>
                  <a:cubicBezTo>
                    <a:pt x="8089" y="20377"/>
                    <a:pt x="12134" y="20377"/>
                    <a:pt x="12134" y="24905"/>
                  </a:cubicBezTo>
                  <a:cubicBezTo>
                    <a:pt x="12134" y="27169"/>
                    <a:pt x="13483" y="29433"/>
                    <a:pt x="13483" y="31698"/>
                  </a:cubicBezTo>
                  <a:cubicBezTo>
                    <a:pt x="12134" y="33962"/>
                    <a:pt x="8089" y="33962"/>
                    <a:pt x="6741" y="36226"/>
                  </a:cubicBezTo>
                  <a:cubicBezTo>
                    <a:pt x="2696" y="40754"/>
                    <a:pt x="4044" y="45283"/>
                    <a:pt x="2696" y="52075"/>
                  </a:cubicBezTo>
                  <a:cubicBezTo>
                    <a:pt x="2696" y="56603"/>
                    <a:pt x="1348" y="58867"/>
                    <a:pt x="0" y="6113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8" name="Shape 2534">
              <a:extLst>
                <a:ext uri="{FF2B5EF4-FFF2-40B4-BE49-F238E27FC236}">
                  <a16:creationId xmlns:a16="http://schemas.microsoft.com/office/drawing/2014/main" id="{4678B4DA-2EEC-4459-AD47-38D51DC794B0}"/>
                </a:ext>
              </a:extLst>
            </p:cNvPr>
            <p:cNvSpPr/>
            <p:nvPr/>
          </p:nvSpPr>
          <p:spPr>
            <a:xfrm>
              <a:off x="12451768" y="6506929"/>
              <a:ext cx="280255" cy="114678"/>
            </a:xfrm>
            <a:custGeom>
              <a:avLst/>
              <a:gdLst/>
              <a:ahLst/>
              <a:cxnLst/>
              <a:rect l="0" t="0" r="0" b="0"/>
              <a:pathLst>
                <a:path w="120000" h="120000" extrusionOk="0">
                  <a:moveTo>
                    <a:pt x="120000" y="40000"/>
                  </a:moveTo>
                  <a:cubicBezTo>
                    <a:pt x="108000" y="20000"/>
                    <a:pt x="104000" y="0"/>
                    <a:pt x="88000" y="0"/>
                  </a:cubicBezTo>
                  <a:cubicBezTo>
                    <a:pt x="80000" y="0"/>
                    <a:pt x="76000" y="0"/>
                    <a:pt x="68000" y="0"/>
                  </a:cubicBezTo>
                  <a:cubicBezTo>
                    <a:pt x="60000" y="0"/>
                    <a:pt x="60000" y="10000"/>
                    <a:pt x="56000" y="10000"/>
                  </a:cubicBezTo>
                  <a:cubicBezTo>
                    <a:pt x="52000" y="10000"/>
                    <a:pt x="48000" y="0"/>
                    <a:pt x="44000" y="0"/>
                  </a:cubicBezTo>
                  <a:cubicBezTo>
                    <a:pt x="40000" y="10000"/>
                    <a:pt x="36000" y="20000"/>
                    <a:pt x="32000" y="30000"/>
                  </a:cubicBezTo>
                  <a:cubicBezTo>
                    <a:pt x="24000" y="50000"/>
                    <a:pt x="0" y="40000"/>
                    <a:pt x="12000" y="90000"/>
                  </a:cubicBezTo>
                  <a:cubicBezTo>
                    <a:pt x="16000" y="110000"/>
                    <a:pt x="32000" y="120000"/>
                    <a:pt x="44000" y="110000"/>
                  </a:cubicBezTo>
                  <a:cubicBezTo>
                    <a:pt x="48000" y="110000"/>
                    <a:pt x="48000" y="90000"/>
                    <a:pt x="52000" y="90000"/>
                  </a:cubicBezTo>
                  <a:cubicBezTo>
                    <a:pt x="60000" y="90000"/>
                    <a:pt x="68000" y="90000"/>
                    <a:pt x="72000" y="90000"/>
                  </a:cubicBezTo>
                  <a:cubicBezTo>
                    <a:pt x="76000" y="90000"/>
                    <a:pt x="76000" y="70000"/>
                    <a:pt x="76000" y="60000"/>
                  </a:cubicBezTo>
                  <a:cubicBezTo>
                    <a:pt x="80000" y="50000"/>
                    <a:pt x="92000" y="70000"/>
                    <a:pt x="96000" y="70000"/>
                  </a:cubicBezTo>
                  <a:cubicBezTo>
                    <a:pt x="100000" y="70000"/>
                    <a:pt x="108000" y="70000"/>
                    <a:pt x="112000" y="70000"/>
                  </a:cubicBezTo>
                  <a:cubicBezTo>
                    <a:pt x="116000" y="70000"/>
                    <a:pt x="116000" y="50000"/>
                    <a:pt x="12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59" name="Shape 2535">
              <a:extLst>
                <a:ext uri="{FF2B5EF4-FFF2-40B4-BE49-F238E27FC236}">
                  <a16:creationId xmlns:a16="http://schemas.microsoft.com/office/drawing/2014/main" id="{8E372835-9497-41BC-9EAE-ABEE19F4AD0B}"/>
                </a:ext>
              </a:extLst>
            </p:cNvPr>
            <p:cNvSpPr/>
            <p:nvPr/>
          </p:nvSpPr>
          <p:spPr>
            <a:xfrm>
              <a:off x="12760682" y="6086438"/>
              <a:ext cx="439490" cy="328113"/>
            </a:xfrm>
            <a:custGeom>
              <a:avLst/>
              <a:gdLst/>
              <a:ahLst/>
              <a:cxnLst/>
              <a:rect l="0" t="0" r="0" b="0"/>
              <a:pathLst>
                <a:path w="120000" h="120000" extrusionOk="0">
                  <a:moveTo>
                    <a:pt x="28085" y="99428"/>
                  </a:moveTo>
                  <a:cubicBezTo>
                    <a:pt x="35744" y="99428"/>
                    <a:pt x="40851" y="102857"/>
                    <a:pt x="45957" y="102857"/>
                  </a:cubicBezTo>
                  <a:cubicBezTo>
                    <a:pt x="45957" y="102857"/>
                    <a:pt x="58723" y="113142"/>
                    <a:pt x="58723" y="113142"/>
                  </a:cubicBezTo>
                  <a:cubicBezTo>
                    <a:pt x="58723" y="109714"/>
                    <a:pt x="61276" y="99428"/>
                    <a:pt x="63829" y="106285"/>
                  </a:cubicBezTo>
                  <a:cubicBezTo>
                    <a:pt x="68936" y="116571"/>
                    <a:pt x="71489" y="99428"/>
                    <a:pt x="74042" y="109714"/>
                  </a:cubicBezTo>
                  <a:cubicBezTo>
                    <a:pt x="76595" y="116571"/>
                    <a:pt x="81702" y="109714"/>
                    <a:pt x="84255" y="109714"/>
                  </a:cubicBezTo>
                  <a:cubicBezTo>
                    <a:pt x="86808" y="106285"/>
                    <a:pt x="91914" y="120000"/>
                    <a:pt x="91914" y="113142"/>
                  </a:cubicBezTo>
                  <a:cubicBezTo>
                    <a:pt x="94468" y="106285"/>
                    <a:pt x="91914" y="99428"/>
                    <a:pt x="97021" y="96000"/>
                  </a:cubicBezTo>
                  <a:cubicBezTo>
                    <a:pt x="99574" y="96000"/>
                    <a:pt x="104680" y="92571"/>
                    <a:pt x="107234" y="92571"/>
                  </a:cubicBezTo>
                  <a:cubicBezTo>
                    <a:pt x="104680" y="89142"/>
                    <a:pt x="102127" y="82285"/>
                    <a:pt x="102127" y="75428"/>
                  </a:cubicBezTo>
                  <a:cubicBezTo>
                    <a:pt x="102127" y="68571"/>
                    <a:pt x="107234" y="75428"/>
                    <a:pt x="112340" y="72000"/>
                  </a:cubicBezTo>
                  <a:cubicBezTo>
                    <a:pt x="117446" y="72000"/>
                    <a:pt x="120000" y="65142"/>
                    <a:pt x="114893" y="58285"/>
                  </a:cubicBezTo>
                  <a:cubicBezTo>
                    <a:pt x="112340" y="54857"/>
                    <a:pt x="109787" y="58285"/>
                    <a:pt x="107234" y="51428"/>
                  </a:cubicBezTo>
                  <a:cubicBezTo>
                    <a:pt x="104680" y="48000"/>
                    <a:pt x="102127" y="44571"/>
                    <a:pt x="99574" y="37714"/>
                  </a:cubicBezTo>
                  <a:cubicBezTo>
                    <a:pt x="97021" y="34285"/>
                    <a:pt x="97021" y="27428"/>
                    <a:pt x="97021" y="20571"/>
                  </a:cubicBezTo>
                  <a:cubicBezTo>
                    <a:pt x="99574" y="13714"/>
                    <a:pt x="91914" y="6857"/>
                    <a:pt x="89361" y="6857"/>
                  </a:cubicBezTo>
                  <a:cubicBezTo>
                    <a:pt x="86808" y="3428"/>
                    <a:pt x="86808" y="6857"/>
                    <a:pt x="84255" y="6857"/>
                  </a:cubicBezTo>
                  <a:cubicBezTo>
                    <a:pt x="79148" y="10285"/>
                    <a:pt x="79148" y="6857"/>
                    <a:pt x="76595" y="3428"/>
                  </a:cubicBezTo>
                  <a:cubicBezTo>
                    <a:pt x="74042" y="0"/>
                    <a:pt x="74042" y="6857"/>
                    <a:pt x="71489" y="6857"/>
                  </a:cubicBezTo>
                  <a:cubicBezTo>
                    <a:pt x="68936" y="6857"/>
                    <a:pt x="63829" y="0"/>
                    <a:pt x="63829" y="0"/>
                  </a:cubicBezTo>
                  <a:cubicBezTo>
                    <a:pt x="58723" y="0"/>
                    <a:pt x="58723" y="6857"/>
                    <a:pt x="56170" y="6857"/>
                  </a:cubicBezTo>
                  <a:cubicBezTo>
                    <a:pt x="51063" y="10285"/>
                    <a:pt x="48510" y="10285"/>
                    <a:pt x="43404" y="10285"/>
                  </a:cubicBezTo>
                  <a:cubicBezTo>
                    <a:pt x="40851" y="13714"/>
                    <a:pt x="43404" y="20571"/>
                    <a:pt x="43404" y="20571"/>
                  </a:cubicBezTo>
                  <a:cubicBezTo>
                    <a:pt x="40851" y="27428"/>
                    <a:pt x="33191" y="24000"/>
                    <a:pt x="33191" y="30857"/>
                  </a:cubicBezTo>
                  <a:cubicBezTo>
                    <a:pt x="30638" y="34285"/>
                    <a:pt x="30638" y="37714"/>
                    <a:pt x="30638" y="44571"/>
                  </a:cubicBezTo>
                  <a:cubicBezTo>
                    <a:pt x="30638" y="48000"/>
                    <a:pt x="22978" y="48000"/>
                    <a:pt x="20425" y="48000"/>
                  </a:cubicBezTo>
                  <a:cubicBezTo>
                    <a:pt x="12765" y="51428"/>
                    <a:pt x="10212" y="54857"/>
                    <a:pt x="2553" y="54857"/>
                  </a:cubicBezTo>
                  <a:cubicBezTo>
                    <a:pt x="5106" y="65142"/>
                    <a:pt x="12765" y="72000"/>
                    <a:pt x="5106" y="82285"/>
                  </a:cubicBezTo>
                  <a:cubicBezTo>
                    <a:pt x="0" y="85714"/>
                    <a:pt x="0" y="89142"/>
                    <a:pt x="2553" y="92571"/>
                  </a:cubicBezTo>
                  <a:cubicBezTo>
                    <a:pt x="7659" y="96000"/>
                    <a:pt x="2553" y="102857"/>
                    <a:pt x="2553" y="106285"/>
                  </a:cubicBezTo>
                  <a:cubicBezTo>
                    <a:pt x="7659" y="106285"/>
                    <a:pt x="10212" y="106285"/>
                    <a:pt x="12765" y="102857"/>
                  </a:cubicBezTo>
                  <a:cubicBezTo>
                    <a:pt x="17872" y="99428"/>
                    <a:pt x="25531" y="99428"/>
                    <a:pt x="28085" y="9942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0" name="Shape 2536">
              <a:extLst>
                <a:ext uri="{FF2B5EF4-FFF2-40B4-BE49-F238E27FC236}">
                  <a16:creationId xmlns:a16="http://schemas.microsoft.com/office/drawing/2014/main" id="{A5A0F3BD-BE21-44EA-97B6-41ABCE96CCFC}"/>
                </a:ext>
              </a:extLst>
            </p:cNvPr>
            <p:cNvSpPr/>
            <p:nvPr/>
          </p:nvSpPr>
          <p:spPr>
            <a:xfrm>
              <a:off x="12658772" y="6067325"/>
              <a:ext cx="270700" cy="178392"/>
            </a:xfrm>
            <a:custGeom>
              <a:avLst/>
              <a:gdLst/>
              <a:ahLst/>
              <a:cxnLst/>
              <a:rect l="0" t="0" r="0" b="0"/>
              <a:pathLst>
                <a:path w="120000" h="120000" extrusionOk="0">
                  <a:moveTo>
                    <a:pt x="66206" y="113684"/>
                  </a:moveTo>
                  <a:cubicBezTo>
                    <a:pt x="74482" y="101052"/>
                    <a:pt x="86896" y="101052"/>
                    <a:pt x="95172" y="94736"/>
                  </a:cubicBezTo>
                  <a:cubicBezTo>
                    <a:pt x="95172" y="88421"/>
                    <a:pt x="95172" y="82105"/>
                    <a:pt x="95172" y="75789"/>
                  </a:cubicBezTo>
                  <a:cubicBezTo>
                    <a:pt x="99310" y="63157"/>
                    <a:pt x="103448" y="63157"/>
                    <a:pt x="111724" y="56842"/>
                  </a:cubicBezTo>
                  <a:cubicBezTo>
                    <a:pt x="120000" y="50526"/>
                    <a:pt x="115862" y="31578"/>
                    <a:pt x="107586" y="25263"/>
                  </a:cubicBezTo>
                  <a:cubicBezTo>
                    <a:pt x="99310" y="18947"/>
                    <a:pt x="91034" y="12631"/>
                    <a:pt x="78620" y="6315"/>
                  </a:cubicBezTo>
                  <a:cubicBezTo>
                    <a:pt x="70344" y="0"/>
                    <a:pt x="53793" y="6315"/>
                    <a:pt x="41379" y="6315"/>
                  </a:cubicBezTo>
                  <a:cubicBezTo>
                    <a:pt x="33103" y="6315"/>
                    <a:pt x="0" y="0"/>
                    <a:pt x="0" y="25263"/>
                  </a:cubicBezTo>
                  <a:cubicBezTo>
                    <a:pt x="0" y="25263"/>
                    <a:pt x="4137" y="31578"/>
                    <a:pt x="4137" y="37894"/>
                  </a:cubicBezTo>
                  <a:cubicBezTo>
                    <a:pt x="8275" y="44210"/>
                    <a:pt x="4137" y="50526"/>
                    <a:pt x="8275" y="56842"/>
                  </a:cubicBezTo>
                  <a:cubicBezTo>
                    <a:pt x="12413" y="56842"/>
                    <a:pt x="16551" y="69473"/>
                    <a:pt x="20689" y="63157"/>
                  </a:cubicBezTo>
                  <a:cubicBezTo>
                    <a:pt x="28965" y="63157"/>
                    <a:pt x="37241" y="56842"/>
                    <a:pt x="37241" y="69473"/>
                  </a:cubicBezTo>
                  <a:cubicBezTo>
                    <a:pt x="37241" y="75789"/>
                    <a:pt x="37241" y="88421"/>
                    <a:pt x="33103" y="94736"/>
                  </a:cubicBezTo>
                  <a:cubicBezTo>
                    <a:pt x="45517" y="94736"/>
                    <a:pt x="45517" y="94736"/>
                    <a:pt x="49655" y="113684"/>
                  </a:cubicBezTo>
                  <a:cubicBezTo>
                    <a:pt x="53793" y="113684"/>
                    <a:pt x="66206" y="113684"/>
                    <a:pt x="66206" y="113684"/>
                  </a:cubicBezTo>
                  <a:cubicBezTo>
                    <a:pt x="70344" y="107368"/>
                    <a:pt x="62068" y="120000"/>
                    <a:pt x="66206" y="11368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1" name="Shape 2537">
              <a:extLst>
                <a:ext uri="{FF2B5EF4-FFF2-40B4-BE49-F238E27FC236}">
                  <a16:creationId xmlns:a16="http://schemas.microsoft.com/office/drawing/2014/main" id="{2FE837E6-47C2-4E17-88C5-BB93F04CF982}"/>
                </a:ext>
              </a:extLst>
            </p:cNvPr>
            <p:cNvSpPr/>
            <p:nvPr/>
          </p:nvSpPr>
          <p:spPr>
            <a:xfrm>
              <a:off x="12658772" y="5955830"/>
              <a:ext cx="334397" cy="168835"/>
            </a:xfrm>
            <a:custGeom>
              <a:avLst/>
              <a:gdLst/>
              <a:ahLst/>
              <a:cxnLst/>
              <a:rect l="0" t="0" r="0" b="0"/>
              <a:pathLst>
                <a:path w="120000" h="120000" extrusionOk="0">
                  <a:moveTo>
                    <a:pt x="36666" y="86666"/>
                  </a:moveTo>
                  <a:cubicBezTo>
                    <a:pt x="46666" y="86666"/>
                    <a:pt x="53333" y="80000"/>
                    <a:pt x="63333" y="80000"/>
                  </a:cubicBezTo>
                  <a:cubicBezTo>
                    <a:pt x="66666" y="80000"/>
                    <a:pt x="80000" y="93333"/>
                    <a:pt x="83333" y="100000"/>
                  </a:cubicBezTo>
                  <a:cubicBezTo>
                    <a:pt x="86666" y="106666"/>
                    <a:pt x="90000" y="120000"/>
                    <a:pt x="96666" y="113333"/>
                  </a:cubicBezTo>
                  <a:cubicBezTo>
                    <a:pt x="100000" y="113333"/>
                    <a:pt x="103333" y="106666"/>
                    <a:pt x="110000" y="106666"/>
                  </a:cubicBezTo>
                  <a:cubicBezTo>
                    <a:pt x="113333" y="106666"/>
                    <a:pt x="113333" y="93333"/>
                    <a:pt x="120000" y="93333"/>
                  </a:cubicBezTo>
                  <a:cubicBezTo>
                    <a:pt x="116666" y="80000"/>
                    <a:pt x="110000" y="60000"/>
                    <a:pt x="113333" y="53333"/>
                  </a:cubicBezTo>
                  <a:cubicBezTo>
                    <a:pt x="116666" y="40000"/>
                    <a:pt x="106666" y="26666"/>
                    <a:pt x="103333" y="26666"/>
                  </a:cubicBezTo>
                  <a:cubicBezTo>
                    <a:pt x="96666" y="20000"/>
                    <a:pt x="90000" y="33333"/>
                    <a:pt x="83333" y="20000"/>
                  </a:cubicBezTo>
                  <a:cubicBezTo>
                    <a:pt x="73333" y="6666"/>
                    <a:pt x="70000" y="0"/>
                    <a:pt x="60000" y="6666"/>
                  </a:cubicBezTo>
                  <a:cubicBezTo>
                    <a:pt x="53333" y="13333"/>
                    <a:pt x="56666" y="20000"/>
                    <a:pt x="56666" y="33333"/>
                  </a:cubicBezTo>
                  <a:cubicBezTo>
                    <a:pt x="53333" y="40000"/>
                    <a:pt x="53333" y="46666"/>
                    <a:pt x="50000" y="46666"/>
                  </a:cubicBezTo>
                  <a:cubicBezTo>
                    <a:pt x="40000" y="60000"/>
                    <a:pt x="33333" y="33333"/>
                    <a:pt x="26666" y="26666"/>
                  </a:cubicBezTo>
                  <a:cubicBezTo>
                    <a:pt x="10000" y="0"/>
                    <a:pt x="0" y="73333"/>
                    <a:pt x="0" y="100000"/>
                  </a:cubicBezTo>
                  <a:cubicBezTo>
                    <a:pt x="13333" y="86666"/>
                    <a:pt x="23333" y="86666"/>
                    <a:pt x="36666" y="8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2" name="Shape 2538">
              <a:extLst>
                <a:ext uri="{FF2B5EF4-FFF2-40B4-BE49-F238E27FC236}">
                  <a16:creationId xmlns:a16="http://schemas.microsoft.com/office/drawing/2014/main" id="{73FEB632-FB86-4030-878B-A17922531B9F}"/>
                </a:ext>
              </a:extLst>
            </p:cNvPr>
            <p:cNvSpPr/>
            <p:nvPr/>
          </p:nvSpPr>
          <p:spPr>
            <a:xfrm>
              <a:off x="12760682" y="5853895"/>
              <a:ext cx="222932" cy="140163"/>
            </a:xfrm>
            <a:custGeom>
              <a:avLst/>
              <a:gdLst/>
              <a:ahLst/>
              <a:cxnLst/>
              <a:rect l="0" t="0" r="0" b="0"/>
              <a:pathLst>
                <a:path w="120000" h="120000" extrusionOk="0">
                  <a:moveTo>
                    <a:pt x="80000" y="120000"/>
                  </a:moveTo>
                  <a:cubicBezTo>
                    <a:pt x="85000" y="120000"/>
                    <a:pt x="95000" y="120000"/>
                    <a:pt x="100000" y="120000"/>
                  </a:cubicBezTo>
                  <a:cubicBezTo>
                    <a:pt x="100000" y="112000"/>
                    <a:pt x="110000" y="112000"/>
                    <a:pt x="110000" y="104000"/>
                  </a:cubicBezTo>
                  <a:cubicBezTo>
                    <a:pt x="110000" y="96000"/>
                    <a:pt x="110000" y="88000"/>
                    <a:pt x="110000" y="80000"/>
                  </a:cubicBezTo>
                  <a:cubicBezTo>
                    <a:pt x="105000" y="64000"/>
                    <a:pt x="100000" y="56000"/>
                    <a:pt x="105000" y="40000"/>
                  </a:cubicBezTo>
                  <a:cubicBezTo>
                    <a:pt x="115000" y="32000"/>
                    <a:pt x="120000" y="16000"/>
                    <a:pt x="120000" y="0"/>
                  </a:cubicBezTo>
                  <a:cubicBezTo>
                    <a:pt x="110000" y="24000"/>
                    <a:pt x="75000" y="0"/>
                    <a:pt x="60000" y="0"/>
                  </a:cubicBezTo>
                  <a:cubicBezTo>
                    <a:pt x="50000" y="0"/>
                    <a:pt x="40000" y="0"/>
                    <a:pt x="30000" y="8000"/>
                  </a:cubicBezTo>
                  <a:cubicBezTo>
                    <a:pt x="25000" y="8000"/>
                    <a:pt x="0" y="40000"/>
                    <a:pt x="0" y="40000"/>
                  </a:cubicBezTo>
                  <a:cubicBezTo>
                    <a:pt x="0" y="48000"/>
                    <a:pt x="15000" y="40000"/>
                    <a:pt x="10000" y="48000"/>
                  </a:cubicBezTo>
                  <a:cubicBezTo>
                    <a:pt x="10000" y="56000"/>
                    <a:pt x="10000" y="56000"/>
                    <a:pt x="10000" y="64000"/>
                  </a:cubicBezTo>
                  <a:cubicBezTo>
                    <a:pt x="15000" y="80000"/>
                    <a:pt x="35000" y="72000"/>
                    <a:pt x="35000" y="72000"/>
                  </a:cubicBezTo>
                  <a:cubicBezTo>
                    <a:pt x="35000" y="80000"/>
                    <a:pt x="30000" y="96000"/>
                    <a:pt x="30000" y="104000"/>
                  </a:cubicBezTo>
                  <a:cubicBezTo>
                    <a:pt x="35000" y="96000"/>
                    <a:pt x="45000" y="88000"/>
                    <a:pt x="55000" y="96000"/>
                  </a:cubicBezTo>
                  <a:cubicBezTo>
                    <a:pt x="65000" y="104000"/>
                    <a:pt x="70000" y="120000"/>
                    <a:pt x="8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3" name="Shape 2539">
              <a:extLst>
                <a:ext uri="{FF2B5EF4-FFF2-40B4-BE49-F238E27FC236}">
                  <a16:creationId xmlns:a16="http://schemas.microsoft.com/office/drawing/2014/main" id="{2D0F42FE-5AE8-4D66-B4A1-F42E5BF8AFB7}"/>
                </a:ext>
              </a:extLst>
            </p:cNvPr>
            <p:cNvSpPr/>
            <p:nvPr/>
          </p:nvSpPr>
          <p:spPr>
            <a:xfrm>
              <a:off x="12591897" y="6143779"/>
              <a:ext cx="149682" cy="73268"/>
            </a:xfrm>
            <a:custGeom>
              <a:avLst/>
              <a:gdLst/>
              <a:ahLst/>
              <a:cxnLst/>
              <a:rect l="0" t="0" r="0" b="0"/>
              <a:pathLst>
                <a:path w="120000" h="120000" extrusionOk="0">
                  <a:moveTo>
                    <a:pt x="120000" y="60000"/>
                  </a:moveTo>
                  <a:cubicBezTo>
                    <a:pt x="120000" y="15000"/>
                    <a:pt x="105000" y="30000"/>
                    <a:pt x="90000" y="30000"/>
                  </a:cubicBezTo>
                  <a:cubicBezTo>
                    <a:pt x="82500" y="45000"/>
                    <a:pt x="75000" y="15000"/>
                    <a:pt x="60000" y="0"/>
                  </a:cubicBezTo>
                  <a:cubicBezTo>
                    <a:pt x="60000" y="15000"/>
                    <a:pt x="60000" y="30000"/>
                    <a:pt x="52500" y="45000"/>
                  </a:cubicBezTo>
                  <a:cubicBezTo>
                    <a:pt x="45000" y="45000"/>
                    <a:pt x="52500" y="15000"/>
                    <a:pt x="37500" y="30000"/>
                  </a:cubicBezTo>
                  <a:cubicBezTo>
                    <a:pt x="30000" y="30000"/>
                    <a:pt x="15000" y="30000"/>
                    <a:pt x="15000" y="45000"/>
                  </a:cubicBezTo>
                  <a:cubicBezTo>
                    <a:pt x="7500" y="75000"/>
                    <a:pt x="15000" y="90000"/>
                    <a:pt x="0" y="75000"/>
                  </a:cubicBezTo>
                  <a:cubicBezTo>
                    <a:pt x="0" y="75000"/>
                    <a:pt x="0" y="75000"/>
                    <a:pt x="0" y="90000"/>
                  </a:cubicBezTo>
                  <a:cubicBezTo>
                    <a:pt x="0" y="90000"/>
                    <a:pt x="7500" y="90000"/>
                    <a:pt x="15000" y="90000"/>
                  </a:cubicBezTo>
                  <a:cubicBezTo>
                    <a:pt x="30000" y="105000"/>
                    <a:pt x="45000" y="105000"/>
                    <a:pt x="60000" y="105000"/>
                  </a:cubicBezTo>
                  <a:cubicBezTo>
                    <a:pt x="75000" y="105000"/>
                    <a:pt x="120000" y="120000"/>
                    <a:pt x="12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4" name="Shape 2540">
              <a:extLst>
                <a:ext uri="{FF2B5EF4-FFF2-40B4-BE49-F238E27FC236}">
                  <a16:creationId xmlns:a16="http://schemas.microsoft.com/office/drawing/2014/main" id="{39697858-9D30-4FCD-8F23-F7A2B95981DB}"/>
                </a:ext>
              </a:extLst>
            </p:cNvPr>
            <p:cNvSpPr/>
            <p:nvPr/>
          </p:nvSpPr>
          <p:spPr>
            <a:xfrm>
              <a:off x="12359408" y="6162889"/>
              <a:ext cx="445859" cy="391822"/>
            </a:xfrm>
            <a:custGeom>
              <a:avLst/>
              <a:gdLst/>
              <a:ahLst/>
              <a:cxnLst/>
              <a:rect l="0" t="0" r="0" b="0"/>
              <a:pathLst>
                <a:path w="120000" h="120000" extrusionOk="0">
                  <a:moveTo>
                    <a:pt x="2500" y="34285"/>
                  </a:moveTo>
                  <a:cubicBezTo>
                    <a:pt x="2500" y="37142"/>
                    <a:pt x="0" y="42857"/>
                    <a:pt x="0" y="45714"/>
                  </a:cubicBezTo>
                  <a:cubicBezTo>
                    <a:pt x="2500" y="48571"/>
                    <a:pt x="5000" y="54285"/>
                    <a:pt x="5000" y="57142"/>
                  </a:cubicBezTo>
                  <a:cubicBezTo>
                    <a:pt x="5000" y="62857"/>
                    <a:pt x="7500" y="71428"/>
                    <a:pt x="10000" y="77142"/>
                  </a:cubicBezTo>
                  <a:cubicBezTo>
                    <a:pt x="12500" y="85714"/>
                    <a:pt x="20000" y="82857"/>
                    <a:pt x="22500" y="88571"/>
                  </a:cubicBezTo>
                  <a:cubicBezTo>
                    <a:pt x="22500" y="88571"/>
                    <a:pt x="22500" y="94285"/>
                    <a:pt x="25000" y="94285"/>
                  </a:cubicBezTo>
                  <a:cubicBezTo>
                    <a:pt x="27500" y="97142"/>
                    <a:pt x="30000" y="91428"/>
                    <a:pt x="32500" y="91428"/>
                  </a:cubicBezTo>
                  <a:cubicBezTo>
                    <a:pt x="37500" y="88571"/>
                    <a:pt x="47500" y="100000"/>
                    <a:pt x="52500" y="102857"/>
                  </a:cubicBezTo>
                  <a:cubicBezTo>
                    <a:pt x="55000" y="105714"/>
                    <a:pt x="57500" y="111428"/>
                    <a:pt x="62500" y="105714"/>
                  </a:cubicBezTo>
                  <a:cubicBezTo>
                    <a:pt x="65000" y="102857"/>
                    <a:pt x="77500" y="105714"/>
                    <a:pt x="82500" y="105714"/>
                  </a:cubicBezTo>
                  <a:cubicBezTo>
                    <a:pt x="90000" y="105714"/>
                    <a:pt x="92500" y="111428"/>
                    <a:pt x="97500" y="117142"/>
                  </a:cubicBezTo>
                  <a:cubicBezTo>
                    <a:pt x="100000" y="120000"/>
                    <a:pt x="100000" y="102857"/>
                    <a:pt x="102500" y="100000"/>
                  </a:cubicBezTo>
                  <a:cubicBezTo>
                    <a:pt x="105000" y="97142"/>
                    <a:pt x="107500" y="94285"/>
                    <a:pt x="110000" y="91428"/>
                  </a:cubicBezTo>
                  <a:cubicBezTo>
                    <a:pt x="112500" y="91428"/>
                    <a:pt x="120000" y="91428"/>
                    <a:pt x="120000" y="88571"/>
                  </a:cubicBezTo>
                  <a:cubicBezTo>
                    <a:pt x="117500" y="80000"/>
                    <a:pt x="117500" y="77142"/>
                    <a:pt x="112500" y="74285"/>
                  </a:cubicBezTo>
                  <a:cubicBezTo>
                    <a:pt x="107500" y="68571"/>
                    <a:pt x="115000" y="60000"/>
                    <a:pt x="110000" y="54285"/>
                  </a:cubicBezTo>
                  <a:cubicBezTo>
                    <a:pt x="105000" y="51428"/>
                    <a:pt x="117500" y="40000"/>
                    <a:pt x="115000" y="34285"/>
                  </a:cubicBezTo>
                  <a:cubicBezTo>
                    <a:pt x="112500" y="28571"/>
                    <a:pt x="110000" y="25714"/>
                    <a:pt x="110000" y="20000"/>
                  </a:cubicBezTo>
                  <a:cubicBezTo>
                    <a:pt x="110000" y="17142"/>
                    <a:pt x="110000" y="14285"/>
                    <a:pt x="105000" y="14285"/>
                  </a:cubicBezTo>
                  <a:cubicBezTo>
                    <a:pt x="92500" y="8571"/>
                    <a:pt x="75000" y="17142"/>
                    <a:pt x="62500" y="11428"/>
                  </a:cubicBezTo>
                  <a:cubicBezTo>
                    <a:pt x="62500" y="20000"/>
                    <a:pt x="52500" y="5714"/>
                    <a:pt x="50000" y="5714"/>
                  </a:cubicBezTo>
                  <a:cubicBezTo>
                    <a:pt x="42500" y="0"/>
                    <a:pt x="37500" y="5714"/>
                    <a:pt x="32500" y="11428"/>
                  </a:cubicBezTo>
                  <a:cubicBezTo>
                    <a:pt x="25000" y="14285"/>
                    <a:pt x="20000" y="17142"/>
                    <a:pt x="15000" y="17142"/>
                  </a:cubicBezTo>
                  <a:cubicBezTo>
                    <a:pt x="12500" y="20000"/>
                    <a:pt x="7500" y="20000"/>
                    <a:pt x="5000" y="20000"/>
                  </a:cubicBezTo>
                  <a:cubicBezTo>
                    <a:pt x="2500" y="22857"/>
                    <a:pt x="7500" y="25714"/>
                    <a:pt x="2500" y="25714"/>
                  </a:cubicBezTo>
                  <a:cubicBezTo>
                    <a:pt x="2500" y="28571"/>
                    <a:pt x="2500" y="31428"/>
                    <a:pt x="2500" y="34285"/>
                  </a:cubicBezTo>
                  <a:cubicBezTo>
                    <a:pt x="2500" y="40000"/>
                    <a:pt x="2500" y="34285"/>
                    <a:pt x="2500" y="3428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5" name="Shape 2541">
              <a:extLst>
                <a:ext uri="{FF2B5EF4-FFF2-40B4-BE49-F238E27FC236}">
                  <a16:creationId xmlns:a16="http://schemas.microsoft.com/office/drawing/2014/main" id="{A7270296-5681-4D88-9AB5-0D04198246B2}"/>
                </a:ext>
              </a:extLst>
            </p:cNvPr>
            <p:cNvSpPr/>
            <p:nvPr/>
          </p:nvSpPr>
          <p:spPr>
            <a:xfrm>
              <a:off x="12630108" y="6573828"/>
              <a:ext cx="429937" cy="280327"/>
            </a:xfrm>
            <a:custGeom>
              <a:avLst/>
              <a:gdLst/>
              <a:ahLst/>
              <a:cxnLst/>
              <a:rect l="0" t="0" r="0" b="0"/>
              <a:pathLst>
                <a:path w="120000" h="120000" extrusionOk="0">
                  <a:moveTo>
                    <a:pt x="99130" y="52000"/>
                  </a:moveTo>
                  <a:cubicBezTo>
                    <a:pt x="101739" y="40000"/>
                    <a:pt x="93913" y="32000"/>
                    <a:pt x="91304" y="24000"/>
                  </a:cubicBezTo>
                  <a:cubicBezTo>
                    <a:pt x="86086" y="20000"/>
                    <a:pt x="83478" y="8000"/>
                    <a:pt x="83478" y="0"/>
                  </a:cubicBezTo>
                  <a:cubicBezTo>
                    <a:pt x="75652" y="4000"/>
                    <a:pt x="67826" y="16000"/>
                    <a:pt x="57391" y="16000"/>
                  </a:cubicBezTo>
                  <a:cubicBezTo>
                    <a:pt x="54782" y="16000"/>
                    <a:pt x="49565" y="12000"/>
                    <a:pt x="46956" y="12000"/>
                  </a:cubicBezTo>
                  <a:cubicBezTo>
                    <a:pt x="41739" y="12000"/>
                    <a:pt x="36521" y="12000"/>
                    <a:pt x="31304" y="12000"/>
                  </a:cubicBezTo>
                  <a:cubicBezTo>
                    <a:pt x="31304" y="12000"/>
                    <a:pt x="23478" y="24000"/>
                    <a:pt x="20869" y="24000"/>
                  </a:cubicBezTo>
                  <a:cubicBezTo>
                    <a:pt x="18260" y="36000"/>
                    <a:pt x="13043" y="44000"/>
                    <a:pt x="10434" y="56000"/>
                  </a:cubicBezTo>
                  <a:cubicBezTo>
                    <a:pt x="7826" y="56000"/>
                    <a:pt x="2608" y="56000"/>
                    <a:pt x="0" y="60000"/>
                  </a:cubicBezTo>
                  <a:cubicBezTo>
                    <a:pt x="0" y="64000"/>
                    <a:pt x="7826" y="68000"/>
                    <a:pt x="7826" y="72000"/>
                  </a:cubicBezTo>
                  <a:cubicBezTo>
                    <a:pt x="7826" y="80000"/>
                    <a:pt x="10434" y="80000"/>
                    <a:pt x="13043" y="88000"/>
                  </a:cubicBezTo>
                  <a:cubicBezTo>
                    <a:pt x="13043" y="96000"/>
                    <a:pt x="15652" y="96000"/>
                    <a:pt x="20869" y="96000"/>
                  </a:cubicBezTo>
                  <a:cubicBezTo>
                    <a:pt x="23478" y="96000"/>
                    <a:pt x="28695" y="96000"/>
                    <a:pt x="28695" y="100000"/>
                  </a:cubicBezTo>
                  <a:cubicBezTo>
                    <a:pt x="28695" y="104000"/>
                    <a:pt x="28695" y="108000"/>
                    <a:pt x="28695" y="112000"/>
                  </a:cubicBezTo>
                  <a:cubicBezTo>
                    <a:pt x="33913" y="120000"/>
                    <a:pt x="46956" y="120000"/>
                    <a:pt x="54782" y="120000"/>
                  </a:cubicBezTo>
                  <a:cubicBezTo>
                    <a:pt x="62608" y="120000"/>
                    <a:pt x="67826" y="120000"/>
                    <a:pt x="73043" y="112000"/>
                  </a:cubicBezTo>
                  <a:cubicBezTo>
                    <a:pt x="83478" y="104000"/>
                    <a:pt x="93913" y="112000"/>
                    <a:pt x="104347" y="120000"/>
                  </a:cubicBezTo>
                  <a:cubicBezTo>
                    <a:pt x="104347" y="112000"/>
                    <a:pt x="104347" y="100000"/>
                    <a:pt x="106956" y="92000"/>
                  </a:cubicBezTo>
                  <a:cubicBezTo>
                    <a:pt x="109565" y="88000"/>
                    <a:pt x="117391" y="96000"/>
                    <a:pt x="120000" y="80000"/>
                  </a:cubicBezTo>
                  <a:cubicBezTo>
                    <a:pt x="112173" y="72000"/>
                    <a:pt x="109565" y="80000"/>
                    <a:pt x="101739" y="80000"/>
                  </a:cubicBezTo>
                  <a:cubicBezTo>
                    <a:pt x="96521" y="76000"/>
                    <a:pt x="96521" y="56000"/>
                    <a:pt x="99130" y="52000"/>
                  </a:cubicBezTo>
                  <a:cubicBezTo>
                    <a:pt x="101739" y="44000"/>
                    <a:pt x="96521" y="60000"/>
                    <a:pt x="99130" y="5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6" name="Shape 2542">
              <a:extLst>
                <a:ext uri="{FF2B5EF4-FFF2-40B4-BE49-F238E27FC236}">
                  <a16:creationId xmlns:a16="http://schemas.microsoft.com/office/drawing/2014/main" id="{680A8610-17A6-4702-9048-2E8B7E90ED11}"/>
                </a:ext>
              </a:extLst>
            </p:cNvPr>
            <p:cNvSpPr/>
            <p:nvPr/>
          </p:nvSpPr>
          <p:spPr>
            <a:xfrm>
              <a:off x="12929472" y="6564271"/>
              <a:ext cx="156050" cy="187950"/>
            </a:xfrm>
            <a:custGeom>
              <a:avLst/>
              <a:gdLst/>
              <a:ahLst/>
              <a:cxnLst/>
              <a:rect l="0" t="0" r="0" b="0"/>
              <a:pathLst>
                <a:path w="120000" h="120000" extrusionOk="0">
                  <a:moveTo>
                    <a:pt x="98823" y="60000"/>
                  </a:moveTo>
                  <a:cubicBezTo>
                    <a:pt x="84705" y="48000"/>
                    <a:pt x="77647" y="24000"/>
                    <a:pt x="63529" y="18000"/>
                  </a:cubicBezTo>
                  <a:cubicBezTo>
                    <a:pt x="56470" y="18000"/>
                    <a:pt x="0" y="0"/>
                    <a:pt x="0" y="6000"/>
                  </a:cubicBezTo>
                  <a:cubicBezTo>
                    <a:pt x="7058" y="30000"/>
                    <a:pt x="21176" y="42000"/>
                    <a:pt x="35294" y="60000"/>
                  </a:cubicBezTo>
                  <a:cubicBezTo>
                    <a:pt x="49411" y="78000"/>
                    <a:pt x="28235" y="102000"/>
                    <a:pt x="49411" y="120000"/>
                  </a:cubicBezTo>
                  <a:cubicBezTo>
                    <a:pt x="56470" y="114000"/>
                    <a:pt x="63529" y="96000"/>
                    <a:pt x="70588" y="84000"/>
                  </a:cubicBezTo>
                  <a:cubicBezTo>
                    <a:pt x="84705" y="78000"/>
                    <a:pt x="91764" y="84000"/>
                    <a:pt x="98823" y="84000"/>
                  </a:cubicBezTo>
                  <a:cubicBezTo>
                    <a:pt x="120000" y="84000"/>
                    <a:pt x="98823" y="60000"/>
                    <a:pt x="98823" y="60000"/>
                  </a:cubicBezTo>
                  <a:cubicBezTo>
                    <a:pt x="91764" y="54000"/>
                    <a:pt x="98823" y="60000"/>
                    <a:pt x="98823"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7" name="Shape 2543">
              <a:extLst>
                <a:ext uri="{FF2B5EF4-FFF2-40B4-BE49-F238E27FC236}">
                  <a16:creationId xmlns:a16="http://schemas.microsoft.com/office/drawing/2014/main" id="{33E4512F-F66A-43A0-9F54-3113AAF0DE21}"/>
                </a:ext>
              </a:extLst>
            </p:cNvPr>
            <p:cNvSpPr/>
            <p:nvPr/>
          </p:nvSpPr>
          <p:spPr>
            <a:xfrm>
              <a:off x="12993168" y="6666207"/>
              <a:ext cx="92356" cy="95565"/>
            </a:xfrm>
            <a:custGeom>
              <a:avLst/>
              <a:gdLst/>
              <a:ahLst/>
              <a:cxnLst/>
              <a:rect l="0" t="0" r="0" b="0"/>
              <a:pathLst>
                <a:path w="120000" h="120000" extrusionOk="0">
                  <a:moveTo>
                    <a:pt x="84000" y="108000"/>
                  </a:moveTo>
                  <a:cubicBezTo>
                    <a:pt x="72000" y="96000"/>
                    <a:pt x="72000" y="96000"/>
                    <a:pt x="84000" y="84000"/>
                  </a:cubicBezTo>
                  <a:cubicBezTo>
                    <a:pt x="96000" y="72000"/>
                    <a:pt x="108000" y="60000"/>
                    <a:pt x="120000" y="48000"/>
                  </a:cubicBezTo>
                  <a:cubicBezTo>
                    <a:pt x="120000" y="48000"/>
                    <a:pt x="96000" y="24000"/>
                    <a:pt x="96000" y="12000"/>
                  </a:cubicBezTo>
                  <a:cubicBezTo>
                    <a:pt x="96000" y="60000"/>
                    <a:pt x="36000" y="0"/>
                    <a:pt x="36000" y="48000"/>
                  </a:cubicBezTo>
                  <a:cubicBezTo>
                    <a:pt x="36000" y="72000"/>
                    <a:pt x="12000" y="96000"/>
                    <a:pt x="0" y="108000"/>
                  </a:cubicBezTo>
                  <a:cubicBezTo>
                    <a:pt x="0" y="120000"/>
                    <a:pt x="24000" y="108000"/>
                    <a:pt x="36000" y="108000"/>
                  </a:cubicBezTo>
                  <a:cubicBezTo>
                    <a:pt x="60000" y="108000"/>
                    <a:pt x="72000" y="108000"/>
                    <a:pt x="84000" y="120000"/>
                  </a:cubicBezTo>
                  <a:cubicBezTo>
                    <a:pt x="84000" y="120000"/>
                    <a:pt x="84000" y="108000"/>
                    <a:pt x="84000" y="108000"/>
                  </a:cubicBezTo>
                  <a:cubicBezTo>
                    <a:pt x="72000" y="96000"/>
                    <a:pt x="84000" y="108000"/>
                    <a:pt x="84000" y="10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8" name="Shape 2544">
              <a:extLst>
                <a:ext uri="{FF2B5EF4-FFF2-40B4-BE49-F238E27FC236}">
                  <a16:creationId xmlns:a16="http://schemas.microsoft.com/office/drawing/2014/main" id="{E9F05B4C-532E-4155-8FFF-D5A7EF5A22CA}"/>
                </a:ext>
              </a:extLst>
            </p:cNvPr>
            <p:cNvSpPr/>
            <p:nvPr/>
          </p:nvSpPr>
          <p:spPr>
            <a:xfrm>
              <a:off x="12712915" y="6815927"/>
              <a:ext cx="299363" cy="178392"/>
            </a:xfrm>
            <a:custGeom>
              <a:avLst/>
              <a:gdLst/>
              <a:ahLst/>
              <a:cxnLst/>
              <a:rect l="0" t="0" r="0" b="0"/>
              <a:pathLst>
                <a:path w="120000" h="120000" extrusionOk="0">
                  <a:moveTo>
                    <a:pt x="63750" y="25263"/>
                  </a:moveTo>
                  <a:cubicBezTo>
                    <a:pt x="48750" y="25263"/>
                    <a:pt x="11250" y="37894"/>
                    <a:pt x="7500" y="0"/>
                  </a:cubicBezTo>
                  <a:cubicBezTo>
                    <a:pt x="3750" y="12631"/>
                    <a:pt x="0" y="25263"/>
                    <a:pt x="7500" y="31578"/>
                  </a:cubicBezTo>
                  <a:cubicBezTo>
                    <a:pt x="11250" y="37894"/>
                    <a:pt x="15000" y="44210"/>
                    <a:pt x="11250" y="50526"/>
                  </a:cubicBezTo>
                  <a:cubicBezTo>
                    <a:pt x="7500" y="56842"/>
                    <a:pt x="3750" y="56842"/>
                    <a:pt x="3750" y="69473"/>
                  </a:cubicBezTo>
                  <a:cubicBezTo>
                    <a:pt x="7500" y="82105"/>
                    <a:pt x="11250" y="88421"/>
                    <a:pt x="11250" y="107368"/>
                  </a:cubicBezTo>
                  <a:cubicBezTo>
                    <a:pt x="18750" y="107368"/>
                    <a:pt x="26250" y="107368"/>
                    <a:pt x="33750" y="107368"/>
                  </a:cubicBezTo>
                  <a:cubicBezTo>
                    <a:pt x="41250" y="107368"/>
                    <a:pt x="52500" y="120000"/>
                    <a:pt x="60000" y="113684"/>
                  </a:cubicBezTo>
                  <a:cubicBezTo>
                    <a:pt x="67500" y="113684"/>
                    <a:pt x="75000" y="101052"/>
                    <a:pt x="78750" y="94736"/>
                  </a:cubicBezTo>
                  <a:cubicBezTo>
                    <a:pt x="86250" y="82105"/>
                    <a:pt x="93750" y="88421"/>
                    <a:pt x="105000" y="88421"/>
                  </a:cubicBezTo>
                  <a:cubicBezTo>
                    <a:pt x="101250" y="75789"/>
                    <a:pt x="101250" y="69473"/>
                    <a:pt x="105000" y="50526"/>
                  </a:cubicBezTo>
                  <a:cubicBezTo>
                    <a:pt x="108750" y="37894"/>
                    <a:pt x="120000" y="25263"/>
                    <a:pt x="108750" y="18947"/>
                  </a:cubicBezTo>
                  <a:cubicBezTo>
                    <a:pt x="101250" y="12631"/>
                    <a:pt x="90000" y="6315"/>
                    <a:pt x="78750" y="12631"/>
                  </a:cubicBezTo>
                  <a:cubicBezTo>
                    <a:pt x="71250" y="12631"/>
                    <a:pt x="67500" y="25263"/>
                    <a:pt x="63750" y="2526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69" name="Shape 2545">
              <a:extLst>
                <a:ext uri="{FF2B5EF4-FFF2-40B4-BE49-F238E27FC236}">
                  <a16:creationId xmlns:a16="http://schemas.microsoft.com/office/drawing/2014/main" id="{50113438-7BB2-458C-BD2F-DD61A4D859E1}"/>
                </a:ext>
              </a:extLst>
            </p:cNvPr>
            <p:cNvSpPr/>
            <p:nvPr/>
          </p:nvSpPr>
          <p:spPr>
            <a:xfrm>
              <a:off x="12423104" y="6771331"/>
              <a:ext cx="168790" cy="140163"/>
            </a:xfrm>
            <a:custGeom>
              <a:avLst/>
              <a:gdLst/>
              <a:ahLst/>
              <a:cxnLst/>
              <a:rect l="0" t="0" r="0" b="0"/>
              <a:pathLst>
                <a:path w="120000" h="120000" extrusionOk="0">
                  <a:moveTo>
                    <a:pt x="66666" y="0"/>
                  </a:moveTo>
                  <a:cubicBezTo>
                    <a:pt x="53333" y="0"/>
                    <a:pt x="0" y="0"/>
                    <a:pt x="6666" y="16000"/>
                  </a:cubicBezTo>
                  <a:cubicBezTo>
                    <a:pt x="6666" y="24000"/>
                    <a:pt x="20000" y="56000"/>
                    <a:pt x="26666" y="64000"/>
                  </a:cubicBezTo>
                  <a:cubicBezTo>
                    <a:pt x="40000" y="88000"/>
                    <a:pt x="66666" y="104000"/>
                    <a:pt x="86666" y="120000"/>
                  </a:cubicBezTo>
                  <a:cubicBezTo>
                    <a:pt x="86666" y="104000"/>
                    <a:pt x="86666" y="88000"/>
                    <a:pt x="100000" y="80000"/>
                  </a:cubicBezTo>
                  <a:cubicBezTo>
                    <a:pt x="113333" y="72000"/>
                    <a:pt x="120000" y="64000"/>
                    <a:pt x="113333" y="48000"/>
                  </a:cubicBezTo>
                  <a:cubicBezTo>
                    <a:pt x="113333" y="32000"/>
                    <a:pt x="113333" y="24000"/>
                    <a:pt x="106666" y="16000"/>
                  </a:cubicBezTo>
                  <a:cubicBezTo>
                    <a:pt x="93333" y="8000"/>
                    <a:pt x="80000" y="0"/>
                    <a:pt x="66666"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0" name="Shape 2546">
              <a:extLst>
                <a:ext uri="{FF2B5EF4-FFF2-40B4-BE49-F238E27FC236}">
                  <a16:creationId xmlns:a16="http://schemas.microsoft.com/office/drawing/2014/main" id="{93293BD4-B29E-4462-A3B4-1E4657B9F5D5}"/>
                </a:ext>
              </a:extLst>
            </p:cNvPr>
            <p:cNvSpPr/>
            <p:nvPr/>
          </p:nvSpPr>
          <p:spPr>
            <a:xfrm>
              <a:off x="12544122" y="6704433"/>
              <a:ext cx="207006" cy="251657"/>
            </a:xfrm>
            <a:custGeom>
              <a:avLst/>
              <a:gdLst/>
              <a:ahLst/>
              <a:cxnLst/>
              <a:rect l="0" t="0" r="0" b="0"/>
              <a:pathLst>
                <a:path w="120000" h="120000" extrusionOk="0">
                  <a:moveTo>
                    <a:pt x="114545" y="84444"/>
                  </a:moveTo>
                  <a:cubicBezTo>
                    <a:pt x="120000" y="80000"/>
                    <a:pt x="114545" y="80000"/>
                    <a:pt x="109090" y="75555"/>
                  </a:cubicBezTo>
                  <a:cubicBezTo>
                    <a:pt x="103636" y="71111"/>
                    <a:pt x="103636" y="66666"/>
                    <a:pt x="103636" y="57777"/>
                  </a:cubicBezTo>
                  <a:cubicBezTo>
                    <a:pt x="114545" y="44444"/>
                    <a:pt x="98181" y="44444"/>
                    <a:pt x="81818" y="44444"/>
                  </a:cubicBezTo>
                  <a:cubicBezTo>
                    <a:pt x="76363" y="44444"/>
                    <a:pt x="76363" y="40000"/>
                    <a:pt x="76363" y="35555"/>
                  </a:cubicBezTo>
                  <a:cubicBezTo>
                    <a:pt x="70909" y="26666"/>
                    <a:pt x="65454" y="31111"/>
                    <a:pt x="65454" y="22222"/>
                  </a:cubicBezTo>
                  <a:cubicBezTo>
                    <a:pt x="60000" y="8888"/>
                    <a:pt x="49090" y="0"/>
                    <a:pt x="27272" y="4444"/>
                  </a:cubicBezTo>
                  <a:cubicBezTo>
                    <a:pt x="10909" y="8888"/>
                    <a:pt x="10909" y="8888"/>
                    <a:pt x="10909" y="17777"/>
                  </a:cubicBezTo>
                  <a:cubicBezTo>
                    <a:pt x="16363" y="31111"/>
                    <a:pt x="21818" y="44444"/>
                    <a:pt x="21818" y="62222"/>
                  </a:cubicBezTo>
                  <a:cubicBezTo>
                    <a:pt x="27272" y="75555"/>
                    <a:pt x="10909" y="71111"/>
                    <a:pt x="5454" y="84444"/>
                  </a:cubicBezTo>
                  <a:cubicBezTo>
                    <a:pt x="0" y="88888"/>
                    <a:pt x="0" y="97777"/>
                    <a:pt x="0" y="102222"/>
                  </a:cubicBezTo>
                  <a:cubicBezTo>
                    <a:pt x="0" y="111111"/>
                    <a:pt x="16363" y="115555"/>
                    <a:pt x="21818" y="120000"/>
                  </a:cubicBezTo>
                  <a:cubicBezTo>
                    <a:pt x="21818" y="115555"/>
                    <a:pt x="21818" y="102222"/>
                    <a:pt x="32727" y="102222"/>
                  </a:cubicBezTo>
                  <a:cubicBezTo>
                    <a:pt x="43636" y="102222"/>
                    <a:pt x="49090" y="106666"/>
                    <a:pt x="54545" y="115555"/>
                  </a:cubicBezTo>
                  <a:cubicBezTo>
                    <a:pt x="60000" y="115555"/>
                    <a:pt x="98181" y="106666"/>
                    <a:pt x="109090" y="106666"/>
                  </a:cubicBezTo>
                  <a:cubicBezTo>
                    <a:pt x="98181" y="97777"/>
                    <a:pt x="109090" y="93333"/>
                    <a:pt x="114545" y="84444"/>
                  </a:cubicBezTo>
                  <a:cubicBezTo>
                    <a:pt x="120000" y="80000"/>
                    <a:pt x="109090" y="88888"/>
                    <a:pt x="114545" y="8444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1" name="Shape 2547">
              <a:extLst>
                <a:ext uri="{FF2B5EF4-FFF2-40B4-BE49-F238E27FC236}">
                  <a16:creationId xmlns:a16="http://schemas.microsoft.com/office/drawing/2014/main" id="{9D9A9A0F-C41A-4E10-9CF7-239569F29446}"/>
                </a:ext>
              </a:extLst>
            </p:cNvPr>
            <p:cNvSpPr/>
            <p:nvPr/>
          </p:nvSpPr>
          <p:spPr>
            <a:xfrm>
              <a:off x="12432658" y="6554715"/>
              <a:ext cx="328028" cy="178392"/>
            </a:xfrm>
            <a:custGeom>
              <a:avLst/>
              <a:gdLst/>
              <a:ahLst/>
              <a:cxnLst/>
              <a:rect l="0" t="0" r="0" b="0"/>
              <a:pathLst>
                <a:path w="120000" h="120000" extrusionOk="0">
                  <a:moveTo>
                    <a:pt x="102857" y="18947"/>
                  </a:moveTo>
                  <a:cubicBezTo>
                    <a:pt x="102857" y="12631"/>
                    <a:pt x="85714" y="12631"/>
                    <a:pt x="82285" y="6315"/>
                  </a:cubicBezTo>
                  <a:cubicBezTo>
                    <a:pt x="68571" y="0"/>
                    <a:pt x="75428" y="25263"/>
                    <a:pt x="65142" y="25263"/>
                  </a:cubicBezTo>
                  <a:cubicBezTo>
                    <a:pt x="61714" y="18947"/>
                    <a:pt x="58285" y="25263"/>
                    <a:pt x="51428" y="25263"/>
                  </a:cubicBezTo>
                  <a:cubicBezTo>
                    <a:pt x="48000" y="25263"/>
                    <a:pt x="48000" y="37894"/>
                    <a:pt x="44571" y="37894"/>
                  </a:cubicBezTo>
                  <a:cubicBezTo>
                    <a:pt x="30857" y="50526"/>
                    <a:pt x="24000" y="37894"/>
                    <a:pt x="17142" y="25263"/>
                  </a:cubicBezTo>
                  <a:cubicBezTo>
                    <a:pt x="17142" y="31578"/>
                    <a:pt x="17142" y="37894"/>
                    <a:pt x="17142" y="44210"/>
                  </a:cubicBezTo>
                  <a:cubicBezTo>
                    <a:pt x="13714" y="50526"/>
                    <a:pt x="10285" y="37894"/>
                    <a:pt x="10285" y="50526"/>
                  </a:cubicBezTo>
                  <a:cubicBezTo>
                    <a:pt x="10285" y="69473"/>
                    <a:pt x="0" y="82105"/>
                    <a:pt x="10285" y="94736"/>
                  </a:cubicBezTo>
                  <a:cubicBezTo>
                    <a:pt x="17142" y="107368"/>
                    <a:pt x="27428" y="120000"/>
                    <a:pt x="37714" y="120000"/>
                  </a:cubicBezTo>
                  <a:cubicBezTo>
                    <a:pt x="51428" y="120000"/>
                    <a:pt x="58285" y="101052"/>
                    <a:pt x="72000" y="107368"/>
                  </a:cubicBezTo>
                  <a:cubicBezTo>
                    <a:pt x="72000" y="101052"/>
                    <a:pt x="82285" y="101052"/>
                    <a:pt x="85714" y="94736"/>
                  </a:cubicBezTo>
                  <a:cubicBezTo>
                    <a:pt x="89142" y="82105"/>
                    <a:pt x="92571" y="69473"/>
                    <a:pt x="99428" y="56842"/>
                  </a:cubicBezTo>
                  <a:cubicBezTo>
                    <a:pt x="102857" y="44210"/>
                    <a:pt x="106285" y="44210"/>
                    <a:pt x="113142" y="37894"/>
                  </a:cubicBezTo>
                  <a:cubicBezTo>
                    <a:pt x="120000" y="25263"/>
                    <a:pt x="102857" y="25263"/>
                    <a:pt x="102857" y="18947"/>
                  </a:cubicBezTo>
                  <a:cubicBezTo>
                    <a:pt x="102857" y="18947"/>
                    <a:pt x="102857" y="25263"/>
                    <a:pt x="102857" y="1894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2" name="Shape 2548">
              <a:extLst>
                <a:ext uri="{FF2B5EF4-FFF2-40B4-BE49-F238E27FC236}">
                  <a16:creationId xmlns:a16="http://schemas.microsoft.com/office/drawing/2014/main" id="{00189C2E-C18D-4EDA-AEAA-ECB2E61B7858}"/>
                </a:ext>
              </a:extLst>
            </p:cNvPr>
            <p:cNvSpPr/>
            <p:nvPr/>
          </p:nvSpPr>
          <p:spPr>
            <a:xfrm>
              <a:off x="12620554" y="6956093"/>
              <a:ext cx="289810" cy="299441"/>
            </a:xfrm>
            <a:custGeom>
              <a:avLst/>
              <a:gdLst/>
              <a:ahLst/>
              <a:cxnLst/>
              <a:rect l="0" t="0" r="0" b="0"/>
              <a:pathLst>
                <a:path w="120000" h="120000" extrusionOk="0">
                  <a:moveTo>
                    <a:pt x="120000" y="0"/>
                  </a:moveTo>
                  <a:cubicBezTo>
                    <a:pt x="108387" y="7500"/>
                    <a:pt x="104516" y="15000"/>
                    <a:pt x="89032" y="11250"/>
                  </a:cubicBezTo>
                  <a:cubicBezTo>
                    <a:pt x="81290" y="7500"/>
                    <a:pt x="58064" y="3750"/>
                    <a:pt x="50322" y="7500"/>
                  </a:cubicBezTo>
                  <a:cubicBezTo>
                    <a:pt x="50322" y="18750"/>
                    <a:pt x="38709" y="11250"/>
                    <a:pt x="34838" y="15000"/>
                  </a:cubicBezTo>
                  <a:cubicBezTo>
                    <a:pt x="30967" y="18750"/>
                    <a:pt x="27096" y="18750"/>
                    <a:pt x="23225" y="18750"/>
                  </a:cubicBezTo>
                  <a:cubicBezTo>
                    <a:pt x="15483" y="22500"/>
                    <a:pt x="15483" y="26250"/>
                    <a:pt x="15483" y="30000"/>
                  </a:cubicBezTo>
                  <a:cubicBezTo>
                    <a:pt x="11612" y="33750"/>
                    <a:pt x="11612" y="37500"/>
                    <a:pt x="7741" y="41250"/>
                  </a:cubicBezTo>
                  <a:cubicBezTo>
                    <a:pt x="0" y="48750"/>
                    <a:pt x="0" y="48750"/>
                    <a:pt x="7741" y="56250"/>
                  </a:cubicBezTo>
                  <a:cubicBezTo>
                    <a:pt x="11612" y="60000"/>
                    <a:pt x="15483" y="60000"/>
                    <a:pt x="15483" y="63750"/>
                  </a:cubicBezTo>
                  <a:cubicBezTo>
                    <a:pt x="15483" y="71250"/>
                    <a:pt x="15483" y="75000"/>
                    <a:pt x="19354" y="82500"/>
                  </a:cubicBezTo>
                  <a:cubicBezTo>
                    <a:pt x="19354" y="86250"/>
                    <a:pt x="19354" y="90000"/>
                    <a:pt x="23225" y="93750"/>
                  </a:cubicBezTo>
                  <a:cubicBezTo>
                    <a:pt x="30967" y="97500"/>
                    <a:pt x="23225" y="101250"/>
                    <a:pt x="27096" y="105000"/>
                  </a:cubicBezTo>
                  <a:cubicBezTo>
                    <a:pt x="27096" y="112500"/>
                    <a:pt x="30967" y="108750"/>
                    <a:pt x="30967" y="108750"/>
                  </a:cubicBezTo>
                  <a:cubicBezTo>
                    <a:pt x="38709" y="108750"/>
                    <a:pt x="38709" y="112500"/>
                    <a:pt x="38709" y="116250"/>
                  </a:cubicBezTo>
                  <a:cubicBezTo>
                    <a:pt x="42580" y="116250"/>
                    <a:pt x="46451" y="112500"/>
                    <a:pt x="46451" y="112500"/>
                  </a:cubicBezTo>
                  <a:cubicBezTo>
                    <a:pt x="50322" y="108750"/>
                    <a:pt x="50322" y="116250"/>
                    <a:pt x="50322" y="116250"/>
                  </a:cubicBezTo>
                  <a:cubicBezTo>
                    <a:pt x="54193" y="120000"/>
                    <a:pt x="50322" y="93750"/>
                    <a:pt x="50322" y="97500"/>
                  </a:cubicBezTo>
                  <a:cubicBezTo>
                    <a:pt x="50322" y="93750"/>
                    <a:pt x="61935" y="97500"/>
                    <a:pt x="65806" y="97500"/>
                  </a:cubicBezTo>
                  <a:cubicBezTo>
                    <a:pt x="65806" y="93750"/>
                    <a:pt x="54193" y="90000"/>
                    <a:pt x="54193" y="86250"/>
                  </a:cubicBezTo>
                  <a:cubicBezTo>
                    <a:pt x="58064" y="78750"/>
                    <a:pt x="65806" y="86250"/>
                    <a:pt x="65806" y="90000"/>
                  </a:cubicBezTo>
                  <a:cubicBezTo>
                    <a:pt x="73548" y="93750"/>
                    <a:pt x="69677" y="86250"/>
                    <a:pt x="69677" y="82500"/>
                  </a:cubicBezTo>
                  <a:cubicBezTo>
                    <a:pt x="69677" y="78750"/>
                    <a:pt x="81290" y="86250"/>
                    <a:pt x="81290" y="86250"/>
                  </a:cubicBezTo>
                  <a:cubicBezTo>
                    <a:pt x="81290" y="82500"/>
                    <a:pt x="73548" y="71250"/>
                    <a:pt x="73548" y="71250"/>
                  </a:cubicBezTo>
                  <a:cubicBezTo>
                    <a:pt x="69677" y="67500"/>
                    <a:pt x="61935" y="67500"/>
                    <a:pt x="58064" y="63750"/>
                  </a:cubicBezTo>
                  <a:cubicBezTo>
                    <a:pt x="58064" y="63750"/>
                    <a:pt x="58064" y="56250"/>
                    <a:pt x="58064" y="60000"/>
                  </a:cubicBezTo>
                  <a:cubicBezTo>
                    <a:pt x="54193" y="52500"/>
                    <a:pt x="42580" y="45000"/>
                    <a:pt x="42580" y="37500"/>
                  </a:cubicBezTo>
                  <a:cubicBezTo>
                    <a:pt x="46451" y="22500"/>
                    <a:pt x="58064" y="37500"/>
                    <a:pt x="61935" y="41250"/>
                  </a:cubicBezTo>
                  <a:cubicBezTo>
                    <a:pt x="61935" y="41250"/>
                    <a:pt x="61935" y="37500"/>
                    <a:pt x="61935" y="37500"/>
                  </a:cubicBezTo>
                  <a:cubicBezTo>
                    <a:pt x="65806" y="33750"/>
                    <a:pt x="69677" y="37500"/>
                    <a:pt x="69677" y="41250"/>
                  </a:cubicBezTo>
                  <a:cubicBezTo>
                    <a:pt x="69677" y="41250"/>
                    <a:pt x="65806" y="33750"/>
                    <a:pt x="65806" y="33750"/>
                  </a:cubicBezTo>
                  <a:cubicBezTo>
                    <a:pt x="69677" y="33750"/>
                    <a:pt x="77419" y="37500"/>
                    <a:pt x="81290" y="37500"/>
                  </a:cubicBezTo>
                  <a:cubicBezTo>
                    <a:pt x="81290" y="33750"/>
                    <a:pt x="65806" y="33750"/>
                    <a:pt x="65806" y="26250"/>
                  </a:cubicBezTo>
                  <a:cubicBezTo>
                    <a:pt x="65806" y="26250"/>
                    <a:pt x="81290" y="18750"/>
                    <a:pt x="85161" y="18750"/>
                  </a:cubicBezTo>
                  <a:cubicBezTo>
                    <a:pt x="85161" y="18750"/>
                    <a:pt x="81290" y="26250"/>
                    <a:pt x="81290" y="26250"/>
                  </a:cubicBezTo>
                  <a:cubicBezTo>
                    <a:pt x="81290" y="26250"/>
                    <a:pt x="92903" y="18750"/>
                    <a:pt x="96774" y="18750"/>
                  </a:cubicBezTo>
                  <a:cubicBezTo>
                    <a:pt x="100645" y="18750"/>
                    <a:pt x="104516" y="22500"/>
                    <a:pt x="112258" y="26250"/>
                  </a:cubicBezTo>
                  <a:cubicBezTo>
                    <a:pt x="116129" y="18750"/>
                    <a:pt x="120000" y="7500"/>
                    <a:pt x="12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3" name="Shape 2549">
              <a:extLst>
                <a:ext uri="{FF2B5EF4-FFF2-40B4-BE49-F238E27FC236}">
                  <a16:creationId xmlns:a16="http://schemas.microsoft.com/office/drawing/2014/main" id="{AA0040FE-6EDD-499F-8678-FE08CD27F561}"/>
                </a:ext>
              </a:extLst>
            </p:cNvPr>
            <p:cNvSpPr/>
            <p:nvPr/>
          </p:nvSpPr>
          <p:spPr>
            <a:xfrm>
              <a:off x="12881704" y="6940162"/>
              <a:ext cx="140126" cy="92380"/>
            </a:xfrm>
            <a:custGeom>
              <a:avLst/>
              <a:gdLst/>
              <a:ahLst/>
              <a:cxnLst/>
              <a:rect l="0" t="0" r="0" b="0"/>
              <a:pathLst>
                <a:path w="120000" h="120000" extrusionOk="0">
                  <a:moveTo>
                    <a:pt x="120000" y="72000"/>
                  </a:moveTo>
                  <a:cubicBezTo>
                    <a:pt x="104000" y="48000"/>
                    <a:pt x="80000" y="48000"/>
                    <a:pt x="80000" y="12000"/>
                  </a:cubicBezTo>
                  <a:cubicBezTo>
                    <a:pt x="40000" y="0"/>
                    <a:pt x="32000" y="0"/>
                    <a:pt x="16000" y="60000"/>
                  </a:cubicBezTo>
                  <a:cubicBezTo>
                    <a:pt x="16000" y="72000"/>
                    <a:pt x="0" y="108000"/>
                    <a:pt x="8000" y="108000"/>
                  </a:cubicBezTo>
                  <a:cubicBezTo>
                    <a:pt x="24000" y="120000"/>
                    <a:pt x="40000" y="120000"/>
                    <a:pt x="48000" y="108000"/>
                  </a:cubicBezTo>
                  <a:cubicBezTo>
                    <a:pt x="64000" y="96000"/>
                    <a:pt x="72000" y="84000"/>
                    <a:pt x="88000" y="84000"/>
                  </a:cubicBezTo>
                  <a:cubicBezTo>
                    <a:pt x="88000" y="84000"/>
                    <a:pt x="120000" y="84000"/>
                    <a:pt x="120000" y="72000"/>
                  </a:cubicBezTo>
                  <a:cubicBezTo>
                    <a:pt x="112000" y="72000"/>
                    <a:pt x="120000" y="84000"/>
                    <a:pt x="120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4" name="Shape 2550">
              <a:extLst>
                <a:ext uri="{FF2B5EF4-FFF2-40B4-BE49-F238E27FC236}">
                  <a16:creationId xmlns:a16="http://schemas.microsoft.com/office/drawing/2014/main" id="{59996DE8-D913-4B0F-ABE5-F9709AA7FD22}"/>
                </a:ext>
              </a:extLst>
            </p:cNvPr>
            <p:cNvSpPr/>
            <p:nvPr/>
          </p:nvSpPr>
          <p:spPr>
            <a:xfrm>
              <a:off x="12582340" y="6911496"/>
              <a:ext cx="82802" cy="168835"/>
            </a:xfrm>
            <a:custGeom>
              <a:avLst/>
              <a:gdLst/>
              <a:ahLst/>
              <a:cxnLst/>
              <a:rect l="0" t="0" r="0" b="0"/>
              <a:pathLst>
                <a:path w="120000" h="120000" extrusionOk="0">
                  <a:moveTo>
                    <a:pt x="80000" y="106666"/>
                  </a:moveTo>
                  <a:cubicBezTo>
                    <a:pt x="93333" y="93333"/>
                    <a:pt x="120000" y="80000"/>
                    <a:pt x="93333" y="73333"/>
                  </a:cubicBezTo>
                  <a:cubicBezTo>
                    <a:pt x="80000" y="66666"/>
                    <a:pt x="66666" y="53333"/>
                    <a:pt x="80000" y="40000"/>
                  </a:cubicBezTo>
                  <a:cubicBezTo>
                    <a:pt x="80000" y="40000"/>
                    <a:pt x="93333" y="26666"/>
                    <a:pt x="93333" y="26666"/>
                  </a:cubicBezTo>
                  <a:cubicBezTo>
                    <a:pt x="80000" y="20000"/>
                    <a:pt x="53333" y="6666"/>
                    <a:pt x="40000" y="6666"/>
                  </a:cubicBezTo>
                  <a:cubicBezTo>
                    <a:pt x="0" y="0"/>
                    <a:pt x="0" y="46666"/>
                    <a:pt x="0" y="60000"/>
                  </a:cubicBezTo>
                  <a:cubicBezTo>
                    <a:pt x="0" y="86666"/>
                    <a:pt x="26666" y="100000"/>
                    <a:pt x="53333" y="120000"/>
                  </a:cubicBezTo>
                  <a:cubicBezTo>
                    <a:pt x="66666" y="113333"/>
                    <a:pt x="80000" y="106666"/>
                    <a:pt x="80000" y="106666"/>
                  </a:cubicBezTo>
                  <a:cubicBezTo>
                    <a:pt x="93333" y="93333"/>
                    <a:pt x="80000" y="106666"/>
                    <a:pt x="80000" y="10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5" name="Shape 2551">
              <a:extLst>
                <a:ext uri="{FF2B5EF4-FFF2-40B4-BE49-F238E27FC236}">
                  <a16:creationId xmlns:a16="http://schemas.microsoft.com/office/drawing/2014/main" id="{3F06621E-FB30-462C-9367-BA58751B8CF7}"/>
                </a:ext>
              </a:extLst>
            </p:cNvPr>
            <p:cNvSpPr/>
            <p:nvPr/>
          </p:nvSpPr>
          <p:spPr>
            <a:xfrm>
              <a:off x="12630108" y="6930610"/>
              <a:ext cx="121017" cy="82826"/>
            </a:xfrm>
            <a:custGeom>
              <a:avLst/>
              <a:gdLst/>
              <a:ahLst/>
              <a:cxnLst/>
              <a:rect l="0" t="0" r="0" b="0"/>
              <a:pathLst>
                <a:path w="120000" h="120000" extrusionOk="0">
                  <a:moveTo>
                    <a:pt x="101538" y="0"/>
                  </a:moveTo>
                  <a:cubicBezTo>
                    <a:pt x="83076" y="0"/>
                    <a:pt x="18461" y="0"/>
                    <a:pt x="18461" y="26666"/>
                  </a:cubicBezTo>
                  <a:cubicBezTo>
                    <a:pt x="0" y="53333"/>
                    <a:pt x="0" y="106666"/>
                    <a:pt x="27692" y="120000"/>
                  </a:cubicBezTo>
                  <a:cubicBezTo>
                    <a:pt x="36923" y="106666"/>
                    <a:pt x="55384" y="120000"/>
                    <a:pt x="64615" y="106666"/>
                  </a:cubicBezTo>
                  <a:cubicBezTo>
                    <a:pt x="73846" y="106666"/>
                    <a:pt x="83076" y="80000"/>
                    <a:pt x="92307" y="93333"/>
                  </a:cubicBezTo>
                  <a:cubicBezTo>
                    <a:pt x="120000" y="120000"/>
                    <a:pt x="101538" y="13333"/>
                    <a:pt x="101538"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6" name="Shape 2552">
              <a:extLst>
                <a:ext uri="{FF2B5EF4-FFF2-40B4-BE49-F238E27FC236}">
                  <a16:creationId xmlns:a16="http://schemas.microsoft.com/office/drawing/2014/main" id="{2929D5C2-46AC-4B32-9169-CC784F3BE3E8}"/>
                </a:ext>
              </a:extLst>
            </p:cNvPr>
            <p:cNvSpPr/>
            <p:nvPr/>
          </p:nvSpPr>
          <p:spPr>
            <a:xfrm>
              <a:off x="13655587" y="6984760"/>
              <a:ext cx="178346" cy="149719"/>
            </a:xfrm>
            <a:custGeom>
              <a:avLst/>
              <a:gdLst/>
              <a:ahLst/>
              <a:cxnLst/>
              <a:rect l="0" t="0" r="0" b="0"/>
              <a:pathLst>
                <a:path w="120000" h="120000" extrusionOk="0">
                  <a:moveTo>
                    <a:pt x="120000" y="105000"/>
                  </a:moveTo>
                  <a:cubicBezTo>
                    <a:pt x="120000" y="90000"/>
                    <a:pt x="120000" y="82500"/>
                    <a:pt x="107368" y="75000"/>
                  </a:cubicBezTo>
                  <a:cubicBezTo>
                    <a:pt x="94736" y="67500"/>
                    <a:pt x="107368" y="60000"/>
                    <a:pt x="101052" y="52500"/>
                  </a:cubicBezTo>
                  <a:cubicBezTo>
                    <a:pt x="94736" y="37500"/>
                    <a:pt x="88421" y="45000"/>
                    <a:pt x="88421" y="22500"/>
                  </a:cubicBezTo>
                  <a:cubicBezTo>
                    <a:pt x="88421" y="22500"/>
                    <a:pt x="69473" y="7500"/>
                    <a:pt x="75789" y="0"/>
                  </a:cubicBezTo>
                  <a:cubicBezTo>
                    <a:pt x="56842" y="0"/>
                    <a:pt x="0" y="7500"/>
                    <a:pt x="37894" y="45000"/>
                  </a:cubicBezTo>
                  <a:cubicBezTo>
                    <a:pt x="44210" y="52500"/>
                    <a:pt x="50526" y="60000"/>
                    <a:pt x="56842" y="67500"/>
                  </a:cubicBezTo>
                  <a:cubicBezTo>
                    <a:pt x="63157" y="75000"/>
                    <a:pt x="69473" y="75000"/>
                    <a:pt x="75789" y="82500"/>
                  </a:cubicBezTo>
                  <a:cubicBezTo>
                    <a:pt x="88421" y="82500"/>
                    <a:pt x="101052" y="82500"/>
                    <a:pt x="101052" y="97500"/>
                  </a:cubicBezTo>
                  <a:cubicBezTo>
                    <a:pt x="107368" y="105000"/>
                    <a:pt x="113684" y="120000"/>
                    <a:pt x="120000" y="105000"/>
                  </a:cubicBezTo>
                  <a:cubicBezTo>
                    <a:pt x="120000" y="97500"/>
                    <a:pt x="113684" y="112500"/>
                    <a:pt x="120000" y="10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7" name="Shape 2553">
              <a:extLst>
                <a:ext uri="{FF2B5EF4-FFF2-40B4-BE49-F238E27FC236}">
                  <a16:creationId xmlns:a16="http://schemas.microsoft.com/office/drawing/2014/main" id="{C7E171B4-CD58-4C4D-B3DD-6D3578DD0708}"/>
                </a:ext>
              </a:extLst>
            </p:cNvPr>
            <p:cNvSpPr/>
            <p:nvPr/>
          </p:nvSpPr>
          <p:spPr>
            <a:xfrm>
              <a:off x="13722467" y="7061213"/>
              <a:ext cx="923566" cy="783643"/>
            </a:xfrm>
            <a:custGeom>
              <a:avLst/>
              <a:gdLst/>
              <a:ahLst/>
              <a:cxnLst/>
              <a:rect l="0" t="0" r="0" b="0"/>
              <a:pathLst>
                <a:path w="120000" h="120000" extrusionOk="0">
                  <a:moveTo>
                    <a:pt x="115151" y="104285"/>
                  </a:moveTo>
                  <a:cubicBezTo>
                    <a:pt x="112727" y="102857"/>
                    <a:pt x="113939" y="100000"/>
                    <a:pt x="112727" y="97142"/>
                  </a:cubicBezTo>
                  <a:cubicBezTo>
                    <a:pt x="112727" y="95714"/>
                    <a:pt x="110303" y="94285"/>
                    <a:pt x="109090" y="92857"/>
                  </a:cubicBezTo>
                  <a:cubicBezTo>
                    <a:pt x="106666" y="91428"/>
                    <a:pt x="105454" y="88571"/>
                    <a:pt x="104242" y="85714"/>
                  </a:cubicBezTo>
                  <a:cubicBezTo>
                    <a:pt x="101818" y="82857"/>
                    <a:pt x="103030" y="82857"/>
                    <a:pt x="105454" y="78571"/>
                  </a:cubicBezTo>
                  <a:cubicBezTo>
                    <a:pt x="106666" y="77142"/>
                    <a:pt x="109090" y="74285"/>
                    <a:pt x="107878" y="71428"/>
                  </a:cubicBezTo>
                  <a:cubicBezTo>
                    <a:pt x="106666" y="70000"/>
                    <a:pt x="103030" y="70000"/>
                    <a:pt x="101818" y="70000"/>
                  </a:cubicBezTo>
                  <a:cubicBezTo>
                    <a:pt x="100606" y="68571"/>
                    <a:pt x="101818" y="65714"/>
                    <a:pt x="101818" y="65714"/>
                  </a:cubicBezTo>
                  <a:cubicBezTo>
                    <a:pt x="100606" y="62857"/>
                    <a:pt x="100606" y="58571"/>
                    <a:pt x="101818" y="57142"/>
                  </a:cubicBezTo>
                  <a:cubicBezTo>
                    <a:pt x="104242" y="54285"/>
                    <a:pt x="100606" y="52857"/>
                    <a:pt x="99393" y="51428"/>
                  </a:cubicBezTo>
                  <a:cubicBezTo>
                    <a:pt x="99393" y="50000"/>
                    <a:pt x="101818" y="45714"/>
                    <a:pt x="103030" y="44285"/>
                  </a:cubicBezTo>
                  <a:cubicBezTo>
                    <a:pt x="103030" y="42857"/>
                    <a:pt x="105454" y="28571"/>
                    <a:pt x="104242" y="28571"/>
                  </a:cubicBezTo>
                  <a:cubicBezTo>
                    <a:pt x="100606" y="28571"/>
                    <a:pt x="99393" y="28571"/>
                    <a:pt x="95757" y="25714"/>
                  </a:cubicBezTo>
                  <a:cubicBezTo>
                    <a:pt x="94545" y="24285"/>
                    <a:pt x="93333" y="22857"/>
                    <a:pt x="92121" y="21428"/>
                  </a:cubicBezTo>
                  <a:cubicBezTo>
                    <a:pt x="90909" y="20000"/>
                    <a:pt x="87272" y="20000"/>
                    <a:pt x="86060" y="18571"/>
                  </a:cubicBezTo>
                  <a:cubicBezTo>
                    <a:pt x="83636" y="18571"/>
                    <a:pt x="82424" y="18571"/>
                    <a:pt x="80000" y="17142"/>
                  </a:cubicBezTo>
                  <a:cubicBezTo>
                    <a:pt x="78787" y="14285"/>
                    <a:pt x="76363" y="15714"/>
                    <a:pt x="73939" y="15714"/>
                  </a:cubicBezTo>
                  <a:cubicBezTo>
                    <a:pt x="72727" y="17142"/>
                    <a:pt x="70303" y="15714"/>
                    <a:pt x="69090" y="17142"/>
                  </a:cubicBezTo>
                  <a:cubicBezTo>
                    <a:pt x="66666" y="17142"/>
                    <a:pt x="65454" y="20000"/>
                    <a:pt x="64242" y="21428"/>
                  </a:cubicBezTo>
                  <a:cubicBezTo>
                    <a:pt x="63030" y="22857"/>
                    <a:pt x="59393" y="21428"/>
                    <a:pt x="59393" y="24285"/>
                  </a:cubicBezTo>
                  <a:cubicBezTo>
                    <a:pt x="59393" y="27142"/>
                    <a:pt x="58181" y="27142"/>
                    <a:pt x="55757" y="28571"/>
                  </a:cubicBezTo>
                  <a:cubicBezTo>
                    <a:pt x="49696" y="30000"/>
                    <a:pt x="44848" y="30000"/>
                    <a:pt x="40000" y="25714"/>
                  </a:cubicBezTo>
                  <a:cubicBezTo>
                    <a:pt x="38787" y="24285"/>
                    <a:pt x="37575" y="22857"/>
                    <a:pt x="36363" y="22857"/>
                  </a:cubicBezTo>
                  <a:cubicBezTo>
                    <a:pt x="33939" y="20000"/>
                    <a:pt x="32727" y="21428"/>
                    <a:pt x="30303" y="21428"/>
                  </a:cubicBezTo>
                  <a:cubicBezTo>
                    <a:pt x="29090" y="20000"/>
                    <a:pt x="29090" y="15714"/>
                    <a:pt x="29090" y="14285"/>
                  </a:cubicBezTo>
                  <a:cubicBezTo>
                    <a:pt x="25454" y="12857"/>
                    <a:pt x="24242" y="11428"/>
                    <a:pt x="24242" y="7142"/>
                  </a:cubicBezTo>
                  <a:cubicBezTo>
                    <a:pt x="24242" y="0"/>
                    <a:pt x="19393" y="4285"/>
                    <a:pt x="16969" y="7142"/>
                  </a:cubicBezTo>
                  <a:cubicBezTo>
                    <a:pt x="15757" y="8571"/>
                    <a:pt x="14545" y="10000"/>
                    <a:pt x="13333" y="10000"/>
                  </a:cubicBezTo>
                  <a:cubicBezTo>
                    <a:pt x="10909" y="8571"/>
                    <a:pt x="7272" y="8571"/>
                    <a:pt x="6060" y="5714"/>
                  </a:cubicBezTo>
                  <a:cubicBezTo>
                    <a:pt x="3636" y="2857"/>
                    <a:pt x="3636" y="1428"/>
                    <a:pt x="1212" y="4285"/>
                  </a:cubicBezTo>
                  <a:cubicBezTo>
                    <a:pt x="1212" y="5714"/>
                    <a:pt x="0" y="5714"/>
                    <a:pt x="0" y="7142"/>
                  </a:cubicBezTo>
                  <a:cubicBezTo>
                    <a:pt x="0" y="8571"/>
                    <a:pt x="0" y="10000"/>
                    <a:pt x="1212" y="11428"/>
                  </a:cubicBezTo>
                  <a:cubicBezTo>
                    <a:pt x="1212" y="11428"/>
                    <a:pt x="2424" y="14285"/>
                    <a:pt x="1212" y="14285"/>
                  </a:cubicBezTo>
                  <a:cubicBezTo>
                    <a:pt x="1212" y="15714"/>
                    <a:pt x="0" y="15714"/>
                    <a:pt x="1212" y="17142"/>
                  </a:cubicBezTo>
                  <a:cubicBezTo>
                    <a:pt x="1212" y="18571"/>
                    <a:pt x="3636" y="18571"/>
                    <a:pt x="3636" y="20000"/>
                  </a:cubicBezTo>
                  <a:cubicBezTo>
                    <a:pt x="3636" y="21428"/>
                    <a:pt x="2424" y="22857"/>
                    <a:pt x="3636" y="22857"/>
                  </a:cubicBezTo>
                  <a:cubicBezTo>
                    <a:pt x="4848" y="25714"/>
                    <a:pt x="4848" y="27142"/>
                    <a:pt x="6060" y="30000"/>
                  </a:cubicBezTo>
                  <a:cubicBezTo>
                    <a:pt x="7272" y="31428"/>
                    <a:pt x="7272" y="32857"/>
                    <a:pt x="9696" y="34285"/>
                  </a:cubicBezTo>
                  <a:cubicBezTo>
                    <a:pt x="9696" y="34285"/>
                    <a:pt x="12121" y="35714"/>
                    <a:pt x="12121" y="35714"/>
                  </a:cubicBezTo>
                  <a:cubicBezTo>
                    <a:pt x="13333" y="41428"/>
                    <a:pt x="2424" y="47142"/>
                    <a:pt x="9696" y="52857"/>
                  </a:cubicBezTo>
                  <a:cubicBezTo>
                    <a:pt x="12121" y="54285"/>
                    <a:pt x="12121" y="57142"/>
                    <a:pt x="14545" y="58571"/>
                  </a:cubicBezTo>
                  <a:cubicBezTo>
                    <a:pt x="16969" y="61428"/>
                    <a:pt x="19393" y="62857"/>
                    <a:pt x="21818" y="67142"/>
                  </a:cubicBezTo>
                  <a:cubicBezTo>
                    <a:pt x="21818" y="68571"/>
                    <a:pt x="20606" y="70000"/>
                    <a:pt x="20606" y="71428"/>
                  </a:cubicBezTo>
                  <a:cubicBezTo>
                    <a:pt x="21818" y="72857"/>
                    <a:pt x="24242" y="72857"/>
                    <a:pt x="23030" y="74285"/>
                  </a:cubicBezTo>
                  <a:cubicBezTo>
                    <a:pt x="23030" y="78571"/>
                    <a:pt x="25454" y="80000"/>
                    <a:pt x="26666" y="82857"/>
                  </a:cubicBezTo>
                  <a:cubicBezTo>
                    <a:pt x="29090" y="81428"/>
                    <a:pt x="27878" y="80000"/>
                    <a:pt x="29090" y="78571"/>
                  </a:cubicBezTo>
                  <a:cubicBezTo>
                    <a:pt x="29090" y="78571"/>
                    <a:pt x="30303" y="80000"/>
                    <a:pt x="30303" y="80000"/>
                  </a:cubicBezTo>
                  <a:cubicBezTo>
                    <a:pt x="32727" y="80000"/>
                    <a:pt x="30303" y="80000"/>
                    <a:pt x="31515" y="81428"/>
                  </a:cubicBezTo>
                  <a:cubicBezTo>
                    <a:pt x="32727" y="82857"/>
                    <a:pt x="33939" y="78571"/>
                    <a:pt x="36363" y="81428"/>
                  </a:cubicBezTo>
                  <a:cubicBezTo>
                    <a:pt x="38787" y="85714"/>
                    <a:pt x="40000" y="90000"/>
                    <a:pt x="42424" y="94285"/>
                  </a:cubicBezTo>
                  <a:cubicBezTo>
                    <a:pt x="44848" y="98571"/>
                    <a:pt x="50909" y="102857"/>
                    <a:pt x="55757" y="105714"/>
                  </a:cubicBezTo>
                  <a:cubicBezTo>
                    <a:pt x="58181" y="107142"/>
                    <a:pt x="60606" y="107142"/>
                    <a:pt x="63030" y="108571"/>
                  </a:cubicBezTo>
                  <a:cubicBezTo>
                    <a:pt x="64242" y="108571"/>
                    <a:pt x="67878" y="107142"/>
                    <a:pt x="67878" y="107142"/>
                  </a:cubicBezTo>
                  <a:cubicBezTo>
                    <a:pt x="67878" y="107142"/>
                    <a:pt x="67878" y="108571"/>
                    <a:pt x="67878" y="108571"/>
                  </a:cubicBezTo>
                  <a:cubicBezTo>
                    <a:pt x="69090" y="108571"/>
                    <a:pt x="72727" y="105714"/>
                    <a:pt x="73939" y="104285"/>
                  </a:cubicBezTo>
                  <a:cubicBezTo>
                    <a:pt x="73939" y="104285"/>
                    <a:pt x="72727" y="104285"/>
                    <a:pt x="72727" y="104285"/>
                  </a:cubicBezTo>
                  <a:cubicBezTo>
                    <a:pt x="72727" y="102857"/>
                    <a:pt x="75151" y="104285"/>
                    <a:pt x="75151" y="104285"/>
                  </a:cubicBezTo>
                  <a:cubicBezTo>
                    <a:pt x="77575" y="105714"/>
                    <a:pt x="77575" y="107142"/>
                    <a:pt x="78787" y="110000"/>
                  </a:cubicBezTo>
                  <a:cubicBezTo>
                    <a:pt x="80000" y="114285"/>
                    <a:pt x="81212" y="114285"/>
                    <a:pt x="83636" y="115714"/>
                  </a:cubicBezTo>
                  <a:cubicBezTo>
                    <a:pt x="90909" y="117142"/>
                    <a:pt x="99393" y="118571"/>
                    <a:pt x="106666" y="120000"/>
                  </a:cubicBezTo>
                  <a:cubicBezTo>
                    <a:pt x="106666" y="114285"/>
                    <a:pt x="107878" y="112857"/>
                    <a:pt x="111515" y="110000"/>
                  </a:cubicBezTo>
                  <a:cubicBezTo>
                    <a:pt x="113939" y="108571"/>
                    <a:pt x="119999" y="107142"/>
                    <a:pt x="115151" y="104285"/>
                  </a:cubicBezTo>
                  <a:cubicBezTo>
                    <a:pt x="113939" y="102857"/>
                    <a:pt x="117575" y="105714"/>
                    <a:pt x="115151" y="10428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8" name="Shape 2554">
              <a:extLst>
                <a:ext uri="{FF2B5EF4-FFF2-40B4-BE49-F238E27FC236}">
                  <a16:creationId xmlns:a16="http://schemas.microsoft.com/office/drawing/2014/main" id="{9A6BBD75-079A-478E-9748-E6B222C6569D}"/>
                </a:ext>
              </a:extLst>
            </p:cNvPr>
            <p:cNvSpPr/>
            <p:nvPr/>
          </p:nvSpPr>
          <p:spPr>
            <a:xfrm>
              <a:off x="13741574" y="7070772"/>
              <a:ext cx="73249" cy="54156"/>
            </a:xfrm>
            <a:custGeom>
              <a:avLst/>
              <a:gdLst/>
              <a:ahLst/>
              <a:cxnLst/>
              <a:rect l="0" t="0" r="0" b="0"/>
              <a:pathLst>
                <a:path w="120000" h="120000" extrusionOk="0">
                  <a:moveTo>
                    <a:pt x="15000" y="20000"/>
                  </a:moveTo>
                  <a:cubicBezTo>
                    <a:pt x="30000" y="20000"/>
                    <a:pt x="30000" y="60000"/>
                    <a:pt x="45000" y="80000"/>
                  </a:cubicBezTo>
                  <a:cubicBezTo>
                    <a:pt x="75000" y="80000"/>
                    <a:pt x="90000" y="100000"/>
                    <a:pt x="120000" y="120000"/>
                  </a:cubicBezTo>
                  <a:cubicBezTo>
                    <a:pt x="105000" y="40000"/>
                    <a:pt x="45000" y="20000"/>
                    <a:pt x="0" y="0"/>
                  </a:cubicBezTo>
                  <a:cubicBezTo>
                    <a:pt x="0" y="20000"/>
                    <a:pt x="0" y="20000"/>
                    <a:pt x="15000" y="20000"/>
                  </a:cubicBezTo>
                  <a:cubicBezTo>
                    <a:pt x="30000" y="20000"/>
                    <a:pt x="0" y="20000"/>
                    <a:pt x="15000" y="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79" name="Shape 2555">
              <a:extLst>
                <a:ext uri="{FF2B5EF4-FFF2-40B4-BE49-F238E27FC236}">
                  <a16:creationId xmlns:a16="http://schemas.microsoft.com/office/drawing/2014/main" id="{06B98A27-208A-4C4F-99D7-BA31C429877D}"/>
                </a:ext>
              </a:extLst>
            </p:cNvPr>
            <p:cNvSpPr/>
            <p:nvPr/>
          </p:nvSpPr>
          <p:spPr>
            <a:xfrm>
              <a:off x="13525013" y="6844596"/>
              <a:ext cx="328028" cy="168835"/>
            </a:xfrm>
            <a:custGeom>
              <a:avLst/>
              <a:gdLst/>
              <a:ahLst/>
              <a:cxnLst/>
              <a:rect l="0" t="0" r="0" b="0"/>
              <a:pathLst>
                <a:path w="120000" h="120000" extrusionOk="0">
                  <a:moveTo>
                    <a:pt x="89142" y="100000"/>
                  </a:moveTo>
                  <a:cubicBezTo>
                    <a:pt x="92571" y="93333"/>
                    <a:pt x="99428" y="106666"/>
                    <a:pt x="102857" y="113333"/>
                  </a:cubicBezTo>
                  <a:cubicBezTo>
                    <a:pt x="102857" y="113333"/>
                    <a:pt x="116571" y="113333"/>
                    <a:pt x="116571" y="113333"/>
                  </a:cubicBezTo>
                  <a:cubicBezTo>
                    <a:pt x="120000" y="106666"/>
                    <a:pt x="102857" y="80000"/>
                    <a:pt x="113142" y="80000"/>
                  </a:cubicBezTo>
                  <a:cubicBezTo>
                    <a:pt x="109714" y="73333"/>
                    <a:pt x="102857" y="73333"/>
                    <a:pt x="102857" y="66666"/>
                  </a:cubicBezTo>
                  <a:cubicBezTo>
                    <a:pt x="102857" y="53333"/>
                    <a:pt x="99428" y="46666"/>
                    <a:pt x="92571" y="46666"/>
                  </a:cubicBezTo>
                  <a:cubicBezTo>
                    <a:pt x="82285" y="46666"/>
                    <a:pt x="75428" y="53333"/>
                    <a:pt x="65142" y="40000"/>
                  </a:cubicBezTo>
                  <a:cubicBezTo>
                    <a:pt x="54857" y="33333"/>
                    <a:pt x="44571" y="33333"/>
                    <a:pt x="30857" y="26666"/>
                  </a:cubicBezTo>
                  <a:cubicBezTo>
                    <a:pt x="20571" y="20000"/>
                    <a:pt x="13714" y="0"/>
                    <a:pt x="0" y="13333"/>
                  </a:cubicBezTo>
                  <a:cubicBezTo>
                    <a:pt x="10285" y="40000"/>
                    <a:pt x="37714" y="46666"/>
                    <a:pt x="27428" y="93333"/>
                  </a:cubicBezTo>
                  <a:cubicBezTo>
                    <a:pt x="37714" y="93333"/>
                    <a:pt x="61714" y="93333"/>
                    <a:pt x="61714" y="120000"/>
                  </a:cubicBezTo>
                  <a:cubicBezTo>
                    <a:pt x="61714" y="100000"/>
                    <a:pt x="82285" y="100000"/>
                    <a:pt x="89142" y="100000"/>
                  </a:cubicBezTo>
                  <a:cubicBezTo>
                    <a:pt x="92571" y="93333"/>
                    <a:pt x="65142" y="100000"/>
                    <a:pt x="89142" y="10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0" name="Shape 2556">
              <a:extLst>
                <a:ext uri="{FF2B5EF4-FFF2-40B4-BE49-F238E27FC236}">
                  <a16:creationId xmlns:a16="http://schemas.microsoft.com/office/drawing/2014/main" id="{1EA3F446-B8FB-4F17-BC39-3F2F30A39913}"/>
                </a:ext>
              </a:extLst>
            </p:cNvPr>
            <p:cNvSpPr/>
            <p:nvPr/>
          </p:nvSpPr>
          <p:spPr>
            <a:xfrm>
              <a:off x="13751132" y="6956093"/>
              <a:ext cx="251592" cy="197506"/>
            </a:xfrm>
            <a:custGeom>
              <a:avLst/>
              <a:gdLst/>
              <a:ahLst/>
              <a:cxnLst/>
              <a:rect l="0" t="0" r="0" b="0"/>
              <a:pathLst>
                <a:path w="120000" h="120000" extrusionOk="0">
                  <a:moveTo>
                    <a:pt x="35555" y="11428"/>
                  </a:moveTo>
                  <a:cubicBezTo>
                    <a:pt x="35555" y="11428"/>
                    <a:pt x="48888" y="22857"/>
                    <a:pt x="44444" y="28571"/>
                  </a:cubicBezTo>
                  <a:cubicBezTo>
                    <a:pt x="44444" y="28571"/>
                    <a:pt x="31111" y="28571"/>
                    <a:pt x="31111" y="28571"/>
                  </a:cubicBezTo>
                  <a:cubicBezTo>
                    <a:pt x="22222" y="28571"/>
                    <a:pt x="22222" y="17142"/>
                    <a:pt x="17777" y="17142"/>
                  </a:cubicBezTo>
                  <a:cubicBezTo>
                    <a:pt x="0" y="11428"/>
                    <a:pt x="17777" y="34285"/>
                    <a:pt x="17777" y="40000"/>
                  </a:cubicBezTo>
                  <a:cubicBezTo>
                    <a:pt x="17777" y="57142"/>
                    <a:pt x="31111" y="45714"/>
                    <a:pt x="26666" y="62857"/>
                  </a:cubicBezTo>
                  <a:cubicBezTo>
                    <a:pt x="22222" y="74285"/>
                    <a:pt x="31111" y="74285"/>
                    <a:pt x="35555" y="80000"/>
                  </a:cubicBezTo>
                  <a:cubicBezTo>
                    <a:pt x="40000" y="80000"/>
                    <a:pt x="40000" y="91428"/>
                    <a:pt x="40000" y="97142"/>
                  </a:cubicBezTo>
                  <a:cubicBezTo>
                    <a:pt x="44444" y="91428"/>
                    <a:pt x="62222" y="80000"/>
                    <a:pt x="71111" y="74285"/>
                  </a:cubicBezTo>
                  <a:cubicBezTo>
                    <a:pt x="75555" y="74285"/>
                    <a:pt x="75555" y="85714"/>
                    <a:pt x="75555" y="91428"/>
                  </a:cubicBezTo>
                  <a:cubicBezTo>
                    <a:pt x="75555" y="108571"/>
                    <a:pt x="80000" y="114285"/>
                    <a:pt x="93333" y="120000"/>
                  </a:cubicBezTo>
                  <a:cubicBezTo>
                    <a:pt x="93333" y="114285"/>
                    <a:pt x="93333" y="102857"/>
                    <a:pt x="93333" y="102857"/>
                  </a:cubicBezTo>
                  <a:cubicBezTo>
                    <a:pt x="97777" y="97142"/>
                    <a:pt x="102222" y="97142"/>
                    <a:pt x="102222" y="91428"/>
                  </a:cubicBezTo>
                  <a:cubicBezTo>
                    <a:pt x="106666" y="80000"/>
                    <a:pt x="106666" y="68571"/>
                    <a:pt x="111111" y="62857"/>
                  </a:cubicBezTo>
                  <a:cubicBezTo>
                    <a:pt x="120000" y="45714"/>
                    <a:pt x="93333" y="11428"/>
                    <a:pt x="84444" y="5714"/>
                  </a:cubicBezTo>
                  <a:cubicBezTo>
                    <a:pt x="75555" y="22857"/>
                    <a:pt x="66666" y="22857"/>
                    <a:pt x="53333" y="11428"/>
                  </a:cubicBezTo>
                  <a:cubicBezTo>
                    <a:pt x="53333" y="5714"/>
                    <a:pt x="44444" y="0"/>
                    <a:pt x="40000" y="0"/>
                  </a:cubicBezTo>
                  <a:cubicBezTo>
                    <a:pt x="35555" y="0"/>
                    <a:pt x="35555" y="5714"/>
                    <a:pt x="35555" y="11428"/>
                  </a:cubicBezTo>
                  <a:cubicBezTo>
                    <a:pt x="40000" y="17142"/>
                    <a:pt x="31111" y="0"/>
                    <a:pt x="35555" y="1142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1" name="Shape 2557">
              <a:extLst>
                <a:ext uri="{FF2B5EF4-FFF2-40B4-BE49-F238E27FC236}">
                  <a16:creationId xmlns:a16="http://schemas.microsoft.com/office/drawing/2014/main" id="{9A29E472-04D2-4DA1-B98C-C34761CFE01C}"/>
                </a:ext>
              </a:extLst>
            </p:cNvPr>
            <p:cNvSpPr/>
            <p:nvPr/>
          </p:nvSpPr>
          <p:spPr>
            <a:xfrm>
              <a:off x="13833932" y="7574089"/>
              <a:ext cx="82802" cy="95565"/>
            </a:xfrm>
            <a:custGeom>
              <a:avLst/>
              <a:gdLst/>
              <a:ahLst/>
              <a:cxnLst/>
              <a:rect l="0" t="0" r="0" b="0"/>
              <a:pathLst>
                <a:path w="120000" h="120000" extrusionOk="0">
                  <a:moveTo>
                    <a:pt x="40000" y="24000"/>
                  </a:moveTo>
                  <a:cubicBezTo>
                    <a:pt x="13333" y="36000"/>
                    <a:pt x="0" y="60000"/>
                    <a:pt x="0" y="84000"/>
                  </a:cubicBezTo>
                  <a:cubicBezTo>
                    <a:pt x="13333" y="84000"/>
                    <a:pt x="53333" y="84000"/>
                    <a:pt x="53333" y="96000"/>
                  </a:cubicBezTo>
                  <a:cubicBezTo>
                    <a:pt x="80000" y="120000"/>
                    <a:pt x="93333" y="120000"/>
                    <a:pt x="120000" y="120000"/>
                  </a:cubicBezTo>
                  <a:cubicBezTo>
                    <a:pt x="120000" y="120000"/>
                    <a:pt x="93333" y="60000"/>
                    <a:pt x="93333" y="60000"/>
                  </a:cubicBezTo>
                  <a:cubicBezTo>
                    <a:pt x="106666" y="60000"/>
                    <a:pt x="120000" y="60000"/>
                    <a:pt x="106666" y="36000"/>
                  </a:cubicBezTo>
                  <a:cubicBezTo>
                    <a:pt x="80000" y="24000"/>
                    <a:pt x="66666" y="0"/>
                    <a:pt x="40000" y="24000"/>
                  </a:cubicBezTo>
                  <a:cubicBezTo>
                    <a:pt x="13333" y="48000"/>
                    <a:pt x="53333" y="12000"/>
                    <a:pt x="40000" y="24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2" name="Shape 2558">
              <a:extLst>
                <a:ext uri="{FF2B5EF4-FFF2-40B4-BE49-F238E27FC236}">
                  <a16:creationId xmlns:a16="http://schemas.microsoft.com/office/drawing/2014/main" id="{DE6A128D-E2FE-480A-8AD1-E76D4ED8FBE2}"/>
                </a:ext>
              </a:extLst>
            </p:cNvPr>
            <p:cNvSpPr/>
            <p:nvPr/>
          </p:nvSpPr>
          <p:spPr>
            <a:xfrm>
              <a:off x="13311641" y="7220491"/>
              <a:ext cx="324841" cy="251657"/>
            </a:xfrm>
            <a:custGeom>
              <a:avLst/>
              <a:gdLst/>
              <a:ahLst/>
              <a:cxnLst/>
              <a:rect l="0" t="0" r="0" b="0"/>
              <a:pathLst>
                <a:path w="120000" h="120000" extrusionOk="0">
                  <a:moveTo>
                    <a:pt x="99428" y="44444"/>
                  </a:moveTo>
                  <a:cubicBezTo>
                    <a:pt x="102857" y="40000"/>
                    <a:pt x="106285" y="35555"/>
                    <a:pt x="102857" y="31111"/>
                  </a:cubicBezTo>
                  <a:cubicBezTo>
                    <a:pt x="99428" y="26666"/>
                    <a:pt x="96000" y="26666"/>
                    <a:pt x="99428" y="22222"/>
                  </a:cubicBezTo>
                  <a:cubicBezTo>
                    <a:pt x="106285" y="13333"/>
                    <a:pt x="120000" y="13333"/>
                    <a:pt x="120000" y="0"/>
                  </a:cubicBezTo>
                  <a:cubicBezTo>
                    <a:pt x="109714" y="0"/>
                    <a:pt x="96000" y="0"/>
                    <a:pt x="85714" y="4444"/>
                  </a:cubicBezTo>
                  <a:cubicBezTo>
                    <a:pt x="78857" y="4444"/>
                    <a:pt x="72000" y="8888"/>
                    <a:pt x="65142" y="8888"/>
                  </a:cubicBezTo>
                  <a:cubicBezTo>
                    <a:pt x="54857" y="8888"/>
                    <a:pt x="51428" y="4444"/>
                    <a:pt x="44571" y="8888"/>
                  </a:cubicBezTo>
                  <a:cubicBezTo>
                    <a:pt x="37714" y="13333"/>
                    <a:pt x="34285" y="13333"/>
                    <a:pt x="27428" y="8888"/>
                  </a:cubicBezTo>
                  <a:cubicBezTo>
                    <a:pt x="20571" y="0"/>
                    <a:pt x="24000" y="17777"/>
                    <a:pt x="24000" y="17777"/>
                  </a:cubicBezTo>
                  <a:cubicBezTo>
                    <a:pt x="20571" y="22222"/>
                    <a:pt x="20571" y="26666"/>
                    <a:pt x="20571" y="26666"/>
                  </a:cubicBezTo>
                  <a:cubicBezTo>
                    <a:pt x="17142" y="35555"/>
                    <a:pt x="13714" y="26666"/>
                    <a:pt x="10285" y="26666"/>
                  </a:cubicBezTo>
                  <a:cubicBezTo>
                    <a:pt x="6857" y="31111"/>
                    <a:pt x="10285" y="40000"/>
                    <a:pt x="10285" y="44444"/>
                  </a:cubicBezTo>
                  <a:cubicBezTo>
                    <a:pt x="10285" y="48888"/>
                    <a:pt x="6857" y="57777"/>
                    <a:pt x="13714" y="62222"/>
                  </a:cubicBezTo>
                  <a:cubicBezTo>
                    <a:pt x="30857" y="75555"/>
                    <a:pt x="17142" y="84444"/>
                    <a:pt x="6857" y="97777"/>
                  </a:cubicBezTo>
                  <a:cubicBezTo>
                    <a:pt x="0" y="106666"/>
                    <a:pt x="17142" y="120000"/>
                    <a:pt x="24000" y="120000"/>
                  </a:cubicBezTo>
                  <a:cubicBezTo>
                    <a:pt x="30857" y="120000"/>
                    <a:pt x="37714" y="111111"/>
                    <a:pt x="44571" y="106666"/>
                  </a:cubicBezTo>
                  <a:cubicBezTo>
                    <a:pt x="54857" y="97777"/>
                    <a:pt x="65142" y="93333"/>
                    <a:pt x="75428" y="84444"/>
                  </a:cubicBezTo>
                  <a:cubicBezTo>
                    <a:pt x="82285" y="80000"/>
                    <a:pt x="89142" y="75555"/>
                    <a:pt x="96000" y="66666"/>
                  </a:cubicBezTo>
                  <a:cubicBezTo>
                    <a:pt x="99428" y="57777"/>
                    <a:pt x="96000" y="48888"/>
                    <a:pt x="99428" y="44444"/>
                  </a:cubicBezTo>
                  <a:cubicBezTo>
                    <a:pt x="102857" y="35555"/>
                    <a:pt x="99428" y="48888"/>
                    <a:pt x="99428" y="4444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3" name="Shape 2559">
              <a:extLst>
                <a:ext uri="{FF2B5EF4-FFF2-40B4-BE49-F238E27FC236}">
                  <a16:creationId xmlns:a16="http://schemas.microsoft.com/office/drawing/2014/main" id="{088E6FEA-A629-42CA-8070-CE9E878AAD87}"/>
                </a:ext>
              </a:extLst>
            </p:cNvPr>
            <p:cNvSpPr/>
            <p:nvPr/>
          </p:nvSpPr>
          <p:spPr>
            <a:xfrm>
              <a:off x="13461319" y="7201379"/>
              <a:ext cx="464967" cy="439604"/>
            </a:xfrm>
            <a:custGeom>
              <a:avLst/>
              <a:gdLst/>
              <a:ahLst/>
              <a:cxnLst/>
              <a:rect l="0" t="0" r="0" b="0"/>
              <a:pathLst>
                <a:path w="120000" h="120000" extrusionOk="0">
                  <a:moveTo>
                    <a:pt x="112800" y="91914"/>
                  </a:moveTo>
                  <a:cubicBezTo>
                    <a:pt x="112800" y="91914"/>
                    <a:pt x="108000" y="89361"/>
                    <a:pt x="108000" y="86808"/>
                  </a:cubicBezTo>
                  <a:cubicBezTo>
                    <a:pt x="108000" y="84255"/>
                    <a:pt x="110400" y="84255"/>
                    <a:pt x="110400" y="81702"/>
                  </a:cubicBezTo>
                  <a:cubicBezTo>
                    <a:pt x="108000" y="76595"/>
                    <a:pt x="103200" y="74042"/>
                    <a:pt x="98400" y="68936"/>
                  </a:cubicBezTo>
                  <a:cubicBezTo>
                    <a:pt x="96000" y="68936"/>
                    <a:pt x="91200" y="66382"/>
                    <a:pt x="91200" y="63829"/>
                  </a:cubicBezTo>
                  <a:cubicBezTo>
                    <a:pt x="88800" y="58723"/>
                    <a:pt x="84000" y="53617"/>
                    <a:pt x="84000" y="45957"/>
                  </a:cubicBezTo>
                  <a:cubicBezTo>
                    <a:pt x="81600" y="40851"/>
                    <a:pt x="96000" y="30638"/>
                    <a:pt x="91200" y="25531"/>
                  </a:cubicBezTo>
                  <a:cubicBezTo>
                    <a:pt x="86400" y="22978"/>
                    <a:pt x="84000" y="20425"/>
                    <a:pt x="81600" y="15319"/>
                  </a:cubicBezTo>
                  <a:cubicBezTo>
                    <a:pt x="79200" y="12765"/>
                    <a:pt x="79200" y="7659"/>
                    <a:pt x="76800" y="5106"/>
                  </a:cubicBezTo>
                  <a:cubicBezTo>
                    <a:pt x="74400" y="5106"/>
                    <a:pt x="74400" y="7659"/>
                    <a:pt x="72000" y="7659"/>
                  </a:cubicBezTo>
                  <a:cubicBezTo>
                    <a:pt x="67200" y="7659"/>
                    <a:pt x="69600" y="2553"/>
                    <a:pt x="67200" y="2553"/>
                  </a:cubicBezTo>
                  <a:cubicBezTo>
                    <a:pt x="64800" y="2553"/>
                    <a:pt x="60000" y="5106"/>
                    <a:pt x="60000" y="5106"/>
                  </a:cubicBezTo>
                  <a:cubicBezTo>
                    <a:pt x="55200" y="0"/>
                    <a:pt x="52800" y="2553"/>
                    <a:pt x="48000" y="2553"/>
                  </a:cubicBezTo>
                  <a:cubicBezTo>
                    <a:pt x="43200" y="5106"/>
                    <a:pt x="45600" y="7659"/>
                    <a:pt x="43200" y="10212"/>
                  </a:cubicBezTo>
                  <a:cubicBezTo>
                    <a:pt x="38400" y="12765"/>
                    <a:pt x="33600" y="12765"/>
                    <a:pt x="31200" y="17872"/>
                  </a:cubicBezTo>
                  <a:cubicBezTo>
                    <a:pt x="28800" y="22978"/>
                    <a:pt x="33600" y="20425"/>
                    <a:pt x="33600" y="25531"/>
                  </a:cubicBezTo>
                  <a:cubicBezTo>
                    <a:pt x="33600" y="28085"/>
                    <a:pt x="31200" y="28085"/>
                    <a:pt x="31200" y="33191"/>
                  </a:cubicBezTo>
                  <a:cubicBezTo>
                    <a:pt x="31200" y="40851"/>
                    <a:pt x="28800" y="43404"/>
                    <a:pt x="21600" y="48510"/>
                  </a:cubicBezTo>
                  <a:cubicBezTo>
                    <a:pt x="16800" y="51063"/>
                    <a:pt x="0" y="58723"/>
                    <a:pt x="2400" y="63829"/>
                  </a:cubicBezTo>
                  <a:cubicBezTo>
                    <a:pt x="4800" y="66382"/>
                    <a:pt x="4800" y="74042"/>
                    <a:pt x="7200" y="76595"/>
                  </a:cubicBezTo>
                  <a:cubicBezTo>
                    <a:pt x="9600" y="79148"/>
                    <a:pt x="19200" y="79148"/>
                    <a:pt x="21600" y="79148"/>
                  </a:cubicBezTo>
                  <a:cubicBezTo>
                    <a:pt x="28800" y="81702"/>
                    <a:pt x="36000" y="86808"/>
                    <a:pt x="43200" y="91914"/>
                  </a:cubicBezTo>
                  <a:cubicBezTo>
                    <a:pt x="52800" y="99574"/>
                    <a:pt x="60000" y="107234"/>
                    <a:pt x="69600" y="114893"/>
                  </a:cubicBezTo>
                  <a:cubicBezTo>
                    <a:pt x="76800" y="120000"/>
                    <a:pt x="84000" y="120000"/>
                    <a:pt x="91200" y="120000"/>
                  </a:cubicBezTo>
                  <a:cubicBezTo>
                    <a:pt x="98400" y="120000"/>
                    <a:pt x="98400" y="112340"/>
                    <a:pt x="103200" y="107234"/>
                  </a:cubicBezTo>
                  <a:cubicBezTo>
                    <a:pt x="108000" y="102127"/>
                    <a:pt x="117600" y="112340"/>
                    <a:pt x="120000" y="109787"/>
                  </a:cubicBezTo>
                  <a:cubicBezTo>
                    <a:pt x="117600" y="107234"/>
                    <a:pt x="115200" y="104680"/>
                    <a:pt x="112800" y="99574"/>
                  </a:cubicBezTo>
                  <a:cubicBezTo>
                    <a:pt x="112800" y="97021"/>
                    <a:pt x="115200" y="94468"/>
                    <a:pt x="112800" y="91914"/>
                  </a:cubicBezTo>
                  <a:cubicBezTo>
                    <a:pt x="110400" y="89361"/>
                    <a:pt x="115200" y="94468"/>
                    <a:pt x="112800" y="9191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4" name="Shape 2560">
              <a:extLst>
                <a:ext uri="{FF2B5EF4-FFF2-40B4-BE49-F238E27FC236}">
                  <a16:creationId xmlns:a16="http://schemas.microsoft.com/office/drawing/2014/main" id="{F6F24A05-8992-4B38-8C1F-5A0203DB9B50}"/>
                </a:ext>
              </a:extLst>
            </p:cNvPr>
            <p:cNvSpPr/>
            <p:nvPr/>
          </p:nvSpPr>
          <p:spPr>
            <a:xfrm>
              <a:off x="12872147" y="6946536"/>
              <a:ext cx="885349" cy="337666"/>
            </a:xfrm>
            <a:custGeom>
              <a:avLst/>
              <a:gdLst/>
              <a:ahLst/>
              <a:cxnLst/>
              <a:rect l="0" t="0" r="0" b="0"/>
              <a:pathLst>
                <a:path w="120000" h="120000" extrusionOk="0">
                  <a:moveTo>
                    <a:pt x="65684" y="120000"/>
                  </a:moveTo>
                  <a:cubicBezTo>
                    <a:pt x="66947" y="116666"/>
                    <a:pt x="68210" y="110000"/>
                    <a:pt x="68210" y="110000"/>
                  </a:cubicBezTo>
                  <a:cubicBezTo>
                    <a:pt x="66947" y="103333"/>
                    <a:pt x="68210" y="100000"/>
                    <a:pt x="69473" y="103333"/>
                  </a:cubicBezTo>
                  <a:cubicBezTo>
                    <a:pt x="72000" y="106666"/>
                    <a:pt x="73263" y="103333"/>
                    <a:pt x="75789" y="103333"/>
                  </a:cubicBezTo>
                  <a:cubicBezTo>
                    <a:pt x="78315" y="100000"/>
                    <a:pt x="78315" y="100000"/>
                    <a:pt x="80842" y="103333"/>
                  </a:cubicBezTo>
                  <a:cubicBezTo>
                    <a:pt x="85894" y="103333"/>
                    <a:pt x="89684" y="96666"/>
                    <a:pt x="94736" y="96666"/>
                  </a:cubicBezTo>
                  <a:cubicBezTo>
                    <a:pt x="98526" y="96666"/>
                    <a:pt x="103578" y="96666"/>
                    <a:pt x="107368" y="93333"/>
                  </a:cubicBezTo>
                  <a:cubicBezTo>
                    <a:pt x="109894" y="90000"/>
                    <a:pt x="109894" y="96666"/>
                    <a:pt x="113684" y="93333"/>
                  </a:cubicBezTo>
                  <a:cubicBezTo>
                    <a:pt x="116210" y="90000"/>
                    <a:pt x="114947" y="96666"/>
                    <a:pt x="116210" y="100000"/>
                  </a:cubicBezTo>
                  <a:cubicBezTo>
                    <a:pt x="117473" y="103333"/>
                    <a:pt x="120000" y="96666"/>
                    <a:pt x="118736" y="93333"/>
                  </a:cubicBezTo>
                  <a:cubicBezTo>
                    <a:pt x="117473" y="90000"/>
                    <a:pt x="120000" y="83333"/>
                    <a:pt x="116210" y="80000"/>
                  </a:cubicBezTo>
                  <a:cubicBezTo>
                    <a:pt x="114947" y="76666"/>
                    <a:pt x="117473" y="76666"/>
                    <a:pt x="116210" y="73333"/>
                  </a:cubicBezTo>
                  <a:cubicBezTo>
                    <a:pt x="116210" y="66666"/>
                    <a:pt x="114947" y="63333"/>
                    <a:pt x="114947" y="56666"/>
                  </a:cubicBezTo>
                  <a:cubicBezTo>
                    <a:pt x="114947" y="53333"/>
                    <a:pt x="117473" y="46666"/>
                    <a:pt x="117473" y="46666"/>
                  </a:cubicBezTo>
                  <a:cubicBezTo>
                    <a:pt x="116210" y="40000"/>
                    <a:pt x="113684" y="36666"/>
                    <a:pt x="112421" y="26666"/>
                  </a:cubicBezTo>
                  <a:cubicBezTo>
                    <a:pt x="109894" y="16666"/>
                    <a:pt x="109894" y="13333"/>
                    <a:pt x="104842" y="10000"/>
                  </a:cubicBezTo>
                  <a:cubicBezTo>
                    <a:pt x="103578" y="10000"/>
                    <a:pt x="102315" y="10000"/>
                    <a:pt x="101052" y="10000"/>
                  </a:cubicBezTo>
                  <a:cubicBezTo>
                    <a:pt x="98526" y="6666"/>
                    <a:pt x="99789" y="10000"/>
                    <a:pt x="98526" y="10000"/>
                  </a:cubicBezTo>
                  <a:cubicBezTo>
                    <a:pt x="96000" y="16666"/>
                    <a:pt x="93473" y="16666"/>
                    <a:pt x="92210" y="20000"/>
                  </a:cubicBezTo>
                  <a:cubicBezTo>
                    <a:pt x="88421" y="23333"/>
                    <a:pt x="83368" y="20000"/>
                    <a:pt x="79578" y="20000"/>
                  </a:cubicBezTo>
                  <a:cubicBezTo>
                    <a:pt x="77052" y="20000"/>
                    <a:pt x="74526" y="20000"/>
                    <a:pt x="73263" y="20000"/>
                  </a:cubicBezTo>
                  <a:cubicBezTo>
                    <a:pt x="70736" y="16666"/>
                    <a:pt x="70736" y="13333"/>
                    <a:pt x="68210" y="13333"/>
                  </a:cubicBezTo>
                  <a:cubicBezTo>
                    <a:pt x="65684" y="13333"/>
                    <a:pt x="64421" y="10000"/>
                    <a:pt x="63157" y="6666"/>
                  </a:cubicBezTo>
                  <a:cubicBezTo>
                    <a:pt x="61894" y="6666"/>
                    <a:pt x="56842" y="0"/>
                    <a:pt x="58105" y="0"/>
                  </a:cubicBezTo>
                  <a:cubicBezTo>
                    <a:pt x="55578" y="3333"/>
                    <a:pt x="49263" y="0"/>
                    <a:pt x="46736" y="0"/>
                  </a:cubicBezTo>
                  <a:cubicBezTo>
                    <a:pt x="42947" y="0"/>
                    <a:pt x="39157" y="10000"/>
                    <a:pt x="36631" y="13333"/>
                  </a:cubicBezTo>
                  <a:cubicBezTo>
                    <a:pt x="32842" y="20000"/>
                    <a:pt x="26526" y="13333"/>
                    <a:pt x="22736" y="16666"/>
                  </a:cubicBezTo>
                  <a:cubicBezTo>
                    <a:pt x="21473" y="16666"/>
                    <a:pt x="20210" y="16666"/>
                    <a:pt x="20210" y="20000"/>
                  </a:cubicBezTo>
                  <a:cubicBezTo>
                    <a:pt x="20210" y="20000"/>
                    <a:pt x="22736" y="20000"/>
                    <a:pt x="22736" y="23333"/>
                  </a:cubicBezTo>
                  <a:cubicBezTo>
                    <a:pt x="22736" y="23333"/>
                    <a:pt x="18947" y="23333"/>
                    <a:pt x="18947" y="26666"/>
                  </a:cubicBezTo>
                  <a:cubicBezTo>
                    <a:pt x="18947" y="30000"/>
                    <a:pt x="18947" y="30000"/>
                    <a:pt x="16421" y="30000"/>
                  </a:cubicBezTo>
                  <a:cubicBezTo>
                    <a:pt x="12631" y="30000"/>
                    <a:pt x="8842" y="30000"/>
                    <a:pt x="5052" y="30000"/>
                  </a:cubicBezTo>
                  <a:cubicBezTo>
                    <a:pt x="2526" y="30000"/>
                    <a:pt x="3789" y="33333"/>
                    <a:pt x="3789" y="36666"/>
                  </a:cubicBezTo>
                  <a:cubicBezTo>
                    <a:pt x="2526" y="43333"/>
                    <a:pt x="0" y="46666"/>
                    <a:pt x="3789" y="50000"/>
                  </a:cubicBezTo>
                  <a:cubicBezTo>
                    <a:pt x="3789" y="50000"/>
                    <a:pt x="6315" y="46666"/>
                    <a:pt x="6315" y="46666"/>
                  </a:cubicBezTo>
                  <a:cubicBezTo>
                    <a:pt x="6315" y="50000"/>
                    <a:pt x="3789" y="56666"/>
                    <a:pt x="3789" y="56666"/>
                  </a:cubicBezTo>
                  <a:cubicBezTo>
                    <a:pt x="5052" y="60000"/>
                    <a:pt x="5052" y="56666"/>
                    <a:pt x="6315" y="56666"/>
                  </a:cubicBezTo>
                  <a:cubicBezTo>
                    <a:pt x="6315" y="56666"/>
                    <a:pt x="6315" y="63333"/>
                    <a:pt x="6315" y="63333"/>
                  </a:cubicBezTo>
                  <a:cubicBezTo>
                    <a:pt x="8842" y="73333"/>
                    <a:pt x="5052" y="66666"/>
                    <a:pt x="3789" y="66666"/>
                  </a:cubicBezTo>
                  <a:cubicBezTo>
                    <a:pt x="3789" y="66666"/>
                    <a:pt x="2526" y="76666"/>
                    <a:pt x="5052" y="73333"/>
                  </a:cubicBezTo>
                  <a:cubicBezTo>
                    <a:pt x="7578" y="73333"/>
                    <a:pt x="5052" y="80000"/>
                    <a:pt x="5052" y="83333"/>
                  </a:cubicBezTo>
                  <a:cubicBezTo>
                    <a:pt x="5052" y="86666"/>
                    <a:pt x="8842" y="86666"/>
                    <a:pt x="10105" y="90000"/>
                  </a:cubicBezTo>
                  <a:cubicBezTo>
                    <a:pt x="11368" y="93333"/>
                    <a:pt x="8842" y="100000"/>
                    <a:pt x="8842" y="100000"/>
                  </a:cubicBezTo>
                  <a:cubicBezTo>
                    <a:pt x="10105" y="100000"/>
                    <a:pt x="11368" y="93333"/>
                    <a:pt x="12631" y="100000"/>
                  </a:cubicBezTo>
                  <a:cubicBezTo>
                    <a:pt x="12631" y="103333"/>
                    <a:pt x="10105" y="103333"/>
                    <a:pt x="10105" y="103333"/>
                  </a:cubicBezTo>
                  <a:cubicBezTo>
                    <a:pt x="10105" y="103333"/>
                    <a:pt x="12631" y="103333"/>
                    <a:pt x="12631" y="103333"/>
                  </a:cubicBezTo>
                  <a:cubicBezTo>
                    <a:pt x="13894" y="106666"/>
                    <a:pt x="12631" y="110000"/>
                    <a:pt x="11368" y="113333"/>
                  </a:cubicBezTo>
                  <a:cubicBezTo>
                    <a:pt x="11368" y="116666"/>
                    <a:pt x="13894" y="120000"/>
                    <a:pt x="13894" y="116666"/>
                  </a:cubicBezTo>
                  <a:cubicBezTo>
                    <a:pt x="15157" y="113333"/>
                    <a:pt x="13894" y="106666"/>
                    <a:pt x="15157" y="103333"/>
                  </a:cubicBezTo>
                  <a:cubicBezTo>
                    <a:pt x="16421" y="100000"/>
                    <a:pt x="18947" y="106666"/>
                    <a:pt x="20210" y="106666"/>
                  </a:cubicBezTo>
                  <a:cubicBezTo>
                    <a:pt x="22736" y="110000"/>
                    <a:pt x="25263" y="116666"/>
                    <a:pt x="27789" y="110000"/>
                  </a:cubicBezTo>
                  <a:cubicBezTo>
                    <a:pt x="31578" y="106666"/>
                    <a:pt x="29052" y="96666"/>
                    <a:pt x="34105" y="103333"/>
                  </a:cubicBezTo>
                  <a:cubicBezTo>
                    <a:pt x="36631" y="110000"/>
                    <a:pt x="40421" y="116666"/>
                    <a:pt x="44210" y="116666"/>
                  </a:cubicBezTo>
                  <a:cubicBezTo>
                    <a:pt x="46736" y="113333"/>
                    <a:pt x="50526" y="110000"/>
                    <a:pt x="53052" y="106666"/>
                  </a:cubicBezTo>
                  <a:cubicBezTo>
                    <a:pt x="54315" y="103333"/>
                    <a:pt x="54315" y="100000"/>
                    <a:pt x="55578" y="100000"/>
                  </a:cubicBezTo>
                  <a:cubicBezTo>
                    <a:pt x="58105" y="103333"/>
                    <a:pt x="59368" y="106666"/>
                    <a:pt x="60631" y="103333"/>
                  </a:cubicBezTo>
                  <a:cubicBezTo>
                    <a:pt x="64421" y="100000"/>
                    <a:pt x="64421" y="103333"/>
                    <a:pt x="63157" y="110000"/>
                  </a:cubicBezTo>
                  <a:cubicBezTo>
                    <a:pt x="63157" y="113333"/>
                    <a:pt x="65684" y="113333"/>
                    <a:pt x="63157" y="116666"/>
                  </a:cubicBezTo>
                  <a:cubicBezTo>
                    <a:pt x="64421" y="120000"/>
                    <a:pt x="64421" y="120000"/>
                    <a:pt x="65684" y="120000"/>
                  </a:cubicBezTo>
                  <a:cubicBezTo>
                    <a:pt x="66947" y="116666"/>
                    <a:pt x="64421" y="120000"/>
                    <a:pt x="65684"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5" name="Shape 2561">
              <a:extLst>
                <a:ext uri="{FF2B5EF4-FFF2-40B4-BE49-F238E27FC236}">
                  <a16:creationId xmlns:a16="http://schemas.microsoft.com/office/drawing/2014/main" id="{BE81BB07-E7AF-4BA6-89A7-43096AA83427}"/>
                </a:ext>
              </a:extLst>
            </p:cNvPr>
            <p:cNvSpPr/>
            <p:nvPr/>
          </p:nvSpPr>
          <p:spPr>
            <a:xfrm>
              <a:off x="13273421" y="7481707"/>
              <a:ext cx="980890" cy="786830"/>
            </a:xfrm>
            <a:custGeom>
              <a:avLst/>
              <a:gdLst/>
              <a:ahLst/>
              <a:cxnLst/>
              <a:rect l="0" t="0" r="0" b="0"/>
              <a:pathLst>
                <a:path w="120000" h="120000" extrusionOk="0">
                  <a:moveTo>
                    <a:pt x="74285" y="28571"/>
                  </a:moveTo>
                  <a:cubicBezTo>
                    <a:pt x="73142" y="24285"/>
                    <a:pt x="73142" y="24285"/>
                    <a:pt x="69714" y="24285"/>
                  </a:cubicBezTo>
                  <a:cubicBezTo>
                    <a:pt x="66285" y="24285"/>
                    <a:pt x="62857" y="24285"/>
                    <a:pt x="59428" y="24285"/>
                  </a:cubicBezTo>
                  <a:cubicBezTo>
                    <a:pt x="57142" y="24285"/>
                    <a:pt x="56000" y="21428"/>
                    <a:pt x="54857" y="21428"/>
                  </a:cubicBezTo>
                  <a:cubicBezTo>
                    <a:pt x="51428" y="17142"/>
                    <a:pt x="48000" y="14285"/>
                    <a:pt x="45714" y="11428"/>
                  </a:cubicBezTo>
                  <a:cubicBezTo>
                    <a:pt x="41142" y="7142"/>
                    <a:pt x="36571" y="2857"/>
                    <a:pt x="30857" y="1428"/>
                  </a:cubicBezTo>
                  <a:cubicBezTo>
                    <a:pt x="28571" y="0"/>
                    <a:pt x="27428" y="0"/>
                    <a:pt x="24000" y="1428"/>
                  </a:cubicBezTo>
                  <a:cubicBezTo>
                    <a:pt x="21714" y="1428"/>
                    <a:pt x="18285" y="2857"/>
                    <a:pt x="14857" y="4285"/>
                  </a:cubicBezTo>
                  <a:cubicBezTo>
                    <a:pt x="16000" y="7142"/>
                    <a:pt x="19428" y="10000"/>
                    <a:pt x="19428" y="12857"/>
                  </a:cubicBezTo>
                  <a:cubicBezTo>
                    <a:pt x="19428" y="15714"/>
                    <a:pt x="16000" y="17142"/>
                    <a:pt x="14857" y="17142"/>
                  </a:cubicBezTo>
                  <a:cubicBezTo>
                    <a:pt x="13714" y="18571"/>
                    <a:pt x="12571" y="17142"/>
                    <a:pt x="11428" y="17142"/>
                  </a:cubicBezTo>
                  <a:cubicBezTo>
                    <a:pt x="10285" y="18571"/>
                    <a:pt x="10285" y="20000"/>
                    <a:pt x="10285" y="20000"/>
                  </a:cubicBezTo>
                  <a:cubicBezTo>
                    <a:pt x="8000" y="24285"/>
                    <a:pt x="3428" y="21428"/>
                    <a:pt x="2285" y="20000"/>
                  </a:cubicBezTo>
                  <a:cubicBezTo>
                    <a:pt x="1142" y="22857"/>
                    <a:pt x="1142" y="24285"/>
                    <a:pt x="1142" y="27142"/>
                  </a:cubicBezTo>
                  <a:cubicBezTo>
                    <a:pt x="0" y="31428"/>
                    <a:pt x="1142" y="30000"/>
                    <a:pt x="3428" y="31428"/>
                  </a:cubicBezTo>
                  <a:cubicBezTo>
                    <a:pt x="5714" y="34285"/>
                    <a:pt x="8000" y="40000"/>
                    <a:pt x="9142" y="44285"/>
                  </a:cubicBezTo>
                  <a:cubicBezTo>
                    <a:pt x="11428" y="47142"/>
                    <a:pt x="12571" y="50000"/>
                    <a:pt x="13714" y="54285"/>
                  </a:cubicBezTo>
                  <a:cubicBezTo>
                    <a:pt x="14857" y="57142"/>
                    <a:pt x="16000" y="58571"/>
                    <a:pt x="17142" y="60000"/>
                  </a:cubicBezTo>
                  <a:cubicBezTo>
                    <a:pt x="19428" y="62857"/>
                    <a:pt x="21714" y="62857"/>
                    <a:pt x="22857" y="65714"/>
                  </a:cubicBezTo>
                  <a:cubicBezTo>
                    <a:pt x="24000" y="68571"/>
                    <a:pt x="25142" y="71428"/>
                    <a:pt x="25142" y="75714"/>
                  </a:cubicBezTo>
                  <a:cubicBezTo>
                    <a:pt x="26285" y="78571"/>
                    <a:pt x="25142" y="81428"/>
                    <a:pt x="26285" y="84285"/>
                  </a:cubicBezTo>
                  <a:cubicBezTo>
                    <a:pt x="28571" y="90000"/>
                    <a:pt x="33142" y="91428"/>
                    <a:pt x="35428" y="95714"/>
                  </a:cubicBezTo>
                  <a:cubicBezTo>
                    <a:pt x="37714" y="100000"/>
                    <a:pt x="38857" y="105714"/>
                    <a:pt x="41142" y="108571"/>
                  </a:cubicBezTo>
                  <a:cubicBezTo>
                    <a:pt x="42285" y="111428"/>
                    <a:pt x="44571" y="114285"/>
                    <a:pt x="45714" y="115714"/>
                  </a:cubicBezTo>
                  <a:cubicBezTo>
                    <a:pt x="45714" y="117142"/>
                    <a:pt x="45714" y="120000"/>
                    <a:pt x="46857" y="120000"/>
                  </a:cubicBezTo>
                  <a:cubicBezTo>
                    <a:pt x="49142" y="120000"/>
                    <a:pt x="48000" y="117142"/>
                    <a:pt x="49142" y="115714"/>
                  </a:cubicBezTo>
                  <a:cubicBezTo>
                    <a:pt x="49142" y="111428"/>
                    <a:pt x="54857" y="112857"/>
                    <a:pt x="57142" y="112857"/>
                  </a:cubicBezTo>
                  <a:cubicBezTo>
                    <a:pt x="60571" y="112857"/>
                    <a:pt x="66285" y="111428"/>
                    <a:pt x="68571" y="114285"/>
                  </a:cubicBezTo>
                  <a:cubicBezTo>
                    <a:pt x="72000" y="115714"/>
                    <a:pt x="73142" y="112857"/>
                    <a:pt x="75428" y="110000"/>
                  </a:cubicBezTo>
                  <a:cubicBezTo>
                    <a:pt x="78857" y="104285"/>
                    <a:pt x="82285" y="104285"/>
                    <a:pt x="86857" y="102857"/>
                  </a:cubicBezTo>
                  <a:cubicBezTo>
                    <a:pt x="93714" y="102857"/>
                    <a:pt x="100571" y="100000"/>
                    <a:pt x="107428" y="97142"/>
                  </a:cubicBezTo>
                  <a:cubicBezTo>
                    <a:pt x="109714" y="95714"/>
                    <a:pt x="113142" y="94285"/>
                    <a:pt x="116571" y="94285"/>
                  </a:cubicBezTo>
                  <a:cubicBezTo>
                    <a:pt x="117714" y="92857"/>
                    <a:pt x="117714" y="90000"/>
                    <a:pt x="118857" y="87142"/>
                  </a:cubicBezTo>
                  <a:cubicBezTo>
                    <a:pt x="118857" y="85714"/>
                    <a:pt x="120000" y="82857"/>
                    <a:pt x="120000" y="80000"/>
                  </a:cubicBezTo>
                  <a:cubicBezTo>
                    <a:pt x="120000" y="78571"/>
                    <a:pt x="118857" y="74285"/>
                    <a:pt x="117714" y="72857"/>
                  </a:cubicBezTo>
                  <a:cubicBezTo>
                    <a:pt x="114285" y="72857"/>
                    <a:pt x="109714" y="72857"/>
                    <a:pt x="106285" y="71428"/>
                  </a:cubicBezTo>
                  <a:cubicBezTo>
                    <a:pt x="102857" y="71428"/>
                    <a:pt x="102857" y="70000"/>
                    <a:pt x="100571" y="67142"/>
                  </a:cubicBezTo>
                  <a:cubicBezTo>
                    <a:pt x="98285" y="61428"/>
                    <a:pt x="94857" y="60000"/>
                    <a:pt x="92571" y="55714"/>
                  </a:cubicBezTo>
                  <a:cubicBezTo>
                    <a:pt x="91428" y="55714"/>
                    <a:pt x="89142" y="50000"/>
                    <a:pt x="88000" y="48571"/>
                  </a:cubicBezTo>
                  <a:cubicBezTo>
                    <a:pt x="86857" y="45714"/>
                    <a:pt x="92571" y="44285"/>
                    <a:pt x="88000" y="41428"/>
                  </a:cubicBezTo>
                  <a:cubicBezTo>
                    <a:pt x="86857" y="41428"/>
                    <a:pt x="85714" y="38571"/>
                    <a:pt x="84571" y="38571"/>
                  </a:cubicBezTo>
                  <a:cubicBezTo>
                    <a:pt x="82285" y="38571"/>
                    <a:pt x="81142" y="34285"/>
                    <a:pt x="80000" y="31428"/>
                  </a:cubicBezTo>
                  <a:cubicBezTo>
                    <a:pt x="78857" y="27142"/>
                    <a:pt x="78857" y="28571"/>
                    <a:pt x="74285" y="2857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6" name="Shape 2562">
              <a:extLst>
                <a:ext uri="{FF2B5EF4-FFF2-40B4-BE49-F238E27FC236}">
                  <a16:creationId xmlns:a16="http://schemas.microsoft.com/office/drawing/2014/main" id="{EB27AA55-8F6C-47AB-9E15-613702CAD605}"/>
                </a:ext>
              </a:extLst>
            </p:cNvPr>
            <p:cNvSpPr/>
            <p:nvPr/>
          </p:nvSpPr>
          <p:spPr>
            <a:xfrm>
              <a:off x="13292530" y="7424365"/>
              <a:ext cx="194267" cy="207060"/>
            </a:xfrm>
            <a:custGeom>
              <a:avLst/>
              <a:gdLst/>
              <a:ahLst/>
              <a:cxnLst/>
              <a:rect l="0" t="0" r="0" b="0"/>
              <a:pathLst>
                <a:path w="120000" h="120000" extrusionOk="0">
                  <a:moveTo>
                    <a:pt x="28571" y="120000"/>
                  </a:moveTo>
                  <a:cubicBezTo>
                    <a:pt x="40000" y="120000"/>
                    <a:pt x="40000" y="103636"/>
                    <a:pt x="45714" y="103636"/>
                  </a:cubicBezTo>
                  <a:cubicBezTo>
                    <a:pt x="51428" y="92727"/>
                    <a:pt x="62857" y="98181"/>
                    <a:pt x="68571" y="98181"/>
                  </a:cubicBezTo>
                  <a:cubicBezTo>
                    <a:pt x="74285" y="92727"/>
                    <a:pt x="91428" y="87272"/>
                    <a:pt x="85714" y="81818"/>
                  </a:cubicBezTo>
                  <a:cubicBezTo>
                    <a:pt x="80000" y="70909"/>
                    <a:pt x="74285" y="60000"/>
                    <a:pt x="62857" y="49090"/>
                  </a:cubicBezTo>
                  <a:cubicBezTo>
                    <a:pt x="85714" y="43636"/>
                    <a:pt x="102857" y="38181"/>
                    <a:pt x="120000" y="32727"/>
                  </a:cubicBezTo>
                  <a:cubicBezTo>
                    <a:pt x="120000" y="21818"/>
                    <a:pt x="114285" y="10909"/>
                    <a:pt x="108571" y="0"/>
                  </a:cubicBezTo>
                  <a:cubicBezTo>
                    <a:pt x="91428" y="5454"/>
                    <a:pt x="68571" y="27272"/>
                    <a:pt x="51428" y="27272"/>
                  </a:cubicBezTo>
                  <a:cubicBezTo>
                    <a:pt x="40000" y="27272"/>
                    <a:pt x="22857" y="16363"/>
                    <a:pt x="22857" y="5454"/>
                  </a:cubicBezTo>
                  <a:cubicBezTo>
                    <a:pt x="17142" y="27272"/>
                    <a:pt x="17142" y="43636"/>
                    <a:pt x="17142" y="60000"/>
                  </a:cubicBezTo>
                  <a:cubicBezTo>
                    <a:pt x="11428" y="70909"/>
                    <a:pt x="0" y="87272"/>
                    <a:pt x="0" y="98181"/>
                  </a:cubicBezTo>
                  <a:cubicBezTo>
                    <a:pt x="0" y="109090"/>
                    <a:pt x="0" y="109090"/>
                    <a:pt x="5714" y="114545"/>
                  </a:cubicBezTo>
                  <a:cubicBezTo>
                    <a:pt x="17142" y="114545"/>
                    <a:pt x="22857" y="120000"/>
                    <a:pt x="28571"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7" name="Shape 2563">
              <a:extLst>
                <a:ext uri="{FF2B5EF4-FFF2-40B4-BE49-F238E27FC236}">
                  <a16:creationId xmlns:a16="http://schemas.microsoft.com/office/drawing/2014/main" id="{016C2C84-CB81-47EA-8203-7BD76D778919}"/>
                </a:ext>
              </a:extLst>
            </p:cNvPr>
            <p:cNvSpPr/>
            <p:nvPr/>
          </p:nvSpPr>
          <p:spPr>
            <a:xfrm>
              <a:off x="13302084" y="7351100"/>
              <a:ext cx="73249" cy="82826"/>
            </a:xfrm>
            <a:custGeom>
              <a:avLst/>
              <a:gdLst/>
              <a:ahLst/>
              <a:cxnLst/>
              <a:rect l="0" t="0" r="0" b="0"/>
              <a:pathLst>
                <a:path w="120000" h="120000" extrusionOk="0">
                  <a:moveTo>
                    <a:pt x="105000" y="26666"/>
                  </a:moveTo>
                  <a:cubicBezTo>
                    <a:pt x="105000" y="13333"/>
                    <a:pt x="75000" y="0"/>
                    <a:pt x="60000" y="0"/>
                  </a:cubicBezTo>
                  <a:cubicBezTo>
                    <a:pt x="45000" y="13333"/>
                    <a:pt x="45000" y="13333"/>
                    <a:pt x="30000" y="26666"/>
                  </a:cubicBezTo>
                  <a:cubicBezTo>
                    <a:pt x="30000" y="53333"/>
                    <a:pt x="15000" y="80000"/>
                    <a:pt x="0" y="106666"/>
                  </a:cubicBezTo>
                  <a:cubicBezTo>
                    <a:pt x="30000" y="106666"/>
                    <a:pt x="30000" y="120000"/>
                    <a:pt x="60000" y="106666"/>
                  </a:cubicBezTo>
                  <a:cubicBezTo>
                    <a:pt x="75000" y="93333"/>
                    <a:pt x="120000" y="53333"/>
                    <a:pt x="105000" y="2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8" name="Shape 2564">
              <a:extLst>
                <a:ext uri="{FF2B5EF4-FFF2-40B4-BE49-F238E27FC236}">
                  <a16:creationId xmlns:a16="http://schemas.microsoft.com/office/drawing/2014/main" id="{C320A187-B05E-4E7D-9A3F-535834961963}"/>
                </a:ext>
              </a:extLst>
            </p:cNvPr>
            <p:cNvSpPr/>
            <p:nvPr/>
          </p:nvSpPr>
          <p:spPr>
            <a:xfrm>
              <a:off x="13292530" y="7462596"/>
              <a:ext cx="28663" cy="66896"/>
            </a:xfrm>
            <a:custGeom>
              <a:avLst/>
              <a:gdLst/>
              <a:ahLst/>
              <a:cxnLst/>
              <a:rect l="0" t="0" r="0" b="0"/>
              <a:pathLst>
                <a:path w="120000" h="120000" extrusionOk="0">
                  <a:moveTo>
                    <a:pt x="0" y="51428"/>
                  </a:moveTo>
                  <a:cubicBezTo>
                    <a:pt x="0" y="85714"/>
                    <a:pt x="40000" y="102857"/>
                    <a:pt x="120000" y="119999"/>
                  </a:cubicBezTo>
                  <a:cubicBezTo>
                    <a:pt x="120000" y="85714"/>
                    <a:pt x="120000" y="51428"/>
                    <a:pt x="120000" y="17142"/>
                  </a:cubicBezTo>
                  <a:cubicBezTo>
                    <a:pt x="120000" y="0"/>
                    <a:pt x="120000" y="0"/>
                    <a:pt x="80000" y="0"/>
                  </a:cubicBezTo>
                  <a:cubicBezTo>
                    <a:pt x="0" y="0"/>
                    <a:pt x="0" y="34285"/>
                    <a:pt x="0" y="5142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89" name="Shape 2565">
              <a:extLst>
                <a:ext uri="{FF2B5EF4-FFF2-40B4-BE49-F238E27FC236}">
                  <a16:creationId xmlns:a16="http://schemas.microsoft.com/office/drawing/2014/main" id="{314D33A3-93A2-4ACC-AAE2-224FBF5ED379}"/>
                </a:ext>
              </a:extLst>
            </p:cNvPr>
            <p:cNvSpPr/>
            <p:nvPr/>
          </p:nvSpPr>
          <p:spPr>
            <a:xfrm>
              <a:off x="13254314" y="7424365"/>
              <a:ext cx="76431" cy="245288"/>
            </a:xfrm>
            <a:custGeom>
              <a:avLst/>
              <a:gdLst/>
              <a:ahLst/>
              <a:cxnLst/>
              <a:rect l="0" t="0" r="0" b="0"/>
              <a:pathLst>
                <a:path w="120000" h="120000" extrusionOk="0">
                  <a:moveTo>
                    <a:pt x="60000" y="78461"/>
                  </a:moveTo>
                  <a:cubicBezTo>
                    <a:pt x="60000" y="73846"/>
                    <a:pt x="75000" y="69230"/>
                    <a:pt x="90000" y="60000"/>
                  </a:cubicBezTo>
                  <a:cubicBezTo>
                    <a:pt x="105000" y="50769"/>
                    <a:pt x="90000" y="55384"/>
                    <a:pt x="75000" y="46153"/>
                  </a:cubicBezTo>
                  <a:cubicBezTo>
                    <a:pt x="45000" y="36923"/>
                    <a:pt x="60000" y="13846"/>
                    <a:pt x="105000" y="18461"/>
                  </a:cubicBezTo>
                  <a:cubicBezTo>
                    <a:pt x="120000" y="4615"/>
                    <a:pt x="120000" y="4615"/>
                    <a:pt x="90000" y="0"/>
                  </a:cubicBezTo>
                  <a:cubicBezTo>
                    <a:pt x="60000" y="0"/>
                    <a:pt x="45000" y="23076"/>
                    <a:pt x="30000" y="32307"/>
                  </a:cubicBezTo>
                  <a:cubicBezTo>
                    <a:pt x="15000" y="36923"/>
                    <a:pt x="0" y="41538"/>
                    <a:pt x="0" y="50769"/>
                  </a:cubicBezTo>
                  <a:cubicBezTo>
                    <a:pt x="0" y="55384"/>
                    <a:pt x="15000" y="64615"/>
                    <a:pt x="15000" y="73846"/>
                  </a:cubicBezTo>
                  <a:cubicBezTo>
                    <a:pt x="15000" y="87692"/>
                    <a:pt x="30000" y="101538"/>
                    <a:pt x="30000" y="120000"/>
                  </a:cubicBezTo>
                  <a:cubicBezTo>
                    <a:pt x="30000" y="115384"/>
                    <a:pt x="30000" y="115384"/>
                    <a:pt x="30000" y="115384"/>
                  </a:cubicBezTo>
                  <a:cubicBezTo>
                    <a:pt x="45000" y="106153"/>
                    <a:pt x="45000" y="92307"/>
                    <a:pt x="60000" y="78461"/>
                  </a:cubicBezTo>
                  <a:cubicBezTo>
                    <a:pt x="60000" y="73846"/>
                    <a:pt x="60000" y="83076"/>
                    <a:pt x="60000" y="7846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0" name="Shape 2566">
              <a:extLst>
                <a:ext uri="{FF2B5EF4-FFF2-40B4-BE49-F238E27FC236}">
                  <a16:creationId xmlns:a16="http://schemas.microsoft.com/office/drawing/2014/main" id="{24692BB0-A858-40CF-A73A-09998E6BCB45}"/>
                </a:ext>
              </a:extLst>
            </p:cNvPr>
            <p:cNvSpPr/>
            <p:nvPr/>
          </p:nvSpPr>
          <p:spPr>
            <a:xfrm>
              <a:off x="14028198" y="7790703"/>
              <a:ext cx="47769" cy="73268"/>
            </a:xfrm>
            <a:custGeom>
              <a:avLst/>
              <a:gdLst/>
              <a:ahLst/>
              <a:cxnLst/>
              <a:rect l="0" t="0" r="0" b="0"/>
              <a:pathLst>
                <a:path w="120000" h="120000" extrusionOk="0">
                  <a:moveTo>
                    <a:pt x="72000" y="120000"/>
                  </a:moveTo>
                  <a:cubicBezTo>
                    <a:pt x="72000" y="105000"/>
                    <a:pt x="120000" y="0"/>
                    <a:pt x="48000" y="0"/>
                  </a:cubicBezTo>
                  <a:cubicBezTo>
                    <a:pt x="24000" y="15000"/>
                    <a:pt x="0" y="45000"/>
                    <a:pt x="0" y="60000"/>
                  </a:cubicBezTo>
                  <a:cubicBezTo>
                    <a:pt x="0" y="90000"/>
                    <a:pt x="24000" y="105000"/>
                    <a:pt x="72000" y="120000"/>
                  </a:cubicBezTo>
                  <a:cubicBezTo>
                    <a:pt x="72000" y="120000"/>
                    <a:pt x="48000" y="120000"/>
                    <a:pt x="72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1" name="Shape 2567">
              <a:extLst>
                <a:ext uri="{FF2B5EF4-FFF2-40B4-BE49-F238E27FC236}">
                  <a16:creationId xmlns:a16="http://schemas.microsoft.com/office/drawing/2014/main" id="{B6CDDDE4-1644-4AA5-8EED-57426CD47DC9}"/>
                </a:ext>
              </a:extLst>
            </p:cNvPr>
            <p:cNvSpPr/>
            <p:nvPr/>
          </p:nvSpPr>
          <p:spPr>
            <a:xfrm>
              <a:off x="13646034" y="8137931"/>
              <a:ext cx="496813" cy="315371"/>
            </a:xfrm>
            <a:custGeom>
              <a:avLst/>
              <a:gdLst/>
              <a:ahLst/>
              <a:cxnLst/>
              <a:rect l="0" t="0" r="0" b="0"/>
              <a:pathLst>
                <a:path w="120000" h="120000" extrusionOk="0">
                  <a:moveTo>
                    <a:pt x="106415" y="0"/>
                  </a:moveTo>
                  <a:cubicBezTo>
                    <a:pt x="99622" y="3529"/>
                    <a:pt x="92830" y="7058"/>
                    <a:pt x="86037" y="7058"/>
                  </a:cubicBezTo>
                  <a:cubicBezTo>
                    <a:pt x="79245" y="10588"/>
                    <a:pt x="70188" y="7058"/>
                    <a:pt x="63396" y="14117"/>
                  </a:cubicBezTo>
                  <a:cubicBezTo>
                    <a:pt x="58867" y="21176"/>
                    <a:pt x="56603" y="28235"/>
                    <a:pt x="52075" y="35294"/>
                  </a:cubicBezTo>
                  <a:cubicBezTo>
                    <a:pt x="49811" y="38823"/>
                    <a:pt x="43018" y="31764"/>
                    <a:pt x="38490" y="31764"/>
                  </a:cubicBezTo>
                  <a:cubicBezTo>
                    <a:pt x="31698" y="31764"/>
                    <a:pt x="27169" y="31764"/>
                    <a:pt x="20377" y="31764"/>
                  </a:cubicBezTo>
                  <a:cubicBezTo>
                    <a:pt x="13584" y="31764"/>
                    <a:pt x="6792" y="28235"/>
                    <a:pt x="6792" y="42352"/>
                  </a:cubicBezTo>
                  <a:cubicBezTo>
                    <a:pt x="4528" y="49411"/>
                    <a:pt x="2264" y="45882"/>
                    <a:pt x="2264" y="52941"/>
                  </a:cubicBezTo>
                  <a:cubicBezTo>
                    <a:pt x="0" y="60000"/>
                    <a:pt x="0" y="67058"/>
                    <a:pt x="2264" y="74117"/>
                  </a:cubicBezTo>
                  <a:cubicBezTo>
                    <a:pt x="2264" y="81176"/>
                    <a:pt x="4528" y="91764"/>
                    <a:pt x="6792" y="98823"/>
                  </a:cubicBezTo>
                  <a:cubicBezTo>
                    <a:pt x="6792" y="102352"/>
                    <a:pt x="6792" y="109411"/>
                    <a:pt x="9056" y="112941"/>
                  </a:cubicBezTo>
                  <a:cubicBezTo>
                    <a:pt x="11320" y="120000"/>
                    <a:pt x="22641" y="116470"/>
                    <a:pt x="27169" y="112941"/>
                  </a:cubicBezTo>
                  <a:cubicBezTo>
                    <a:pt x="29433" y="109411"/>
                    <a:pt x="31698" y="105882"/>
                    <a:pt x="36226" y="102352"/>
                  </a:cubicBezTo>
                  <a:cubicBezTo>
                    <a:pt x="38490" y="102352"/>
                    <a:pt x="43018" y="102352"/>
                    <a:pt x="47547" y="102352"/>
                  </a:cubicBezTo>
                  <a:cubicBezTo>
                    <a:pt x="49811" y="98823"/>
                    <a:pt x="52075" y="95294"/>
                    <a:pt x="54339" y="91764"/>
                  </a:cubicBezTo>
                  <a:cubicBezTo>
                    <a:pt x="61132" y="88235"/>
                    <a:pt x="65660" y="88235"/>
                    <a:pt x="72452" y="84705"/>
                  </a:cubicBezTo>
                  <a:cubicBezTo>
                    <a:pt x="79245" y="81176"/>
                    <a:pt x="86037" y="77647"/>
                    <a:pt x="92830" y="74117"/>
                  </a:cubicBezTo>
                  <a:cubicBezTo>
                    <a:pt x="97358" y="70588"/>
                    <a:pt x="106415" y="67058"/>
                    <a:pt x="106415" y="60000"/>
                  </a:cubicBezTo>
                  <a:cubicBezTo>
                    <a:pt x="108679" y="49411"/>
                    <a:pt x="120000" y="49411"/>
                    <a:pt x="117735" y="42352"/>
                  </a:cubicBezTo>
                  <a:cubicBezTo>
                    <a:pt x="113207" y="28235"/>
                    <a:pt x="110943" y="14117"/>
                    <a:pt x="106415"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2" name="Shape 2568">
              <a:extLst>
                <a:ext uri="{FF2B5EF4-FFF2-40B4-BE49-F238E27FC236}">
                  <a16:creationId xmlns:a16="http://schemas.microsoft.com/office/drawing/2014/main" id="{084760D5-0FC2-470F-A8D9-C24C4B31B091}"/>
                </a:ext>
              </a:extLst>
            </p:cNvPr>
            <p:cNvSpPr/>
            <p:nvPr/>
          </p:nvSpPr>
          <p:spPr>
            <a:xfrm>
              <a:off x="14085523" y="7790703"/>
              <a:ext cx="382163" cy="458718"/>
            </a:xfrm>
            <a:custGeom>
              <a:avLst/>
              <a:gdLst/>
              <a:ahLst/>
              <a:cxnLst/>
              <a:rect l="0" t="0" r="0" b="0"/>
              <a:pathLst>
                <a:path w="120000" h="120000" extrusionOk="0">
                  <a:moveTo>
                    <a:pt x="114146" y="46530"/>
                  </a:moveTo>
                  <a:cubicBezTo>
                    <a:pt x="105365" y="46530"/>
                    <a:pt x="102439" y="39183"/>
                    <a:pt x="99512" y="34285"/>
                  </a:cubicBezTo>
                  <a:cubicBezTo>
                    <a:pt x="96585" y="31836"/>
                    <a:pt x="84878" y="31836"/>
                    <a:pt x="81951" y="29387"/>
                  </a:cubicBezTo>
                  <a:cubicBezTo>
                    <a:pt x="73170" y="26938"/>
                    <a:pt x="70243" y="22040"/>
                    <a:pt x="64390" y="14693"/>
                  </a:cubicBezTo>
                  <a:cubicBezTo>
                    <a:pt x="64390" y="12244"/>
                    <a:pt x="61463" y="9795"/>
                    <a:pt x="61463" y="7346"/>
                  </a:cubicBezTo>
                  <a:cubicBezTo>
                    <a:pt x="61463" y="7346"/>
                    <a:pt x="64390" y="0"/>
                    <a:pt x="64390" y="0"/>
                  </a:cubicBezTo>
                  <a:cubicBezTo>
                    <a:pt x="61463" y="0"/>
                    <a:pt x="52682" y="9795"/>
                    <a:pt x="49756" y="12244"/>
                  </a:cubicBezTo>
                  <a:cubicBezTo>
                    <a:pt x="43902" y="17142"/>
                    <a:pt x="38048" y="24489"/>
                    <a:pt x="29268" y="24489"/>
                  </a:cubicBezTo>
                  <a:cubicBezTo>
                    <a:pt x="23414" y="26938"/>
                    <a:pt x="20487" y="24489"/>
                    <a:pt x="14634" y="24489"/>
                  </a:cubicBezTo>
                  <a:cubicBezTo>
                    <a:pt x="8780" y="26938"/>
                    <a:pt x="2926" y="31836"/>
                    <a:pt x="0" y="26938"/>
                  </a:cubicBezTo>
                  <a:cubicBezTo>
                    <a:pt x="2926" y="34285"/>
                    <a:pt x="5853" y="41632"/>
                    <a:pt x="14634" y="41632"/>
                  </a:cubicBezTo>
                  <a:cubicBezTo>
                    <a:pt x="20487" y="41632"/>
                    <a:pt x="43902" y="41632"/>
                    <a:pt x="46829" y="46530"/>
                  </a:cubicBezTo>
                  <a:cubicBezTo>
                    <a:pt x="55609" y="56326"/>
                    <a:pt x="49756" y="66122"/>
                    <a:pt x="46829" y="78367"/>
                  </a:cubicBezTo>
                  <a:cubicBezTo>
                    <a:pt x="43902" y="80816"/>
                    <a:pt x="32195" y="83265"/>
                    <a:pt x="32195" y="83265"/>
                  </a:cubicBezTo>
                  <a:cubicBezTo>
                    <a:pt x="20487" y="85714"/>
                    <a:pt x="8780" y="88163"/>
                    <a:pt x="0" y="90612"/>
                  </a:cubicBezTo>
                  <a:cubicBezTo>
                    <a:pt x="5853" y="100408"/>
                    <a:pt x="11707" y="110204"/>
                    <a:pt x="14634" y="119999"/>
                  </a:cubicBezTo>
                  <a:cubicBezTo>
                    <a:pt x="23414" y="117551"/>
                    <a:pt x="32195" y="117551"/>
                    <a:pt x="40975" y="117551"/>
                  </a:cubicBezTo>
                  <a:cubicBezTo>
                    <a:pt x="52682" y="115102"/>
                    <a:pt x="43902" y="112653"/>
                    <a:pt x="49756" y="107755"/>
                  </a:cubicBezTo>
                  <a:cubicBezTo>
                    <a:pt x="55609" y="105306"/>
                    <a:pt x="64390" y="107755"/>
                    <a:pt x="67317" y="102857"/>
                  </a:cubicBezTo>
                  <a:cubicBezTo>
                    <a:pt x="73170" y="97959"/>
                    <a:pt x="73170" y="95510"/>
                    <a:pt x="81951" y="93061"/>
                  </a:cubicBezTo>
                  <a:cubicBezTo>
                    <a:pt x="87804" y="90612"/>
                    <a:pt x="84878" y="83265"/>
                    <a:pt x="84878" y="78367"/>
                  </a:cubicBezTo>
                  <a:cubicBezTo>
                    <a:pt x="81951" y="73469"/>
                    <a:pt x="87804" y="73469"/>
                    <a:pt x="93658" y="73469"/>
                  </a:cubicBezTo>
                  <a:cubicBezTo>
                    <a:pt x="102439" y="71020"/>
                    <a:pt x="102439" y="63673"/>
                    <a:pt x="108292" y="58775"/>
                  </a:cubicBezTo>
                  <a:cubicBezTo>
                    <a:pt x="111219" y="56326"/>
                    <a:pt x="120000" y="48979"/>
                    <a:pt x="114146" y="46530"/>
                  </a:cubicBezTo>
                  <a:cubicBezTo>
                    <a:pt x="111219" y="46530"/>
                    <a:pt x="117073" y="48979"/>
                    <a:pt x="114146" y="4653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3" name="Shape 2569">
              <a:extLst>
                <a:ext uri="{FF2B5EF4-FFF2-40B4-BE49-F238E27FC236}">
                  <a16:creationId xmlns:a16="http://schemas.microsoft.com/office/drawing/2014/main" id="{3FEA8EB8-9A51-466C-A08C-4EDB3D554D01}"/>
                </a:ext>
              </a:extLst>
            </p:cNvPr>
            <p:cNvSpPr/>
            <p:nvPr/>
          </p:nvSpPr>
          <p:spPr>
            <a:xfrm>
              <a:off x="14897622" y="6892381"/>
              <a:ext cx="512740" cy="222989"/>
            </a:xfrm>
            <a:custGeom>
              <a:avLst/>
              <a:gdLst/>
              <a:ahLst/>
              <a:cxnLst/>
              <a:rect l="0" t="0" r="0" b="0"/>
              <a:pathLst>
                <a:path w="120000" h="120000" extrusionOk="0">
                  <a:moveTo>
                    <a:pt x="120000" y="25000"/>
                  </a:moveTo>
                  <a:cubicBezTo>
                    <a:pt x="113454" y="25000"/>
                    <a:pt x="109090" y="15000"/>
                    <a:pt x="102545" y="15000"/>
                  </a:cubicBezTo>
                  <a:cubicBezTo>
                    <a:pt x="96000" y="10000"/>
                    <a:pt x="87272" y="10000"/>
                    <a:pt x="78545" y="10000"/>
                  </a:cubicBezTo>
                  <a:cubicBezTo>
                    <a:pt x="72000" y="10000"/>
                    <a:pt x="65454" y="10000"/>
                    <a:pt x="58909" y="0"/>
                  </a:cubicBezTo>
                  <a:cubicBezTo>
                    <a:pt x="54545" y="0"/>
                    <a:pt x="50181" y="0"/>
                    <a:pt x="48000" y="10000"/>
                  </a:cubicBezTo>
                  <a:cubicBezTo>
                    <a:pt x="48000" y="20000"/>
                    <a:pt x="45818" y="25000"/>
                    <a:pt x="41454" y="20000"/>
                  </a:cubicBezTo>
                  <a:cubicBezTo>
                    <a:pt x="37090" y="15000"/>
                    <a:pt x="26181" y="5000"/>
                    <a:pt x="24000" y="25000"/>
                  </a:cubicBezTo>
                  <a:cubicBezTo>
                    <a:pt x="21818" y="30000"/>
                    <a:pt x="24000" y="30000"/>
                    <a:pt x="19636" y="35000"/>
                  </a:cubicBezTo>
                  <a:cubicBezTo>
                    <a:pt x="17454" y="40000"/>
                    <a:pt x="13090" y="50000"/>
                    <a:pt x="17454" y="55000"/>
                  </a:cubicBezTo>
                  <a:cubicBezTo>
                    <a:pt x="19636" y="60000"/>
                    <a:pt x="26181" y="65000"/>
                    <a:pt x="26181" y="60000"/>
                  </a:cubicBezTo>
                  <a:cubicBezTo>
                    <a:pt x="28363" y="50000"/>
                    <a:pt x="30545" y="55000"/>
                    <a:pt x="32727" y="60000"/>
                  </a:cubicBezTo>
                  <a:cubicBezTo>
                    <a:pt x="34909" y="65000"/>
                    <a:pt x="43636" y="70000"/>
                    <a:pt x="41454" y="75000"/>
                  </a:cubicBezTo>
                  <a:cubicBezTo>
                    <a:pt x="41454" y="80000"/>
                    <a:pt x="34909" y="80000"/>
                    <a:pt x="32727" y="85000"/>
                  </a:cubicBezTo>
                  <a:cubicBezTo>
                    <a:pt x="30545" y="90000"/>
                    <a:pt x="28363" y="95000"/>
                    <a:pt x="24000" y="85000"/>
                  </a:cubicBezTo>
                  <a:cubicBezTo>
                    <a:pt x="21818" y="80000"/>
                    <a:pt x="21818" y="95000"/>
                    <a:pt x="21818" y="100000"/>
                  </a:cubicBezTo>
                  <a:cubicBezTo>
                    <a:pt x="13090" y="110000"/>
                    <a:pt x="8727" y="75000"/>
                    <a:pt x="2181" y="100000"/>
                  </a:cubicBezTo>
                  <a:cubicBezTo>
                    <a:pt x="0" y="105000"/>
                    <a:pt x="21818" y="115000"/>
                    <a:pt x="24000" y="110000"/>
                  </a:cubicBezTo>
                  <a:cubicBezTo>
                    <a:pt x="26181" y="105000"/>
                    <a:pt x="30545" y="110000"/>
                    <a:pt x="32727" y="115000"/>
                  </a:cubicBezTo>
                  <a:cubicBezTo>
                    <a:pt x="34909" y="115000"/>
                    <a:pt x="41454" y="120000"/>
                    <a:pt x="45818" y="115000"/>
                  </a:cubicBezTo>
                  <a:cubicBezTo>
                    <a:pt x="48000" y="110000"/>
                    <a:pt x="52363" y="115000"/>
                    <a:pt x="54545" y="100000"/>
                  </a:cubicBezTo>
                  <a:cubicBezTo>
                    <a:pt x="54545" y="95000"/>
                    <a:pt x="58909" y="90000"/>
                    <a:pt x="61090" y="85000"/>
                  </a:cubicBezTo>
                  <a:cubicBezTo>
                    <a:pt x="63272" y="80000"/>
                    <a:pt x="72000" y="80000"/>
                    <a:pt x="72000" y="80000"/>
                  </a:cubicBezTo>
                  <a:cubicBezTo>
                    <a:pt x="74181" y="90000"/>
                    <a:pt x="76363" y="80000"/>
                    <a:pt x="80727" y="80000"/>
                  </a:cubicBezTo>
                  <a:cubicBezTo>
                    <a:pt x="82909" y="80000"/>
                    <a:pt x="85090" y="65000"/>
                    <a:pt x="87272" y="65000"/>
                  </a:cubicBezTo>
                  <a:cubicBezTo>
                    <a:pt x="89454" y="60000"/>
                    <a:pt x="93818" y="65000"/>
                    <a:pt x="96000" y="60000"/>
                  </a:cubicBezTo>
                  <a:cubicBezTo>
                    <a:pt x="104727" y="55000"/>
                    <a:pt x="109090" y="45000"/>
                    <a:pt x="117818" y="35000"/>
                  </a:cubicBezTo>
                  <a:cubicBezTo>
                    <a:pt x="120000" y="35000"/>
                    <a:pt x="120000" y="35000"/>
                    <a:pt x="120000" y="2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4" name="Shape 2570">
              <a:extLst>
                <a:ext uri="{FF2B5EF4-FFF2-40B4-BE49-F238E27FC236}">
                  <a16:creationId xmlns:a16="http://schemas.microsoft.com/office/drawing/2014/main" id="{A7073683-0237-4C38-B0C0-E4E02E537723}"/>
                </a:ext>
              </a:extLst>
            </p:cNvPr>
            <p:cNvSpPr/>
            <p:nvPr/>
          </p:nvSpPr>
          <p:spPr>
            <a:xfrm>
              <a:off x="14273422" y="6752218"/>
              <a:ext cx="831211" cy="487387"/>
            </a:xfrm>
            <a:custGeom>
              <a:avLst/>
              <a:gdLst/>
              <a:ahLst/>
              <a:cxnLst/>
              <a:rect l="0" t="0" r="0" b="0"/>
              <a:pathLst>
                <a:path w="120000" h="120000" extrusionOk="0">
                  <a:moveTo>
                    <a:pt x="105168" y="73846"/>
                  </a:moveTo>
                  <a:cubicBezTo>
                    <a:pt x="106516" y="76153"/>
                    <a:pt x="106516" y="78461"/>
                    <a:pt x="109213" y="76153"/>
                  </a:cubicBezTo>
                  <a:cubicBezTo>
                    <a:pt x="110561" y="76153"/>
                    <a:pt x="111910" y="71538"/>
                    <a:pt x="113258" y="71538"/>
                  </a:cubicBezTo>
                  <a:cubicBezTo>
                    <a:pt x="120000" y="69230"/>
                    <a:pt x="111910" y="64615"/>
                    <a:pt x="109213" y="60000"/>
                  </a:cubicBezTo>
                  <a:cubicBezTo>
                    <a:pt x="107865" y="57692"/>
                    <a:pt x="107865" y="60000"/>
                    <a:pt x="106516" y="62307"/>
                  </a:cubicBezTo>
                  <a:cubicBezTo>
                    <a:pt x="106516" y="64615"/>
                    <a:pt x="102471" y="62307"/>
                    <a:pt x="101123" y="62307"/>
                  </a:cubicBezTo>
                  <a:cubicBezTo>
                    <a:pt x="95730" y="57692"/>
                    <a:pt x="103820" y="50769"/>
                    <a:pt x="105168" y="48461"/>
                  </a:cubicBezTo>
                  <a:cubicBezTo>
                    <a:pt x="105168" y="48461"/>
                    <a:pt x="99775" y="50769"/>
                    <a:pt x="99775" y="50769"/>
                  </a:cubicBezTo>
                  <a:cubicBezTo>
                    <a:pt x="97078" y="53076"/>
                    <a:pt x="94382" y="53076"/>
                    <a:pt x="91685" y="57692"/>
                  </a:cubicBezTo>
                  <a:cubicBezTo>
                    <a:pt x="90337" y="60000"/>
                    <a:pt x="88988" y="64615"/>
                    <a:pt x="87640" y="66923"/>
                  </a:cubicBezTo>
                  <a:cubicBezTo>
                    <a:pt x="86292" y="73846"/>
                    <a:pt x="84943" y="69230"/>
                    <a:pt x="83595" y="64615"/>
                  </a:cubicBezTo>
                  <a:cubicBezTo>
                    <a:pt x="82247" y="60000"/>
                    <a:pt x="79550" y="62307"/>
                    <a:pt x="76853" y="62307"/>
                  </a:cubicBezTo>
                  <a:cubicBezTo>
                    <a:pt x="74157" y="62307"/>
                    <a:pt x="72808" y="55384"/>
                    <a:pt x="71460" y="53076"/>
                  </a:cubicBezTo>
                  <a:cubicBezTo>
                    <a:pt x="68764" y="48461"/>
                    <a:pt x="72808" y="43846"/>
                    <a:pt x="70112" y="39230"/>
                  </a:cubicBezTo>
                  <a:cubicBezTo>
                    <a:pt x="68764" y="36923"/>
                    <a:pt x="67415" y="32307"/>
                    <a:pt x="66067" y="30000"/>
                  </a:cubicBezTo>
                  <a:cubicBezTo>
                    <a:pt x="64719" y="27692"/>
                    <a:pt x="62022" y="25384"/>
                    <a:pt x="60674" y="27692"/>
                  </a:cubicBezTo>
                  <a:cubicBezTo>
                    <a:pt x="57977" y="30000"/>
                    <a:pt x="55280" y="27692"/>
                    <a:pt x="51235" y="27692"/>
                  </a:cubicBezTo>
                  <a:cubicBezTo>
                    <a:pt x="48539" y="27692"/>
                    <a:pt x="44494" y="30000"/>
                    <a:pt x="41797" y="27692"/>
                  </a:cubicBezTo>
                  <a:cubicBezTo>
                    <a:pt x="40449" y="25384"/>
                    <a:pt x="37752" y="20769"/>
                    <a:pt x="36404" y="18461"/>
                  </a:cubicBezTo>
                  <a:cubicBezTo>
                    <a:pt x="33707" y="13846"/>
                    <a:pt x="32359" y="13846"/>
                    <a:pt x="31011" y="18461"/>
                  </a:cubicBezTo>
                  <a:cubicBezTo>
                    <a:pt x="29662" y="20769"/>
                    <a:pt x="28314" y="23076"/>
                    <a:pt x="25617" y="23076"/>
                  </a:cubicBezTo>
                  <a:cubicBezTo>
                    <a:pt x="21573" y="23076"/>
                    <a:pt x="21573" y="18461"/>
                    <a:pt x="22921" y="13846"/>
                  </a:cubicBezTo>
                  <a:cubicBezTo>
                    <a:pt x="24269" y="6923"/>
                    <a:pt x="24269" y="6923"/>
                    <a:pt x="20224" y="2307"/>
                  </a:cubicBezTo>
                  <a:cubicBezTo>
                    <a:pt x="20224" y="4615"/>
                    <a:pt x="20224" y="9230"/>
                    <a:pt x="20224" y="11538"/>
                  </a:cubicBezTo>
                  <a:cubicBezTo>
                    <a:pt x="20224" y="16153"/>
                    <a:pt x="21573" y="18461"/>
                    <a:pt x="18876" y="18461"/>
                  </a:cubicBezTo>
                  <a:cubicBezTo>
                    <a:pt x="16179" y="16153"/>
                    <a:pt x="16179" y="9230"/>
                    <a:pt x="17528" y="6923"/>
                  </a:cubicBezTo>
                  <a:cubicBezTo>
                    <a:pt x="17528" y="6923"/>
                    <a:pt x="20224" y="0"/>
                    <a:pt x="18876" y="0"/>
                  </a:cubicBezTo>
                  <a:cubicBezTo>
                    <a:pt x="12134" y="2307"/>
                    <a:pt x="6741" y="4615"/>
                    <a:pt x="1348" y="9230"/>
                  </a:cubicBezTo>
                  <a:cubicBezTo>
                    <a:pt x="0" y="9230"/>
                    <a:pt x="1348" y="32307"/>
                    <a:pt x="1348" y="34615"/>
                  </a:cubicBezTo>
                  <a:cubicBezTo>
                    <a:pt x="1348" y="41538"/>
                    <a:pt x="1348" y="48461"/>
                    <a:pt x="1348" y="53076"/>
                  </a:cubicBezTo>
                  <a:cubicBezTo>
                    <a:pt x="1348" y="57692"/>
                    <a:pt x="0" y="60000"/>
                    <a:pt x="2696" y="60000"/>
                  </a:cubicBezTo>
                  <a:cubicBezTo>
                    <a:pt x="4044" y="60000"/>
                    <a:pt x="5393" y="60000"/>
                    <a:pt x="8089" y="60000"/>
                  </a:cubicBezTo>
                  <a:cubicBezTo>
                    <a:pt x="10786" y="60000"/>
                    <a:pt x="6741" y="55384"/>
                    <a:pt x="8089" y="53076"/>
                  </a:cubicBezTo>
                  <a:cubicBezTo>
                    <a:pt x="9438" y="48461"/>
                    <a:pt x="12134" y="50769"/>
                    <a:pt x="13483" y="46153"/>
                  </a:cubicBezTo>
                  <a:cubicBezTo>
                    <a:pt x="16179" y="43846"/>
                    <a:pt x="16179" y="43846"/>
                    <a:pt x="17528" y="41538"/>
                  </a:cubicBezTo>
                  <a:cubicBezTo>
                    <a:pt x="20224" y="39230"/>
                    <a:pt x="21573" y="41538"/>
                    <a:pt x="22921" y="43846"/>
                  </a:cubicBezTo>
                  <a:cubicBezTo>
                    <a:pt x="24269" y="46153"/>
                    <a:pt x="28314" y="46153"/>
                    <a:pt x="28314" y="46153"/>
                  </a:cubicBezTo>
                  <a:cubicBezTo>
                    <a:pt x="29662" y="50769"/>
                    <a:pt x="28314" y="53076"/>
                    <a:pt x="28314" y="55384"/>
                  </a:cubicBezTo>
                  <a:cubicBezTo>
                    <a:pt x="29662" y="62307"/>
                    <a:pt x="33707" y="62307"/>
                    <a:pt x="35056" y="62307"/>
                  </a:cubicBezTo>
                  <a:cubicBezTo>
                    <a:pt x="41797" y="62307"/>
                    <a:pt x="41797" y="69230"/>
                    <a:pt x="44494" y="78461"/>
                  </a:cubicBezTo>
                  <a:cubicBezTo>
                    <a:pt x="45842" y="80769"/>
                    <a:pt x="48539" y="83076"/>
                    <a:pt x="51235" y="85384"/>
                  </a:cubicBezTo>
                  <a:cubicBezTo>
                    <a:pt x="52584" y="85384"/>
                    <a:pt x="53932" y="87692"/>
                    <a:pt x="55280" y="90000"/>
                  </a:cubicBezTo>
                  <a:cubicBezTo>
                    <a:pt x="59325" y="94615"/>
                    <a:pt x="63370" y="101538"/>
                    <a:pt x="67415" y="103846"/>
                  </a:cubicBezTo>
                  <a:cubicBezTo>
                    <a:pt x="72808" y="106153"/>
                    <a:pt x="72808" y="106153"/>
                    <a:pt x="72808" y="113076"/>
                  </a:cubicBezTo>
                  <a:cubicBezTo>
                    <a:pt x="75505" y="113076"/>
                    <a:pt x="79550" y="117692"/>
                    <a:pt x="82247" y="120000"/>
                  </a:cubicBezTo>
                  <a:cubicBezTo>
                    <a:pt x="82247" y="113076"/>
                    <a:pt x="80898" y="113076"/>
                    <a:pt x="84943" y="108461"/>
                  </a:cubicBezTo>
                  <a:cubicBezTo>
                    <a:pt x="86292" y="103846"/>
                    <a:pt x="83595" y="101538"/>
                    <a:pt x="83595" y="96923"/>
                  </a:cubicBezTo>
                  <a:cubicBezTo>
                    <a:pt x="84943" y="90000"/>
                    <a:pt x="80898" y="92307"/>
                    <a:pt x="79550" y="87692"/>
                  </a:cubicBezTo>
                  <a:cubicBezTo>
                    <a:pt x="78202" y="83076"/>
                    <a:pt x="84943" y="85384"/>
                    <a:pt x="86292" y="83076"/>
                  </a:cubicBezTo>
                  <a:cubicBezTo>
                    <a:pt x="90337" y="80769"/>
                    <a:pt x="86292" y="73846"/>
                    <a:pt x="88988" y="76153"/>
                  </a:cubicBezTo>
                  <a:cubicBezTo>
                    <a:pt x="94382" y="76153"/>
                    <a:pt x="88988" y="69230"/>
                    <a:pt x="91685" y="69230"/>
                  </a:cubicBezTo>
                  <a:cubicBezTo>
                    <a:pt x="93033" y="66923"/>
                    <a:pt x="94382" y="71538"/>
                    <a:pt x="95730" y="69230"/>
                  </a:cubicBezTo>
                  <a:cubicBezTo>
                    <a:pt x="97078" y="69230"/>
                    <a:pt x="98426" y="66923"/>
                    <a:pt x="99775" y="66923"/>
                  </a:cubicBezTo>
                  <a:cubicBezTo>
                    <a:pt x="102471" y="66923"/>
                    <a:pt x="99775" y="76153"/>
                    <a:pt x="99775" y="78461"/>
                  </a:cubicBezTo>
                  <a:cubicBezTo>
                    <a:pt x="101123" y="78461"/>
                    <a:pt x="103820" y="71538"/>
                    <a:pt x="103820" y="78461"/>
                  </a:cubicBezTo>
                  <a:cubicBezTo>
                    <a:pt x="103820" y="78461"/>
                    <a:pt x="103820" y="73846"/>
                    <a:pt x="105168" y="73846"/>
                  </a:cubicBezTo>
                  <a:cubicBezTo>
                    <a:pt x="106516" y="73846"/>
                    <a:pt x="103820" y="73846"/>
                    <a:pt x="105168" y="7384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5" name="Shape 2571">
              <a:extLst>
                <a:ext uri="{FF2B5EF4-FFF2-40B4-BE49-F238E27FC236}">
                  <a16:creationId xmlns:a16="http://schemas.microsoft.com/office/drawing/2014/main" id="{21108691-35B0-488A-8F98-9820E01C82CC}"/>
                </a:ext>
              </a:extLst>
            </p:cNvPr>
            <p:cNvSpPr/>
            <p:nvPr/>
          </p:nvSpPr>
          <p:spPr>
            <a:xfrm>
              <a:off x="14525014" y="7293760"/>
              <a:ext cx="0" cy="9559"/>
            </a:xfrm>
            <a:custGeom>
              <a:avLst/>
              <a:gdLst/>
              <a:ahLst/>
              <a:cxnLst/>
              <a:rect l="0" t="0" r="0" b="0"/>
              <a:pathLst>
                <a:path w="120000" h="120000" extrusionOk="0">
                  <a:moveTo>
                    <a:pt x="0" y="120000"/>
                  </a:moveTo>
                  <a:cubicBezTo>
                    <a:pt x="0" y="0"/>
                    <a:pt x="0" y="0"/>
                    <a:pt x="0" y="0"/>
                  </a:cubicBezTo>
                  <a:cubicBezTo>
                    <a:pt x="0" y="0"/>
                    <a:pt x="0" y="0"/>
                    <a:pt x="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6" name="Shape 2572">
              <a:extLst>
                <a:ext uri="{FF2B5EF4-FFF2-40B4-BE49-F238E27FC236}">
                  <a16:creationId xmlns:a16="http://schemas.microsoft.com/office/drawing/2014/main" id="{79BFCE51-3711-4891-B56B-223E370E7F53}"/>
                </a:ext>
              </a:extLst>
            </p:cNvPr>
            <p:cNvSpPr/>
            <p:nvPr/>
          </p:nvSpPr>
          <p:spPr>
            <a:xfrm>
              <a:off x="14095076" y="6921050"/>
              <a:ext cx="681526" cy="401378"/>
            </a:xfrm>
            <a:custGeom>
              <a:avLst/>
              <a:gdLst/>
              <a:ahLst/>
              <a:cxnLst/>
              <a:rect l="0" t="0" r="0" b="0"/>
              <a:pathLst>
                <a:path w="120000" h="120000" extrusionOk="0">
                  <a:moveTo>
                    <a:pt x="119999" y="78139"/>
                  </a:moveTo>
                  <a:cubicBezTo>
                    <a:pt x="118356" y="75348"/>
                    <a:pt x="116712" y="75348"/>
                    <a:pt x="113424" y="75348"/>
                  </a:cubicBezTo>
                  <a:cubicBezTo>
                    <a:pt x="111780" y="72558"/>
                    <a:pt x="108493" y="69767"/>
                    <a:pt x="106849" y="66976"/>
                  </a:cubicBezTo>
                  <a:cubicBezTo>
                    <a:pt x="103561" y="64186"/>
                    <a:pt x="98630" y="61395"/>
                    <a:pt x="95342" y="55813"/>
                  </a:cubicBezTo>
                  <a:cubicBezTo>
                    <a:pt x="93698" y="50232"/>
                    <a:pt x="88767" y="50232"/>
                    <a:pt x="85479" y="44651"/>
                  </a:cubicBezTo>
                  <a:cubicBezTo>
                    <a:pt x="83835" y="36279"/>
                    <a:pt x="82191" y="25116"/>
                    <a:pt x="77260" y="25116"/>
                  </a:cubicBezTo>
                  <a:cubicBezTo>
                    <a:pt x="72328" y="25116"/>
                    <a:pt x="65753" y="25116"/>
                    <a:pt x="65753" y="13953"/>
                  </a:cubicBezTo>
                  <a:cubicBezTo>
                    <a:pt x="65753" y="11162"/>
                    <a:pt x="67397" y="5581"/>
                    <a:pt x="65753" y="5581"/>
                  </a:cubicBezTo>
                  <a:cubicBezTo>
                    <a:pt x="64109" y="2790"/>
                    <a:pt x="62465" y="5581"/>
                    <a:pt x="59178" y="2790"/>
                  </a:cubicBezTo>
                  <a:cubicBezTo>
                    <a:pt x="59178" y="2790"/>
                    <a:pt x="57534" y="0"/>
                    <a:pt x="55890" y="0"/>
                  </a:cubicBezTo>
                  <a:cubicBezTo>
                    <a:pt x="54246" y="0"/>
                    <a:pt x="52602" y="2790"/>
                    <a:pt x="50958" y="2790"/>
                  </a:cubicBezTo>
                  <a:cubicBezTo>
                    <a:pt x="49315" y="0"/>
                    <a:pt x="47671" y="8372"/>
                    <a:pt x="46027" y="8372"/>
                  </a:cubicBezTo>
                  <a:cubicBezTo>
                    <a:pt x="44383" y="8372"/>
                    <a:pt x="39452" y="11162"/>
                    <a:pt x="41095" y="16744"/>
                  </a:cubicBezTo>
                  <a:cubicBezTo>
                    <a:pt x="42739" y="25116"/>
                    <a:pt x="41095" y="22325"/>
                    <a:pt x="36164" y="22325"/>
                  </a:cubicBezTo>
                  <a:cubicBezTo>
                    <a:pt x="34520" y="22325"/>
                    <a:pt x="29589" y="22325"/>
                    <a:pt x="27945" y="22325"/>
                  </a:cubicBezTo>
                  <a:cubicBezTo>
                    <a:pt x="24657" y="16744"/>
                    <a:pt x="23013" y="11162"/>
                    <a:pt x="19726" y="5581"/>
                  </a:cubicBezTo>
                  <a:cubicBezTo>
                    <a:pt x="14794" y="0"/>
                    <a:pt x="8219" y="8372"/>
                    <a:pt x="3287" y="13953"/>
                  </a:cubicBezTo>
                  <a:cubicBezTo>
                    <a:pt x="4931" y="16744"/>
                    <a:pt x="9863" y="27906"/>
                    <a:pt x="8219" y="33488"/>
                  </a:cubicBezTo>
                  <a:cubicBezTo>
                    <a:pt x="0" y="41860"/>
                    <a:pt x="9863" y="41860"/>
                    <a:pt x="13150" y="47441"/>
                  </a:cubicBezTo>
                  <a:cubicBezTo>
                    <a:pt x="13150" y="47441"/>
                    <a:pt x="13150" y="53023"/>
                    <a:pt x="13150" y="53023"/>
                  </a:cubicBezTo>
                  <a:cubicBezTo>
                    <a:pt x="11506" y="55813"/>
                    <a:pt x="14794" y="61395"/>
                    <a:pt x="16438" y="61395"/>
                  </a:cubicBezTo>
                  <a:cubicBezTo>
                    <a:pt x="16438" y="64186"/>
                    <a:pt x="14794" y="66976"/>
                    <a:pt x="14794" y="72558"/>
                  </a:cubicBezTo>
                  <a:cubicBezTo>
                    <a:pt x="14794" y="75348"/>
                    <a:pt x="14794" y="80930"/>
                    <a:pt x="14794" y="86511"/>
                  </a:cubicBezTo>
                  <a:cubicBezTo>
                    <a:pt x="18082" y="86511"/>
                    <a:pt x="19726" y="86511"/>
                    <a:pt x="23013" y="80930"/>
                  </a:cubicBezTo>
                  <a:cubicBezTo>
                    <a:pt x="24657" y="78139"/>
                    <a:pt x="26301" y="75348"/>
                    <a:pt x="27945" y="72558"/>
                  </a:cubicBezTo>
                  <a:cubicBezTo>
                    <a:pt x="34520" y="72558"/>
                    <a:pt x="39452" y="69767"/>
                    <a:pt x="44383" y="75348"/>
                  </a:cubicBezTo>
                  <a:cubicBezTo>
                    <a:pt x="47671" y="83720"/>
                    <a:pt x="57534" y="78139"/>
                    <a:pt x="60821" y="86511"/>
                  </a:cubicBezTo>
                  <a:cubicBezTo>
                    <a:pt x="64109" y="94883"/>
                    <a:pt x="67397" y="97674"/>
                    <a:pt x="73972" y="97674"/>
                  </a:cubicBezTo>
                  <a:cubicBezTo>
                    <a:pt x="75616" y="97674"/>
                    <a:pt x="75616" y="97674"/>
                    <a:pt x="75616" y="103255"/>
                  </a:cubicBezTo>
                  <a:cubicBezTo>
                    <a:pt x="75616" y="111627"/>
                    <a:pt x="75616" y="111627"/>
                    <a:pt x="78904" y="117209"/>
                  </a:cubicBezTo>
                  <a:cubicBezTo>
                    <a:pt x="82191" y="117209"/>
                    <a:pt x="83835" y="120000"/>
                    <a:pt x="87123" y="120000"/>
                  </a:cubicBezTo>
                  <a:cubicBezTo>
                    <a:pt x="92054" y="120000"/>
                    <a:pt x="92054" y="117209"/>
                    <a:pt x="93698" y="111627"/>
                  </a:cubicBezTo>
                  <a:cubicBezTo>
                    <a:pt x="95342" y="106046"/>
                    <a:pt x="98630" y="108837"/>
                    <a:pt x="101917" y="106046"/>
                  </a:cubicBezTo>
                  <a:cubicBezTo>
                    <a:pt x="105205" y="103255"/>
                    <a:pt x="105205" y="97674"/>
                    <a:pt x="106849" y="92093"/>
                  </a:cubicBezTo>
                  <a:cubicBezTo>
                    <a:pt x="106849" y="86511"/>
                    <a:pt x="111780" y="92093"/>
                    <a:pt x="113424" y="86511"/>
                  </a:cubicBezTo>
                  <a:cubicBezTo>
                    <a:pt x="113424" y="80930"/>
                    <a:pt x="118356" y="86511"/>
                    <a:pt x="119999" y="86511"/>
                  </a:cubicBezTo>
                  <a:cubicBezTo>
                    <a:pt x="119999" y="83720"/>
                    <a:pt x="119999" y="80930"/>
                    <a:pt x="119999" y="7813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7" name="Shape 2573">
              <a:extLst>
                <a:ext uri="{FF2B5EF4-FFF2-40B4-BE49-F238E27FC236}">
                  <a16:creationId xmlns:a16="http://schemas.microsoft.com/office/drawing/2014/main" id="{01D38EA8-71C9-4CDC-848A-F08A0D6AF5F2}"/>
                </a:ext>
              </a:extLst>
            </p:cNvPr>
            <p:cNvSpPr/>
            <p:nvPr/>
          </p:nvSpPr>
          <p:spPr>
            <a:xfrm>
              <a:off x="14814822" y="7013432"/>
              <a:ext cx="372609" cy="251657"/>
            </a:xfrm>
            <a:custGeom>
              <a:avLst/>
              <a:gdLst/>
              <a:ahLst/>
              <a:cxnLst/>
              <a:rect l="0" t="0" r="0" b="0"/>
              <a:pathLst>
                <a:path w="120000" h="120000" extrusionOk="0">
                  <a:moveTo>
                    <a:pt x="90000" y="44444"/>
                  </a:moveTo>
                  <a:cubicBezTo>
                    <a:pt x="84000" y="48888"/>
                    <a:pt x="81000" y="44444"/>
                    <a:pt x="75000" y="44444"/>
                  </a:cubicBezTo>
                  <a:cubicBezTo>
                    <a:pt x="69000" y="44444"/>
                    <a:pt x="66000" y="35555"/>
                    <a:pt x="63000" y="35555"/>
                  </a:cubicBezTo>
                  <a:cubicBezTo>
                    <a:pt x="60000" y="35555"/>
                    <a:pt x="60000" y="40000"/>
                    <a:pt x="57000" y="40000"/>
                  </a:cubicBezTo>
                  <a:cubicBezTo>
                    <a:pt x="57000" y="44444"/>
                    <a:pt x="54000" y="40000"/>
                    <a:pt x="51000" y="40000"/>
                  </a:cubicBezTo>
                  <a:cubicBezTo>
                    <a:pt x="45000" y="40000"/>
                    <a:pt x="36000" y="40000"/>
                    <a:pt x="30000" y="35555"/>
                  </a:cubicBezTo>
                  <a:cubicBezTo>
                    <a:pt x="27000" y="31111"/>
                    <a:pt x="36000" y="22222"/>
                    <a:pt x="36000" y="22222"/>
                  </a:cubicBezTo>
                  <a:cubicBezTo>
                    <a:pt x="42000" y="17777"/>
                    <a:pt x="45000" y="31111"/>
                    <a:pt x="48000" y="31111"/>
                  </a:cubicBezTo>
                  <a:cubicBezTo>
                    <a:pt x="54000" y="31111"/>
                    <a:pt x="57000" y="26666"/>
                    <a:pt x="57000" y="22222"/>
                  </a:cubicBezTo>
                  <a:cubicBezTo>
                    <a:pt x="54000" y="17777"/>
                    <a:pt x="51000" y="26666"/>
                    <a:pt x="48000" y="26666"/>
                  </a:cubicBezTo>
                  <a:cubicBezTo>
                    <a:pt x="45000" y="22222"/>
                    <a:pt x="51000" y="8888"/>
                    <a:pt x="48000" y="4444"/>
                  </a:cubicBezTo>
                  <a:cubicBezTo>
                    <a:pt x="48000" y="0"/>
                    <a:pt x="42000" y="8888"/>
                    <a:pt x="42000" y="8888"/>
                  </a:cubicBezTo>
                  <a:cubicBezTo>
                    <a:pt x="36000" y="13333"/>
                    <a:pt x="33000" y="4444"/>
                    <a:pt x="30000" y="8888"/>
                  </a:cubicBezTo>
                  <a:cubicBezTo>
                    <a:pt x="24000" y="8888"/>
                    <a:pt x="36000" y="22222"/>
                    <a:pt x="24000" y="22222"/>
                  </a:cubicBezTo>
                  <a:cubicBezTo>
                    <a:pt x="18000" y="17777"/>
                    <a:pt x="27000" y="35555"/>
                    <a:pt x="18000" y="35555"/>
                  </a:cubicBezTo>
                  <a:cubicBezTo>
                    <a:pt x="15000" y="40000"/>
                    <a:pt x="0" y="35555"/>
                    <a:pt x="3000" y="44444"/>
                  </a:cubicBezTo>
                  <a:cubicBezTo>
                    <a:pt x="6000" y="57777"/>
                    <a:pt x="15000" y="48888"/>
                    <a:pt x="12000" y="62222"/>
                  </a:cubicBezTo>
                  <a:cubicBezTo>
                    <a:pt x="12000" y="75555"/>
                    <a:pt x="21000" y="75555"/>
                    <a:pt x="12000" y="84444"/>
                  </a:cubicBezTo>
                  <a:cubicBezTo>
                    <a:pt x="9000" y="88888"/>
                    <a:pt x="3000" y="106666"/>
                    <a:pt x="12000" y="106666"/>
                  </a:cubicBezTo>
                  <a:cubicBezTo>
                    <a:pt x="18000" y="106666"/>
                    <a:pt x="24000" y="93333"/>
                    <a:pt x="27000" y="97777"/>
                  </a:cubicBezTo>
                  <a:cubicBezTo>
                    <a:pt x="36000" y="111111"/>
                    <a:pt x="27000" y="88888"/>
                    <a:pt x="36000" y="88888"/>
                  </a:cubicBezTo>
                  <a:cubicBezTo>
                    <a:pt x="42000" y="88888"/>
                    <a:pt x="45000" y="84444"/>
                    <a:pt x="51000" y="75555"/>
                  </a:cubicBezTo>
                  <a:cubicBezTo>
                    <a:pt x="54000" y="62222"/>
                    <a:pt x="57000" y="66666"/>
                    <a:pt x="60000" y="75555"/>
                  </a:cubicBezTo>
                  <a:cubicBezTo>
                    <a:pt x="63000" y="80000"/>
                    <a:pt x="66000" y="84444"/>
                    <a:pt x="66000" y="93333"/>
                  </a:cubicBezTo>
                  <a:cubicBezTo>
                    <a:pt x="66000" y="97777"/>
                    <a:pt x="63000" y="102222"/>
                    <a:pt x="63000" y="106666"/>
                  </a:cubicBezTo>
                  <a:cubicBezTo>
                    <a:pt x="66000" y="120000"/>
                    <a:pt x="78000" y="106666"/>
                    <a:pt x="81000" y="102222"/>
                  </a:cubicBezTo>
                  <a:cubicBezTo>
                    <a:pt x="84000" y="97777"/>
                    <a:pt x="93000" y="88888"/>
                    <a:pt x="96000" y="93333"/>
                  </a:cubicBezTo>
                  <a:cubicBezTo>
                    <a:pt x="102000" y="102222"/>
                    <a:pt x="108000" y="88888"/>
                    <a:pt x="117000" y="93333"/>
                  </a:cubicBezTo>
                  <a:cubicBezTo>
                    <a:pt x="120000" y="88888"/>
                    <a:pt x="114000" y="80000"/>
                    <a:pt x="114000" y="80000"/>
                  </a:cubicBezTo>
                  <a:cubicBezTo>
                    <a:pt x="111000" y="71111"/>
                    <a:pt x="114000" y="62222"/>
                    <a:pt x="108000" y="62222"/>
                  </a:cubicBezTo>
                  <a:cubicBezTo>
                    <a:pt x="99000" y="66666"/>
                    <a:pt x="93000" y="53333"/>
                    <a:pt x="96000" y="40000"/>
                  </a:cubicBezTo>
                  <a:cubicBezTo>
                    <a:pt x="96000" y="40000"/>
                    <a:pt x="93000" y="40000"/>
                    <a:pt x="90000" y="44444"/>
                  </a:cubicBezTo>
                  <a:cubicBezTo>
                    <a:pt x="87000" y="44444"/>
                    <a:pt x="93000" y="40000"/>
                    <a:pt x="90000" y="4444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8" name="Shape 2574">
              <a:extLst>
                <a:ext uri="{FF2B5EF4-FFF2-40B4-BE49-F238E27FC236}">
                  <a16:creationId xmlns:a16="http://schemas.microsoft.com/office/drawing/2014/main" id="{C3D9BF63-4AFA-40C3-BEF4-9568F17ECAAA}"/>
                </a:ext>
              </a:extLst>
            </p:cNvPr>
            <p:cNvSpPr/>
            <p:nvPr/>
          </p:nvSpPr>
          <p:spPr>
            <a:xfrm>
              <a:off x="14515461" y="7230050"/>
              <a:ext cx="773888" cy="691264"/>
            </a:xfrm>
            <a:custGeom>
              <a:avLst/>
              <a:gdLst/>
              <a:ahLst/>
              <a:cxnLst/>
              <a:rect l="0" t="0" r="0" b="0"/>
              <a:pathLst>
                <a:path w="120000" h="120000" extrusionOk="0">
                  <a:moveTo>
                    <a:pt x="11566" y="82702"/>
                  </a:moveTo>
                  <a:cubicBezTo>
                    <a:pt x="11566" y="84324"/>
                    <a:pt x="11566" y="85945"/>
                    <a:pt x="13012" y="87567"/>
                  </a:cubicBezTo>
                  <a:cubicBezTo>
                    <a:pt x="14457" y="89189"/>
                    <a:pt x="15903" y="90810"/>
                    <a:pt x="15903" y="92432"/>
                  </a:cubicBezTo>
                  <a:cubicBezTo>
                    <a:pt x="15903" y="94054"/>
                    <a:pt x="8674" y="97297"/>
                    <a:pt x="7228" y="98918"/>
                  </a:cubicBezTo>
                  <a:cubicBezTo>
                    <a:pt x="5783" y="98918"/>
                    <a:pt x="4337" y="100540"/>
                    <a:pt x="4337" y="103783"/>
                  </a:cubicBezTo>
                  <a:cubicBezTo>
                    <a:pt x="4337" y="107027"/>
                    <a:pt x="4337" y="107027"/>
                    <a:pt x="8674" y="107027"/>
                  </a:cubicBezTo>
                  <a:cubicBezTo>
                    <a:pt x="11566" y="105405"/>
                    <a:pt x="15903" y="105405"/>
                    <a:pt x="18795" y="103783"/>
                  </a:cubicBezTo>
                  <a:cubicBezTo>
                    <a:pt x="21686" y="103783"/>
                    <a:pt x="24578" y="103783"/>
                    <a:pt x="27469" y="105405"/>
                  </a:cubicBezTo>
                  <a:cubicBezTo>
                    <a:pt x="28915" y="105405"/>
                    <a:pt x="31807" y="105405"/>
                    <a:pt x="33253" y="105405"/>
                  </a:cubicBezTo>
                  <a:cubicBezTo>
                    <a:pt x="36144" y="105405"/>
                    <a:pt x="37590" y="103783"/>
                    <a:pt x="40481" y="103783"/>
                  </a:cubicBezTo>
                  <a:cubicBezTo>
                    <a:pt x="41927" y="103783"/>
                    <a:pt x="41927" y="107027"/>
                    <a:pt x="41927" y="108648"/>
                  </a:cubicBezTo>
                  <a:cubicBezTo>
                    <a:pt x="43373" y="110270"/>
                    <a:pt x="44819" y="110270"/>
                    <a:pt x="46265" y="111891"/>
                  </a:cubicBezTo>
                  <a:cubicBezTo>
                    <a:pt x="46265" y="113513"/>
                    <a:pt x="47710" y="116756"/>
                    <a:pt x="47710" y="118378"/>
                  </a:cubicBezTo>
                  <a:cubicBezTo>
                    <a:pt x="50602" y="120000"/>
                    <a:pt x="49156" y="116756"/>
                    <a:pt x="49156" y="115135"/>
                  </a:cubicBezTo>
                  <a:cubicBezTo>
                    <a:pt x="50602" y="115135"/>
                    <a:pt x="52048" y="118378"/>
                    <a:pt x="52048" y="118378"/>
                  </a:cubicBezTo>
                  <a:cubicBezTo>
                    <a:pt x="54939" y="116756"/>
                    <a:pt x="57831" y="113513"/>
                    <a:pt x="62168" y="115135"/>
                  </a:cubicBezTo>
                  <a:cubicBezTo>
                    <a:pt x="63614" y="115135"/>
                    <a:pt x="65060" y="115135"/>
                    <a:pt x="66506" y="113513"/>
                  </a:cubicBezTo>
                  <a:cubicBezTo>
                    <a:pt x="67951" y="113513"/>
                    <a:pt x="70843" y="113513"/>
                    <a:pt x="72289" y="113513"/>
                  </a:cubicBezTo>
                  <a:cubicBezTo>
                    <a:pt x="73734" y="111891"/>
                    <a:pt x="70843" y="103783"/>
                    <a:pt x="69397" y="103783"/>
                  </a:cubicBezTo>
                  <a:cubicBezTo>
                    <a:pt x="67951" y="102162"/>
                    <a:pt x="66506" y="102162"/>
                    <a:pt x="66506" y="98918"/>
                  </a:cubicBezTo>
                  <a:cubicBezTo>
                    <a:pt x="66506" y="95675"/>
                    <a:pt x="65060" y="94054"/>
                    <a:pt x="63614" y="92432"/>
                  </a:cubicBezTo>
                  <a:cubicBezTo>
                    <a:pt x="59277" y="90810"/>
                    <a:pt x="65060" y="87567"/>
                    <a:pt x="66506" y="84324"/>
                  </a:cubicBezTo>
                  <a:cubicBezTo>
                    <a:pt x="67951" y="84324"/>
                    <a:pt x="67951" y="82702"/>
                    <a:pt x="70843" y="84324"/>
                  </a:cubicBezTo>
                  <a:cubicBezTo>
                    <a:pt x="73734" y="87567"/>
                    <a:pt x="72289" y="84324"/>
                    <a:pt x="75180" y="84324"/>
                  </a:cubicBezTo>
                  <a:cubicBezTo>
                    <a:pt x="80963" y="82702"/>
                    <a:pt x="79518" y="77837"/>
                    <a:pt x="82409" y="74594"/>
                  </a:cubicBezTo>
                  <a:cubicBezTo>
                    <a:pt x="83855" y="72972"/>
                    <a:pt x="86746" y="72972"/>
                    <a:pt x="86746" y="71351"/>
                  </a:cubicBezTo>
                  <a:cubicBezTo>
                    <a:pt x="88192" y="69729"/>
                    <a:pt x="89638" y="68108"/>
                    <a:pt x="89638" y="66486"/>
                  </a:cubicBezTo>
                  <a:cubicBezTo>
                    <a:pt x="89638" y="64864"/>
                    <a:pt x="92530" y="63243"/>
                    <a:pt x="93975" y="63243"/>
                  </a:cubicBezTo>
                  <a:cubicBezTo>
                    <a:pt x="95421" y="63243"/>
                    <a:pt x="95421" y="60000"/>
                    <a:pt x="95421" y="60000"/>
                  </a:cubicBezTo>
                  <a:cubicBezTo>
                    <a:pt x="95421" y="55135"/>
                    <a:pt x="101204" y="58378"/>
                    <a:pt x="99759" y="53513"/>
                  </a:cubicBezTo>
                  <a:cubicBezTo>
                    <a:pt x="99759" y="48648"/>
                    <a:pt x="98313" y="47027"/>
                    <a:pt x="102650" y="43783"/>
                  </a:cubicBezTo>
                  <a:cubicBezTo>
                    <a:pt x="104096" y="43783"/>
                    <a:pt x="96867" y="38918"/>
                    <a:pt x="95421" y="37297"/>
                  </a:cubicBezTo>
                  <a:cubicBezTo>
                    <a:pt x="93975" y="34054"/>
                    <a:pt x="95421" y="29189"/>
                    <a:pt x="93975" y="25945"/>
                  </a:cubicBezTo>
                  <a:cubicBezTo>
                    <a:pt x="93975" y="21081"/>
                    <a:pt x="98313" y="21081"/>
                    <a:pt x="101204" y="22702"/>
                  </a:cubicBezTo>
                  <a:cubicBezTo>
                    <a:pt x="102650" y="22702"/>
                    <a:pt x="105542" y="24324"/>
                    <a:pt x="106987" y="24324"/>
                  </a:cubicBezTo>
                  <a:cubicBezTo>
                    <a:pt x="109879" y="24324"/>
                    <a:pt x="109879" y="22702"/>
                    <a:pt x="111325" y="21081"/>
                  </a:cubicBezTo>
                  <a:cubicBezTo>
                    <a:pt x="115662" y="21081"/>
                    <a:pt x="117108" y="21081"/>
                    <a:pt x="119999" y="16216"/>
                  </a:cubicBezTo>
                  <a:cubicBezTo>
                    <a:pt x="115662" y="14594"/>
                    <a:pt x="111325" y="12972"/>
                    <a:pt x="109879" y="9729"/>
                  </a:cubicBezTo>
                  <a:cubicBezTo>
                    <a:pt x="108433" y="8108"/>
                    <a:pt x="108433" y="4864"/>
                    <a:pt x="106987" y="3243"/>
                  </a:cubicBezTo>
                  <a:cubicBezTo>
                    <a:pt x="105542" y="1621"/>
                    <a:pt x="104096" y="1621"/>
                    <a:pt x="102650" y="0"/>
                  </a:cubicBezTo>
                  <a:cubicBezTo>
                    <a:pt x="99759" y="0"/>
                    <a:pt x="95421" y="1621"/>
                    <a:pt x="93975" y="1621"/>
                  </a:cubicBezTo>
                  <a:cubicBezTo>
                    <a:pt x="88192" y="0"/>
                    <a:pt x="85301" y="3243"/>
                    <a:pt x="80963" y="6486"/>
                  </a:cubicBezTo>
                  <a:cubicBezTo>
                    <a:pt x="76626" y="8108"/>
                    <a:pt x="73734" y="8108"/>
                    <a:pt x="76626" y="12972"/>
                  </a:cubicBezTo>
                  <a:cubicBezTo>
                    <a:pt x="79518" y="16216"/>
                    <a:pt x="76626" y="19459"/>
                    <a:pt x="73734" y="21081"/>
                  </a:cubicBezTo>
                  <a:cubicBezTo>
                    <a:pt x="70843" y="24324"/>
                    <a:pt x="75180" y="30810"/>
                    <a:pt x="69397" y="29189"/>
                  </a:cubicBezTo>
                  <a:cubicBezTo>
                    <a:pt x="62168" y="29189"/>
                    <a:pt x="67951" y="30810"/>
                    <a:pt x="67951" y="34054"/>
                  </a:cubicBezTo>
                  <a:cubicBezTo>
                    <a:pt x="69397" y="35675"/>
                    <a:pt x="63614" y="37297"/>
                    <a:pt x="62168" y="38918"/>
                  </a:cubicBezTo>
                  <a:cubicBezTo>
                    <a:pt x="60722" y="42162"/>
                    <a:pt x="60722" y="48648"/>
                    <a:pt x="59277" y="48648"/>
                  </a:cubicBezTo>
                  <a:cubicBezTo>
                    <a:pt x="57831" y="50270"/>
                    <a:pt x="56385" y="48648"/>
                    <a:pt x="54939" y="48648"/>
                  </a:cubicBezTo>
                  <a:cubicBezTo>
                    <a:pt x="52048" y="48648"/>
                    <a:pt x="50602" y="50270"/>
                    <a:pt x="49156" y="51891"/>
                  </a:cubicBezTo>
                  <a:cubicBezTo>
                    <a:pt x="46265" y="53513"/>
                    <a:pt x="44819" y="51891"/>
                    <a:pt x="43373" y="53513"/>
                  </a:cubicBezTo>
                  <a:cubicBezTo>
                    <a:pt x="40481" y="55135"/>
                    <a:pt x="40481" y="56756"/>
                    <a:pt x="39036" y="60000"/>
                  </a:cubicBezTo>
                  <a:cubicBezTo>
                    <a:pt x="39036" y="64864"/>
                    <a:pt x="36144" y="66486"/>
                    <a:pt x="31807" y="68108"/>
                  </a:cubicBezTo>
                  <a:cubicBezTo>
                    <a:pt x="27469" y="69729"/>
                    <a:pt x="23132" y="69729"/>
                    <a:pt x="18795" y="69729"/>
                  </a:cubicBezTo>
                  <a:cubicBezTo>
                    <a:pt x="11566" y="69729"/>
                    <a:pt x="5783" y="68108"/>
                    <a:pt x="0" y="64864"/>
                  </a:cubicBezTo>
                  <a:cubicBezTo>
                    <a:pt x="1445" y="68108"/>
                    <a:pt x="2891" y="71351"/>
                    <a:pt x="4337" y="74594"/>
                  </a:cubicBezTo>
                  <a:cubicBezTo>
                    <a:pt x="5783" y="76216"/>
                    <a:pt x="11566" y="77837"/>
                    <a:pt x="11566" y="8270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299" name="Shape 2575">
              <a:extLst>
                <a:ext uri="{FF2B5EF4-FFF2-40B4-BE49-F238E27FC236}">
                  <a16:creationId xmlns:a16="http://schemas.microsoft.com/office/drawing/2014/main" id="{5BBF082A-FD70-448E-BA51-838922417E46}"/>
                </a:ext>
              </a:extLst>
            </p:cNvPr>
            <p:cNvSpPr/>
            <p:nvPr/>
          </p:nvSpPr>
          <p:spPr>
            <a:xfrm>
              <a:off x="14477242" y="7144038"/>
              <a:ext cx="700637" cy="496942"/>
            </a:xfrm>
            <a:custGeom>
              <a:avLst/>
              <a:gdLst/>
              <a:ahLst/>
              <a:cxnLst/>
              <a:rect l="0" t="0" r="0" b="0"/>
              <a:pathLst>
                <a:path w="120000" h="120000" extrusionOk="0">
                  <a:moveTo>
                    <a:pt x="115200" y="15849"/>
                  </a:moveTo>
                  <a:cubicBezTo>
                    <a:pt x="113600" y="15849"/>
                    <a:pt x="112000" y="20377"/>
                    <a:pt x="110400" y="18113"/>
                  </a:cubicBezTo>
                  <a:cubicBezTo>
                    <a:pt x="108800" y="18113"/>
                    <a:pt x="108800" y="13584"/>
                    <a:pt x="107200" y="15849"/>
                  </a:cubicBezTo>
                  <a:cubicBezTo>
                    <a:pt x="104000" y="15849"/>
                    <a:pt x="100800" y="20377"/>
                    <a:pt x="99200" y="22641"/>
                  </a:cubicBezTo>
                  <a:cubicBezTo>
                    <a:pt x="97600" y="22641"/>
                    <a:pt x="94400" y="27169"/>
                    <a:pt x="91200" y="24905"/>
                  </a:cubicBezTo>
                  <a:cubicBezTo>
                    <a:pt x="89600" y="22641"/>
                    <a:pt x="94400" y="13584"/>
                    <a:pt x="91200" y="9056"/>
                  </a:cubicBezTo>
                  <a:cubicBezTo>
                    <a:pt x="91200" y="9056"/>
                    <a:pt x="88000" y="0"/>
                    <a:pt x="86400" y="2264"/>
                  </a:cubicBezTo>
                  <a:cubicBezTo>
                    <a:pt x="84800" y="6792"/>
                    <a:pt x="83200" y="11320"/>
                    <a:pt x="80000" y="13584"/>
                  </a:cubicBezTo>
                  <a:cubicBezTo>
                    <a:pt x="76800" y="15849"/>
                    <a:pt x="75200" y="13584"/>
                    <a:pt x="75200" y="18113"/>
                  </a:cubicBezTo>
                  <a:cubicBezTo>
                    <a:pt x="73600" y="24905"/>
                    <a:pt x="72000" y="15849"/>
                    <a:pt x="70400" y="18113"/>
                  </a:cubicBezTo>
                  <a:cubicBezTo>
                    <a:pt x="67200" y="20377"/>
                    <a:pt x="65600" y="22641"/>
                    <a:pt x="62400" y="22641"/>
                  </a:cubicBezTo>
                  <a:cubicBezTo>
                    <a:pt x="59200" y="20377"/>
                    <a:pt x="56000" y="18113"/>
                    <a:pt x="54400" y="15849"/>
                  </a:cubicBezTo>
                  <a:cubicBezTo>
                    <a:pt x="52800" y="15849"/>
                    <a:pt x="44800" y="13584"/>
                    <a:pt x="44800" y="13584"/>
                  </a:cubicBezTo>
                  <a:cubicBezTo>
                    <a:pt x="43200" y="15849"/>
                    <a:pt x="44800" y="18113"/>
                    <a:pt x="43200" y="18113"/>
                  </a:cubicBezTo>
                  <a:cubicBezTo>
                    <a:pt x="41600" y="18113"/>
                    <a:pt x="38400" y="18113"/>
                    <a:pt x="38400" y="20377"/>
                  </a:cubicBezTo>
                  <a:cubicBezTo>
                    <a:pt x="36800" y="24905"/>
                    <a:pt x="36800" y="29433"/>
                    <a:pt x="33600" y="31698"/>
                  </a:cubicBezTo>
                  <a:cubicBezTo>
                    <a:pt x="28800" y="36226"/>
                    <a:pt x="27200" y="33962"/>
                    <a:pt x="24000" y="38490"/>
                  </a:cubicBezTo>
                  <a:cubicBezTo>
                    <a:pt x="22400" y="43018"/>
                    <a:pt x="19200" y="43018"/>
                    <a:pt x="17600" y="43018"/>
                  </a:cubicBezTo>
                  <a:cubicBezTo>
                    <a:pt x="16000" y="40754"/>
                    <a:pt x="8000" y="38490"/>
                    <a:pt x="8000" y="36226"/>
                  </a:cubicBezTo>
                  <a:cubicBezTo>
                    <a:pt x="8000" y="43018"/>
                    <a:pt x="8000" y="47547"/>
                    <a:pt x="6400" y="52075"/>
                  </a:cubicBezTo>
                  <a:cubicBezTo>
                    <a:pt x="3200" y="56603"/>
                    <a:pt x="0" y="61132"/>
                    <a:pt x="4800" y="65660"/>
                  </a:cubicBezTo>
                  <a:cubicBezTo>
                    <a:pt x="6400" y="67924"/>
                    <a:pt x="3200" y="70188"/>
                    <a:pt x="3200" y="74716"/>
                  </a:cubicBezTo>
                  <a:cubicBezTo>
                    <a:pt x="3200" y="76981"/>
                    <a:pt x="3200" y="81509"/>
                    <a:pt x="4800" y="83773"/>
                  </a:cubicBezTo>
                  <a:cubicBezTo>
                    <a:pt x="4800" y="88301"/>
                    <a:pt x="3200" y="90566"/>
                    <a:pt x="6400" y="90566"/>
                  </a:cubicBezTo>
                  <a:cubicBezTo>
                    <a:pt x="11200" y="92830"/>
                    <a:pt x="12800" y="90566"/>
                    <a:pt x="12800" y="97358"/>
                  </a:cubicBezTo>
                  <a:cubicBezTo>
                    <a:pt x="12800" y="101886"/>
                    <a:pt x="8000" y="108679"/>
                    <a:pt x="6400" y="110943"/>
                  </a:cubicBezTo>
                  <a:cubicBezTo>
                    <a:pt x="19200" y="120000"/>
                    <a:pt x="33600" y="117735"/>
                    <a:pt x="46400" y="113207"/>
                  </a:cubicBezTo>
                  <a:cubicBezTo>
                    <a:pt x="51200" y="110943"/>
                    <a:pt x="49600" y="101886"/>
                    <a:pt x="51200" y="97358"/>
                  </a:cubicBezTo>
                  <a:cubicBezTo>
                    <a:pt x="52800" y="92830"/>
                    <a:pt x="59200" y="95094"/>
                    <a:pt x="62400" y="90566"/>
                  </a:cubicBezTo>
                  <a:cubicBezTo>
                    <a:pt x="64000" y="90566"/>
                    <a:pt x="65600" y="88301"/>
                    <a:pt x="68800" y="88301"/>
                  </a:cubicBezTo>
                  <a:cubicBezTo>
                    <a:pt x="68800" y="88301"/>
                    <a:pt x="72000" y="90566"/>
                    <a:pt x="72000" y="88301"/>
                  </a:cubicBezTo>
                  <a:cubicBezTo>
                    <a:pt x="73600" y="83773"/>
                    <a:pt x="73600" y="79245"/>
                    <a:pt x="75200" y="74716"/>
                  </a:cubicBezTo>
                  <a:cubicBezTo>
                    <a:pt x="76800" y="72452"/>
                    <a:pt x="83200" y="70188"/>
                    <a:pt x="81600" y="67924"/>
                  </a:cubicBezTo>
                  <a:cubicBezTo>
                    <a:pt x="81600" y="65660"/>
                    <a:pt x="75200" y="61132"/>
                    <a:pt x="81600" y="61132"/>
                  </a:cubicBezTo>
                  <a:cubicBezTo>
                    <a:pt x="83200" y="61132"/>
                    <a:pt x="86400" y="63396"/>
                    <a:pt x="88000" y="58867"/>
                  </a:cubicBezTo>
                  <a:cubicBezTo>
                    <a:pt x="88000" y="56603"/>
                    <a:pt x="86400" y="54339"/>
                    <a:pt x="88000" y="52075"/>
                  </a:cubicBezTo>
                  <a:cubicBezTo>
                    <a:pt x="88000" y="47547"/>
                    <a:pt x="92800" y="47547"/>
                    <a:pt x="92800" y="43018"/>
                  </a:cubicBezTo>
                  <a:cubicBezTo>
                    <a:pt x="92800" y="38490"/>
                    <a:pt x="88000" y="36226"/>
                    <a:pt x="89600" y="31698"/>
                  </a:cubicBezTo>
                  <a:cubicBezTo>
                    <a:pt x="92800" y="29433"/>
                    <a:pt x="97600" y="27169"/>
                    <a:pt x="100800" y="24905"/>
                  </a:cubicBezTo>
                  <a:cubicBezTo>
                    <a:pt x="104000" y="20377"/>
                    <a:pt x="108800" y="22641"/>
                    <a:pt x="112000" y="22641"/>
                  </a:cubicBezTo>
                  <a:cubicBezTo>
                    <a:pt x="113600" y="22641"/>
                    <a:pt x="116800" y="22641"/>
                    <a:pt x="118400" y="20377"/>
                  </a:cubicBezTo>
                  <a:cubicBezTo>
                    <a:pt x="118400" y="20377"/>
                    <a:pt x="120000" y="18113"/>
                    <a:pt x="120000" y="15849"/>
                  </a:cubicBezTo>
                  <a:cubicBezTo>
                    <a:pt x="118400" y="15849"/>
                    <a:pt x="116800" y="15849"/>
                    <a:pt x="115200" y="15849"/>
                  </a:cubicBezTo>
                  <a:cubicBezTo>
                    <a:pt x="113600" y="18113"/>
                    <a:pt x="116800" y="15849"/>
                    <a:pt x="115200" y="1584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0" name="Shape 2576">
              <a:extLst>
                <a:ext uri="{FF2B5EF4-FFF2-40B4-BE49-F238E27FC236}">
                  <a16:creationId xmlns:a16="http://schemas.microsoft.com/office/drawing/2014/main" id="{CA9538FD-F2E5-41EB-97D7-CB0854A447D5}"/>
                </a:ext>
              </a:extLst>
            </p:cNvPr>
            <p:cNvSpPr/>
            <p:nvPr/>
          </p:nvSpPr>
          <p:spPr>
            <a:xfrm>
              <a:off x="14413549" y="6742661"/>
              <a:ext cx="25476" cy="38226"/>
            </a:xfrm>
            <a:custGeom>
              <a:avLst/>
              <a:gdLst/>
              <a:ahLst/>
              <a:cxnLst/>
              <a:rect l="0" t="0" r="0" b="0"/>
              <a:pathLst>
                <a:path w="120000" h="120000" extrusionOk="0">
                  <a:moveTo>
                    <a:pt x="120000" y="60000"/>
                  </a:moveTo>
                  <a:cubicBezTo>
                    <a:pt x="80000" y="60000"/>
                    <a:pt x="40000" y="0"/>
                    <a:pt x="40000" y="30000"/>
                  </a:cubicBezTo>
                  <a:cubicBezTo>
                    <a:pt x="0" y="60000"/>
                    <a:pt x="80000" y="90000"/>
                    <a:pt x="120000" y="120000"/>
                  </a:cubicBezTo>
                  <a:cubicBezTo>
                    <a:pt x="120000" y="90000"/>
                    <a:pt x="120000" y="60000"/>
                    <a:pt x="120000" y="60000"/>
                  </a:cubicBezTo>
                  <a:cubicBezTo>
                    <a:pt x="80000" y="30000"/>
                    <a:pt x="120000" y="60000"/>
                    <a:pt x="12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1" name="Shape 2577">
              <a:extLst>
                <a:ext uri="{FF2B5EF4-FFF2-40B4-BE49-F238E27FC236}">
                  <a16:creationId xmlns:a16="http://schemas.microsoft.com/office/drawing/2014/main" id="{341FFAD9-BC72-4A3D-8F7A-EC01FDA3664E}"/>
                </a:ext>
              </a:extLst>
            </p:cNvPr>
            <p:cNvSpPr/>
            <p:nvPr/>
          </p:nvSpPr>
          <p:spPr>
            <a:xfrm>
              <a:off x="13824376" y="6153336"/>
              <a:ext cx="1894904" cy="907881"/>
            </a:xfrm>
            <a:custGeom>
              <a:avLst/>
              <a:gdLst/>
              <a:ahLst/>
              <a:cxnLst/>
              <a:rect l="0" t="0" r="0" b="0"/>
              <a:pathLst>
                <a:path w="120000" h="120000" extrusionOk="0">
                  <a:moveTo>
                    <a:pt x="118817" y="48247"/>
                  </a:moveTo>
                  <a:cubicBezTo>
                    <a:pt x="118817" y="47010"/>
                    <a:pt x="116453" y="48247"/>
                    <a:pt x="116453" y="48247"/>
                  </a:cubicBezTo>
                  <a:cubicBezTo>
                    <a:pt x="115270" y="48247"/>
                    <a:pt x="114679" y="47010"/>
                    <a:pt x="114679" y="45773"/>
                  </a:cubicBezTo>
                  <a:cubicBezTo>
                    <a:pt x="114088" y="43298"/>
                    <a:pt x="112906" y="43298"/>
                    <a:pt x="112906" y="42061"/>
                  </a:cubicBezTo>
                  <a:cubicBezTo>
                    <a:pt x="112315" y="40824"/>
                    <a:pt x="111724" y="37113"/>
                    <a:pt x="109950" y="37113"/>
                  </a:cubicBezTo>
                  <a:cubicBezTo>
                    <a:pt x="108177" y="37113"/>
                    <a:pt x="106403" y="40824"/>
                    <a:pt x="104630" y="38350"/>
                  </a:cubicBezTo>
                  <a:cubicBezTo>
                    <a:pt x="104039" y="37113"/>
                    <a:pt x="103448" y="35876"/>
                    <a:pt x="102857" y="34639"/>
                  </a:cubicBezTo>
                  <a:cubicBezTo>
                    <a:pt x="102266" y="34639"/>
                    <a:pt x="101083" y="38350"/>
                    <a:pt x="100492" y="38350"/>
                  </a:cubicBezTo>
                  <a:cubicBezTo>
                    <a:pt x="99901" y="39587"/>
                    <a:pt x="96354" y="25979"/>
                    <a:pt x="96354" y="23505"/>
                  </a:cubicBezTo>
                  <a:cubicBezTo>
                    <a:pt x="95172" y="21030"/>
                    <a:pt x="94581" y="17319"/>
                    <a:pt x="92807" y="16082"/>
                  </a:cubicBezTo>
                  <a:cubicBezTo>
                    <a:pt x="92216" y="14845"/>
                    <a:pt x="91625" y="13608"/>
                    <a:pt x="91034" y="13608"/>
                  </a:cubicBezTo>
                  <a:cubicBezTo>
                    <a:pt x="89852" y="12371"/>
                    <a:pt x="91034" y="9896"/>
                    <a:pt x="91034" y="8659"/>
                  </a:cubicBezTo>
                  <a:cubicBezTo>
                    <a:pt x="91034" y="7422"/>
                    <a:pt x="86896" y="12371"/>
                    <a:pt x="86305" y="13608"/>
                  </a:cubicBezTo>
                  <a:cubicBezTo>
                    <a:pt x="85714" y="13608"/>
                    <a:pt x="80985" y="17319"/>
                    <a:pt x="80985" y="16082"/>
                  </a:cubicBezTo>
                  <a:cubicBezTo>
                    <a:pt x="80985" y="13608"/>
                    <a:pt x="82167" y="12371"/>
                    <a:pt x="80985" y="12371"/>
                  </a:cubicBezTo>
                  <a:cubicBezTo>
                    <a:pt x="80394" y="11134"/>
                    <a:pt x="79802" y="9896"/>
                    <a:pt x="79211" y="11134"/>
                  </a:cubicBezTo>
                  <a:cubicBezTo>
                    <a:pt x="79211" y="11134"/>
                    <a:pt x="79211" y="12371"/>
                    <a:pt x="78620" y="11134"/>
                  </a:cubicBezTo>
                  <a:cubicBezTo>
                    <a:pt x="77438" y="9896"/>
                    <a:pt x="78029" y="8659"/>
                    <a:pt x="76256" y="9896"/>
                  </a:cubicBezTo>
                  <a:cubicBezTo>
                    <a:pt x="74482" y="12371"/>
                    <a:pt x="74482" y="8659"/>
                    <a:pt x="74482" y="6185"/>
                  </a:cubicBezTo>
                  <a:cubicBezTo>
                    <a:pt x="75073" y="1237"/>
                    <a:pt x="71527" y="0"/>
                    <a:pt x="69753" y="0"/>
                  </a:cubicBezTo>
                  <a:cubicBezTo>
                    <a:pt x="68571" y="0"/>
                    <a:pt x="67389" y="1237"/>
                    <a:pt x="66206" y="2474"/>
                  </a:cubicBezTo>
                  <a:cubicBezTo>
                    <a:pt x="65024" y="3711"/>
                    <a:pt x="63842" y="4948"/>
                    <a:pt x="62068" y="4948"/>
                  </a:cubicBezTo>
                  <a:cubicBezTo>
                    <a:pt x="57339" y="7422"/>
                    <a:pt x="52610" y="11134"/>
                    <a:pt x="47881" y="11134"/>
                  </a:cubicBezTo>
                  <a:cubicBezTo>
                    <a:pt x="46699" y="11134"/>
                    <a:pt x="45517" y="11134"/>
                    <a:pt x="44926" y="12371"/>
                  </a:cubicBezTo>
                  <a:cubicBezTo>
                    <a:pt x="44334" y="13608"/>
                    <a:pt x="45517" y="17319"/>
                    <a:pt x="46699" y="17319"/>
                  </a:cubicBezTo>
                  <a:cubicBezTo>
                    <a:pt x="49064" y="21030"/>
                    <a:pt x="44926" y="19793"/>
                    <a:pt x="43743" y="21030"/>
                  </a:cubicBezTo>
                  <a:cubicBezTo>
                    <a:pt x="42561" y="22268"/>
                    <a:pt x="44334" y="23505"/>
                    <a:pt x="44334" y="24742"/>
                  </a:cubicBezTo>
                  <a:cubicBezTo>
                    <a:pt x="44334" y="27216"/>
                    <a:pt x="41970" y="27216"/>
                    <a:pt x="41970" y="28453"/>
                  </a:cubicBezTo>
                  <a:cubicBezTo>
                    <a:pt x="41970" y="32164"/>
                    <a:pt x="46699" y="30927"/>
                    <a:pt x="46108" y="35876"/>
                  </a:cubicBezTo>
                  <a:cubicBezTo>
                    <a:pt x="45517" y="37113"/>
                    <a:pt x="44926" y="38350"/>
                    <a:pt x="43743" y="38350"/>
                  </a:cubicBezTo>
                  <a:cubicBezTo>
                    <a:pt x="43152" y="38350"/>
                    <a:pt x="41379" y="38350"/>
                    <a:pt x="40788" y="38350"/>
                  </a:cubicBezTo>
                  <a:cubicBezTo>
                    <a:pt x="39605" y="39587"/>
                    <a:pt x="40197" y="40824"/>
                    <a:pt x="39014" y="39587"/>
                  </a:cubicBezTo>
                  <a:cubicBezTo>
                    <a:pt x="37832" y="38350"/>
                    <a:pt x="36650" y="35876"/>
                    <a:pt x="35467" y="35876"/>
                  </a:cubicBezTo>
                  <a:cubicBezTo>
                    <a:pt x="34876" y="34639"/>
                    <a:pt x="33694" y="37113"/>
                    <a:pt x="33103" y="37113"/>
                  </a:cubicBezTo>
                  <a:cubicBezTo>
                    <a:pt x="31921" y="35876"/>
                    <a:pt x="31330" y="35876"/>
                    <a:pt x="30147" y="37113"/>
                  </a:cubicBezTo>
                  <a:cubicBezTo>
                    <a:pt x="29556" y="38350"/>
                    <a:pt x="28965" y="40824"/>
                    <a:pt x="28374" y="39587"/>
                  </a:cubicBezTo>
                  <a:cubicBezTo>
                    <a:pt x="27783" y="39587"/>
                    <a:pt x="26009" y="35876"/>
                    <a:pt x="25418" y="37113"/>
                  </a:cubicBezTo>
                  <a:cubicBezTo>
                    <a:pt x="24827" y="37113"/>
                    <a:pt x="24827" y="40824"/>
                    <a:pt x="24236" y="38350"/>
                  </a:cubicBezTo>
                  <a:cubicBezTo>
                    <a:pt x="23645" y="35876"/>
                    <a:pt x="23054" y="34639"/>
                    <a:pt x="21871" y="33402"/>
                  </a:cubicBezTo>
                  <a:cubicBezTo>
                    <a:pt x="20689" y="32164"/>
                    <a:pt x="19507" y="32164"/>
                    <a:pt x="18916" y="30927"/>
                  </a:cubicBezTo>
                  <a:cubicBezTo>
                    <a:pt x="17142" y="29690"/>
                    <a:pt x="17142" y="32164"/>
                    <a:pt x="15960" y="32164"/>
                  </a:cubicBezTo>
                  <a:cubicBezTo>
                    <a:pt x="14778" y="33402"/>
                    <a:pt x="14187" y="29690"/>
                    <a:pt x="13004" y="30927"/>
                  </a:cubicBezTo>
                  <a:cubicBezTo>
                    <a:pt x="12413" y="32164"/>
                    <a:pt x="12413" y="33402"/>
                    <a:pt x="11822" y="33402"/>
                  </a:cubicBezTo>
                  <a:cubicBezTo>
                    <a:pt x="11231" y="34639"/>
                    <a:pt x="10049" y="34639"/>
                    <a:pt x="9458" y="34639"/>
                  </a:cubicBezTo>
                  <a:cubicBezTo>
                    <a:pt x="8866" y="35876"/>
                    <a:pt x="7684" y="38350"/>
                    <a:pt x="7684" y="39587"/>
                  </a:cubicBezTo>
                  <a:cubicBezTo>
                    <a:pt x="7093" y="40824"/>
                    <a:pt x="8275" y="44536"/>
                    <a:pt x="7093" y="44536"/>
                  </a:cubicBezTo>
                  <a:cubicBezTo>
                    <a:pt x="5911" y="45773"/>
                    <a:pt x="4137" y="38350"/>
                    <a:pt x="3546" y="42061"/>
                  </a:cubicBezTo>
                  <a:cubicBezTo>
                    <a:pt x="2955" y="44536"/>
                    <a:pt x="2364" y="44536"/>
                    <a:pt x="1773" y="47010"/>
                  </a:cubicBezTo>
                  <a:cubicBezTo>
                    <a:pt x="1182" y="49484"/>
                    <a:pt x="3546" y="49484"/>
                    <a:pt x="2364" y="51958"/>
                  </a:cubicBezTo>
                  <a:cubicBezTo>
                    <a:pt x="1773" y="53195"/>
                    <a:pt x="0" y="55670"/>
                    <a:pt x="1182" y="56907"/>
                  </a:cubicBezTo>
                  <a:cubicBezTo>
                    <a:pt x="1773" y="56907"/>
                    <a:pt x="2364" y="58144"/>
                    <a:pt x="2364" y="58144"/>
                  </a:cubicBezTo>
                  <a:cubicBezTo>
                    <a:pt x="2955" y="59381"/>
                    <a:pt x="2364" y="60618"/>
                    <a:pt x="2955" y="61855"/>
                  </a:cubicBezTo>
                  <a:cubicBezTo>
                    <a:pt x="4137" y="63092"/>
                    <a:pt x="5320" y="60618"/>
                    <a:pt x="6502" y="63092"/>
                  </a:cubicBezTo>
                  <a:cubicBezTo>
                    <a:pt x="7093" y="64329"/>
                    <a:pt x="8275" y="68041"/>
                    <a:pt x="8275" y="70515"/>
                  </a:cubicBezTo>
                  <a:cubicBezTo>
                    <a:pt x="7684" y="70515"/>
                    <a:pt x="5911" y="69278"/>
                    <a:pt x="7684" y="71752"/>
                  </a:cubicBezTo>
                  <a:cubicBezTo>
                    <a:pt x="8275" y="72989"/>
                    <a:pt x="8275" y="74226"/>
                    <a:pt x="9458" y="71752"/>
                  </a:cubicBezTo>
                  <a:cubicBezTo>
                    <a:pt x="9458" y="70515"/>
                    <a:pt x="9458" y="70515"/>
                    <a:pt x="10049" y="70515"/>
                  </a:cubicBezTo>
                  <a:cubicBezTo>
                    <a:pt x="13004" y="70515"/>
                    <a:pt x="14187" y="66804"/>
                    <a:pt x="17142" y="69278"/>
                  </a:cubicBezTo>
                  <a:cubicBezTo>
                    <a:pt x="18325" y="70515"/>
                    <a:pt x="19507" y="66804"/>
                    <a:pt x="20098" y="69278"/>
                  </a:cubicBezTo>
                  <a:cubicBezTo>
                    <a:pt x="20689" y="70515"/>
                    <a:pt x="21871" y="75463"/>
                    <a:pt x="21280" y="77938"/>
                  </a:cubicBezTo>
                  <a:cubicBezTo>
                    <a:pt x="20689" y="77938"/>
                    <a:pt x="19507" y="79175"/>
                    <a:pt x="20689" y="79175"/>
                  </a:cubicBezTo>
                  <a:cubicBezTo>
                    <a:pt x="20689" y="80412"/>
                    <a:pt x="20689" y="80412"/>
                    <a:pt x="20689" y="80412"/>
                  </a:cubicBezTo>
                  <a:cubicBezTo>
                    <a:pt x="20098" y="81649"/>
                    <a:pt x="19507" y="81649"/>
                    <a:pt x="19507" y="81649"/>
                  </a:cubicBezTo>
                  <a:cubicBezTo>
                    <a:pt x="17733" y="81649"/>
                    <a:pt x="13004" y="79175"/>
                    <a:pt x="14187" y="85360"/>
                  </a:cubicBezTo>
                  <a:cubicBezTo>
                    <a:pt x="14778" y="87835"/>
                    <a:pt x="14187" y="87835"/>
                    <a:pt x="13004" y="86597"/>
                  </a:cubicBezTo>
                  <a:cubicBezTo>
                    <a:pt x="11822" y="85360"/>
                    <a:pt x="12413" y="87835"/>
                    <a:pt x="13004" y="89072"/>
                  </a:cubicBezTo>
                  <a:cubicBezTo>
                    <a:pt x="14187" y="89072"/>
                    <a:pt x="14187" y="92783"/>
                    <a:pt x="14778" y="94020"/>
                  </a:cubicBezTo>
                  <a:cubicBezTo>
                    <a:pt x="15960" y="95257"/>
                    <a:pt x="14187" y="97731"/>
                    <a:pt x="15960" y="97731"/>
                  </a:cubicBezTo>
                  <a:cubicBezTo>
                    <a:pt x="16551" y="97731"/>
                    <a:pt x="17733" y="100206"/>
                    <a:pt x="18325" y="101443"/>
                  </a:cubicBezTo>
                  <a:cubicBezTo>
                    <a:pt x="20098" y="101443"/>
                    <a:pt x="18325" y="105154"/>
                    <a:pt x="18325" y="107628"/>
                  </a:cubicBezTo>
                  <a:cubicBezTo>
                    <a:pt x="20098" y="105154"/>
                    <a:pt x="22463" y="101443"/>
                    <a:pt x="24827" y="105154"/>
                  </a:cubicBezTo>
                  <a:cubicBezTo>
                    <a:pt x="26009" y="107628"/>
                    <a:pt x="26600" y="111340"/>
                    <a:pt x="28374" y="111340"/>
                  </a:cubicBezTo>
                  <a:cubicBezTo>
                    <a:pt x="29556" y="111340"/>
                    <a:pt x="28965" y="108865"/>
                    <a:pt x="28965" y="107628"/>
                  </a:cubicBezTo>
                  <a:cubicBezTo>
                    <a:pt x="28965" y="103917"/>
                    <a:pt x="28965" y="100206"/>
                    <a:pt x="28965" y="96494"/>
                  </a:cubicBezTo>
                  <a:cubicBezTo>
                    <a:pt x="28965" y="94020"/>
                    <a:pt x="28374" y="84123"/>
                    <a:pt x="29556" y="84123"/>
                  </a:cubicBezTo>
                  <a:cubicBezTo>
                    <a:pt x="30738" y="82886"/>
                    <a:pt x="32512" y="81649"/>
                    <a:pt x="33694" y="80412"/>
                  </a:cubicBezTo>
                  <a:cubicBezTo>
                    <a:pt x="34876" y="80412"/>
                    <a:pt x="36059" y="79175"/>
                    <a:pt x="36650" y="79175"/>
                  </a:cubicBezTo>
                  <a:cubicBezTo>
                    <a:pt x="37241" y="77938"/>
                    <a:pt x="36650" y="75463"/>
                    <a:pt x="37832" y="76701"/>
                  </a:cubicBezTo>
                  <a:cubicBezTo>
                    <a:pt x="38423" y="76701"/>
                    <a:pt x="40197" y="79175"/>
                    <a:pt x="40197" y="76701"/>
                  </a:cubicBezTo>
                  <a:cubicBezTo>
                    <a:pt x="40197" y="75463"/>
                    <a:pt x="41379" y="74226"/>
                    <a:pt x="41970" y="76701"/>
                  </a:cubicBezTo>
                  <a:cubicBezTo>
                    <a:pt x="42561" y="77938"/>
                    <a:pt x="41970" y="79175"/>
                    <a:pt x="42561" y="81649"/>
                  </a:cubicBezTo>
                  <a:cubicBezTo>
                    <a:pt x="42561" y="82886"/>
                    <a:pt x="43152" y="85360"/>
                    <a:pt x="42561" y="86597"/>
                  </a:cubicBezTo>
                  <a:cubicBezTo>
                    <a:pt x="43152" y="87835"/>
                    <a:pt x="43743" y="87835"/>
                    <a:pt x="44334" y="89072"/>
                  </a:cubicBezTo>
                  <a:cubicBezTo>
                    <a:pt x="46108" y="92783"/>
                    <a:pt x="47290" y="95257"/>
                    <a:pt x="49655" y="94020"/>
                  </a:cubicBezTo>
                  <a:cubicBezTo>
                    <a:pt x="50837" y="94020"/>
                    <a:pt x="52019" y="95257"/>
                    <a:pt x="53201" y="95257"/>
                  </a:cubicBezTo>
                  <a:cubicBezTo>
                    <a:pt x="54384" y="95257"/>
                    <a:pt x="54975" y="92783"/>
                    <a:pt x="56157" y="92783"/>
                  </a:cubicBezTo>
                  <a:cubicBezTo>
                    <a:pt x="57339" y="94020"/>
                    <a:pt x="58522" y="97731"/>
                    <a:pt x="59113" y="100206"/>
                  </a:cubicBezTo>
                  <a:cubicBezTo>
                    <a:pt x="59704" y="101443"/>
                    <a:pt x="59113" y="102680"/>
                    <a:pt x="59113" y="105154"/>
                  </a:cubicBezTo>
                  <a:cubicBezTo>
                    <a:pt x="59113" y="107628"/>
                    <a:pt x="60886" y="108865"/>
                    <a:pt x="60886" y="111340"/>
                  </a:cubicBezTo>
                  <a:cubicBezTo>
                    <a:pt x="60886" y="112577"/>
                    <a:pt x="62660" y="112577"/>
                    <a:pt x="63251" y="112577"/>
                  </a:cubicBezTo>
                  <a:cubicBezTo>
                    <a:pt x="64433" y="112577"/>
                    <a:pt x="64433" y="112577"/>
                    <a:pt x="65024" y="115051"/>
                  </a:cubicBezTo>
                  <a:cubicBezTo>
                    <a:pt x="66206" y="120000"/>
                    <a:pt x="67389" y="113814"/>
                    <a:pt x="68571" y="111340"/>
                  </a:cubicBezTo>
                  <a:cubicBezTo>
                    <a:pt x="69162" y="107628"/>
                    <a:pt x="71527" y="107628"/>
                    <a:pt x="72709" y="105154"/>
                  </a:cubicBezTo>
                  <a:cubicBezTo>
                    <a:pt x="73891" y="105154"/>
                    <a:pt x="73891" y="105154"/>
                    <a:pt x="74482" y="103917"/>
                  </a:cubicBezTo>
                  <a:cubicBezTo>
                    <a:pt x="75073" y="100206"/>
                    <a:pt x="75665" y="101443"/>
                    <a:pt x="76847" y="101443"/>
                  </a:cubicBezTo>
                  <a:cubicBezTo>
                    <a:pt x="78029" y="101443"/>
                    <a:pt x="80394" y="105154"/>
                    <a:pt x="80985" y="102680"/>
                  </a:cubicBezTo>
                  <a:cubicBezTo>
                    <a:pt x="80985" y="100206"/>
                    <a:pt x="80985" y="98969"/>
                    <a:pt x="82167" y="97731"/>
                  </a:cubicBezTo>
                  <a:cubicBezTo>
                    <a:pt x="83349" y="96494"/>
                    <a:pt x="84532" y="98969"/>
                    <a:pt x="85714" y="98969"/>
                  </a:cubicBezTo>
                  <a:cubicBezTo>
                    <a:pt x="86896" y="100206"/>
                    <a:pt x="89261" y="100206"/>
                    <a:pt x="90443" y="100206"/>
                  </a:cubicBezTo>
                  <a:cubicBezTo>
                    <a:pt x="93990" y="100206"/>
                    <a:pt x="96945" y="102680"/>
                    <a:pt x="100492" y="103917"/>
                  </a:cubicBezTo>
                  <a:cubicBezTo>
                    <a:pt x="99901" y="101443"/>
                    <a:pt x="101083" y="100206"/>
                    <a:pt x="102266" y="97731"/>
                  </a:cubicBezTo>
                  <a:cubicBezTo>
                    <a:pt x="102857" y="96494"/>
                    <a:pt x="102266" y="96494"/>
                    <a:pt x="101674" y="94020"/>
                  </a:cubicBezTo>
                  <a:cubicBezTo>
                    <a:pt x="101083" y="92783"/>
                    <a:pt x="101083" y="90309"/>
                    <a:pt x="101083" y="87835"/>
                  </a:cubicBezTo>
                  <a:cubicBezTo>
                    <a:pt x="100492" y="87835"/>
                    <a:pt x="100492" y="82886"/>
                    <a:pt x="99901" y="84123"/>
                  </a:cubicBezTo>
                  <a:cubicBezTo>
                    <a:pt x="100492" y="82886"/>
                    <a:pt x="102266" y="82886"/>
                    <a:pt x="103448" y="81649"/>
                  </a:cubicBezTo>
                  <a:cubicBezTo>
                    <a:pt x="105221" y="81649"/>
                    <a:pt x="106403" y="84123"/>
                    <a:pt x="107586" y="81649"/>
                  </a:cubicBezTo>
                  <a:cubicBezTo>
                    <a:pt x="108177" y="81649"/>
                    <a:pt x="106995" y="80412"/>
                    <a:pt x="106995" y="79175"/>
                  </a:cubicBezTo>
                  <a:cubicBezTo>
                    <a:pt x="106403" y="77938"/>
                    <a:pt x="106995" y="75463"/>
                    <a:pt x="107586" y="74226"/>
                  </a:cubicBezTo>
                  <a:cubicBezTo>
                    <a:pt x="108177" y="72989"/>
                    <a:pt x="108768" y="65567"/>
                    <a:pt x="109359" y="66804"/>
                  </a:cubicBezTo>
                  <a:cubicBezTo>
                    <a:pt x="110541" y="68041"/>
                    <a:pt x="111133" y="69278"/>
                    <a:pt x="112315" y="69278"/>
                  </a:cubicBezTo>
                  <a:cubicBezTo>
                    <a:pt x="112906" y="68041"/>
                    <a:pt x="113497" y="70515"/>
                    <a:pt x="114088" y="69278"/>
                  </a:cubicBezTo>
                  <a:cubicBezTo>
                    <a:pt x="114679" y="69278"/>
                    <a:pt x="115862" y="68041"/>
                    <a:pt x="116453" y="66804"/>
                  </a:cubicBezTo>
                  <a:cubicBezTo>
                    <a:pt x="117044" y="65567"/>
                    <a:pt x="115862" y="63092"/>
                    <a:pt x="115862" y="60618"/>
                  </a:cubicBezTo>
                  <a:cubicBezTo>
                    <a:pt x="116453" y="56907"/>
                    <a:pt x="118226" y="58144"/>
                    <a:pt x="119408" y="54432"/>
                  </a:cubicBezTo>
                  <a:cubicBezTo>
                    <a:pt x="119408" y="53195"/>
                    <a:pt x="119408" y="53195"/>
                    <a:pt x="120000" y="51958"/>
                  </a:cubicBezTo>
                  <a:cubicBezTo>
                    <a:pt x="120000" y="50721"/>
                    <a:pt x="119408" y="49484"/>
                    <a:pt x="118817" y="48247"/>
                  </a:cubicBezTo>
                  <a:cubicBezTo>
                    <a:pt x="118817" y="47010"/>
                    <a:pt x="119408" y="48247"/>
                    <a:pt x="118817" y="48247"/>
                  </a:cubicBezTo>
                  <a:close/>
                  <a:moveTo>
                    <a:pt x="87487" y="71752"/>
                  </a:moveTo>
                  <a:cubicBezTo>
                    <a:pt x="86305" y="71752"/>
                    <a:pt x="84532" y="75463"/>
                    <a:pt x="83940" y="76701"/>
                  </a:cubicBezTo>
                  <a:cubicBezTo>
                    <a:pt x="83349" y="76701"/>
                    <a:pt x="82758" y="79175"/>
                    <a:pt x="82758" y="80412"/>
                  </a:cubicBezTo>
                  <a:cubicBezTo>
                    <a:pt x="82758" y="81649"/>
                    <a:pt x="83349" y="82886"/>
                    <a:pt x="83349" y="82886"/>
                  </a:cubicBezTo>
                  <a:cubicBezTo>
                    <a:pt x="82758" y="84123"/>
                    <a:pt x="81576" y="79175"/>
                    <a:pt x="81576" y="77938"/>
                  </a:cubicBezTo>
                  <a:cubicBezTo>
                    <a:pt x="81576" y="75463"/>
                    <a:pt x="82167" y="74226"/>
                    <a:pt x="83349" y="72989"/>
                  </a:cubicBezTo>
                  <a:cubicBezTo>
                    <a:pt x="84532" y="71752"/>
                    <a:pt x="85714" y="70515"/>
                    <a:pt x="86896" y="70515"/>
                  </a:cubicBezTo>
                  <a:cubicBezTo>
                    <a:pt x="86896" y="70515"/>
                    <a:pt x="89852" y="71752"/>
                    <a:pt x="89852" y="71752"/>
                  </a:cubicBezTo>
                  <a:cubicBezTo>
                    <a:pt x="89261" y="72989"/>
                    <a:pt x="87487" y="71752"/>
                    <a:pt x="87487" y="71752"/>
                  </a:cubicBezTo>
                  <a:cubicBezTo>
                    <a:pt x="86305" y="71752"/>
                    <a:pt x="88078" y="71752"/>
                    <a:pt x="87487" y="71752"/>
                  </a:cubicBezTo>
                  <a:close/>
                  <a:moveTo>
                    <a:pt x="97536" y="72989"/>
                  </a:moveTo>
                  <a:cubicBezTo>
                    <a:pt x="96945" y="75463"/>
                    <a:pt x="92807" y="74226"/>
                    <a:pt x="92216" y="71752"/>
                  </a:cubicBezTo>
                  <a:cubicBezTo>
                    <a:pt x="92216" y="71752"/>
                    <a:pt x="94581" y="71752"/>
                    <a:pt x="94581" y="71752"/>
                  </a:cubicBezTo>
                  <a:cubicBezTo>
                    <a:pt x="95763" y="71752"/>
                    <a:pt x="96354" y="71752"/>
                    <a:pt x="97536" y="70515"/>
                  </a:cubicBezTo>
                  <a:cubicBezTo>
                    <a:pt x="97536" y="70515"/>
                    <a:pt x="97536" y="72989"/>
                    <a:pt x="97536" y="72989"/>
                  </a:cubicBezTo>
                  <a:cubicBezTo>
                    <a:pt x="96945" y="74226"/>
                    <a:pt x="97536" y="71752"/>
                    <a:pt x="97536" y="7298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2" name="Shape 2578">
              <a:extLst>
                <a:ext uri="{FF2B5EF4-FFF2-40B4-BE49-F238E27FC236}">
                  <a16:creationId xmlns:a16="http://schemas.microsoft.com/office/drawing/2014/main" id="{F95C5C28-3D1F-4C9F-A48A-C0F5DF8F8161}"/>
                </a:ext>
              </a:extLst>
            </p:cNvPr>
            <p:cNvSpPr/>
            <p:nvPr/>
          </p:nvSpPr>
          <p:spPr>
            <a:xfrm>
              <a:off x="14849854" y="7284203"/>
              <a:ext cx="1308915" cy="1395267"/>
            </a:xfrm>
            <a:custGeom>
              <a:avLst/>
              <a:gdLst/>
              <a:ahLst/>
              <a:cxnLst/>
              <a:rect l="0" t="0" r="0" b="0"/>
              <a:pathLst>
                <a:path w="120000" h="120000" extrusionOk="0">
                  <a:moveTo>
                    <a:pt x="100285" y="61208"/>
                  </a:moveTo>
                  <a:cubicBezTo>
                    <a:pt x="103714" y="62013"/>
                    <a:pt x="102000" y="58791"/>
                    <a:pt x="102857" y="57181"/>
                  </a:cubicBezTo>
                  <a:cubicBezTo>
                    <a:pt x="102857" y="55570"/>
                    <a:pt x="103714" y="53959"/>
                    <a:pt x="103714" y="53154"/>
                  </a:cubicBezTo>
                  <a:cubicBezTo>
                    <a:pt x="104571" y="52348"/>
                    <a:pt x="106285" y="53959"/>
                    <a:pt x="107142" y="52348"/>
                  </a:cubicBezTo>
                  <a:cubicBezTo>
                    <a:pt x="108000" y="50738"/>
                    <a:pt x="108000" y="49127"/>
                    <a:pt x="108000" y="47516"/>
                  </a:cubicBezTo>
                  <a:cubicBezTo>
                    <a:pt x="108857" y="45906"/>
                    <a:pt x="110571" y="45100"/>
                    <a:pt x="110571" y="43489"/>
                  </a:cubicBezTo>
                  <a:cubicBezTo>
                    <a:pt x="110571" y="41879"/>
                    <a:pt x="113142" y="40268"/>
                    <a:pt x="114000" y="39463"/>
                  </a:cubicBezTo>
                  <a:cubicBezTo>
                    <a:pt x="116571" y="37046"/>
                    <a:pt x="115714" y="39463"/>
                    <a:pt x="117428" y="40268"/>
                  </a:cubicBezTo>
                  <a:cubicBezTo>
                    <a:pt x="117428" y="40268"/>
                    <a:pt x="117428" y="37046"/>
                    <a:pt x="117428" y="37046"/>
                  </a:cubicBezTo>
                  <a:cubicBezTo>
                    <a:pt x="117428" y="36241"/>
                    <a:pt x="120000" y="36241"/>
                    <a:pt x="118285" y="34630"/>
                  </a:cubicBezTo>
                  <a:cubicBezTo>
                    <a:pt x="117428" y="34630"/>
                    <a:pt x="115714" y="34630"/>
                    <a:pt x="114857" y="34630"/>
                  </a:cubicBezTo>
                  <a:cubicBezTo>
                    <a:pt x="114857" y="33825"/>
                    <a:pt x="115714" y="33020"/>
                    <a:pt x="115714" y="33020"/>
                  </a:cubicBezTo>
                  <a:cubicBezTo>
                    <a:pt x="116571" y="32214"/>
                    <a:pt x="115714" y="31409"/>
                    <a:pt x="114857" y="30604"/>
                  </a:cubicBezTo>
                  <a:cubicBezTo>
                    <a:pt x="114000" y="29798"/>
                    <a:pt x="114000" y="29798"/>
                    <a:pt x="113142" y="30604"/>
                  </a:cubicBezTo>
                  <a:cubicBezTo>
                    <a:pt x="111428" y="31409"/>
                    <a:pt x="110571" y="30604"/>
                    <a:pt x="108857" y="29798"/>
                  </a:cubicBezTo>
                  <a:cubicBezTo>
                    <a:pt x="108000" y="29798"/>
                    <a:pt x="106285" y="31409"/>
                    <a:pt x="106285" y="32214"/>
                  </a:cubicBezTo>
                  <a:cubicBezTo>
                    <a:pt x="105428" y="33020"/>
                    <a:pt x="104571" y="32214"/>
                    <a:pt x="103714" y="33020"/>
                  </a:cubicBezTo>
                  <a:cubicBezTo>
                    <a:pt x="102857" y="33020"/>
                    <a:pt x="102000" y="33825"/>
                    <a:pt x="102000" y="34630"/>
                  </a:cubicBezTo>
                  <a:cubicBezTo>
                    <a:pt x="100285" y="36241"/>
                    <a:pt x="99428" y="37046"/>
                    <a:pt x="97714" y="36241"/>
                  </a:cubicBezTo>
                  <a:cubicBezTo>
                    <a:pt x="96857" y="37046"/>
                    <a:pt x="97714" y="38657"/>
                    <a:pt x="98571" y="39463"/>
                  </a:cubicBezTo>
                  <a:cubicBezTo>
                    <a:pt x="100285" y="42684"/>
                    <a:pt x="92571" y="40268"/>
                    <a:pt x="90857" y="41073"/>
                  </a:cubicBezTo>
                  <a:cubicBezTo>
                    <a:pt x="90000" y="41879"/>
                    <a:pt x="87428" y="41073"/>
                    <a:pt x="86571" y="40268"/>
                  </a:cubicBezTo>
                  <a:cubicBezTo>
                    <a:pt x="85714" y="39463"/>
                    <a:pt x="86571" y="37852"/>
                    <a:pt x="86571" y="37852"/>
                  </a:cubicBezTo>
                  <a:cubicBezTo>
                    <a:pt x="86571" y="37852"/>
                    <a:pt x="86571" y="35436"/>
                    <a:pt x="85714" y="36241"/>
                  </a:cubicBezTo>
                  <a:cubicBezTo>
                    <a:pt x="84000" y="36241"/>
                    <a:pt x="82285" y="36241"/>
                    <a:pt x="82285" y="38657"/>
                  </a:cubicBezTo>
                  <a:cubicBezTo>
                    <a:pt x="83142" y="39463"/>
                    <a:pt x="84000" y="41879"/>
                    <a:pt x="83142" y="41879"/>
                  </a:cubicBezTo>
                  <a:cubicBezTo>
                    <a:pt x="81428" y="41879"/>
                    <a:pt x="80571" y="43489"/>
                    <a:pt x="78857" y="41879"/>
                  </a:cubicBezTo>
                  <a:cubicBezTo>
                    <a:pt x="78000" y="40268"/>
                    <a:pt x="77142" y="42684"/>
                    <a:pt x="76285" y="41879"/>
                  </a:cubicBezTo>
                  <a:cubicBezTo>
                    <a:pt x="73714" y="41073"/>
                    <a:pt x="72857" y="41073"/>
                    <a:pt x="70285" y="40268"/>
                  </a:cubicBezTo>
                  <a:cubicBezTo>
                    <a:pt x="68571" y="39463"/>
                    <a:pt x="67714" y="37852"/>
                    <a:pt x="66000" y="37852"/>
                  </a:cubicBezTo>
                  <a:cubicBezTo>
                    <a:pt x="63428" y="38657"/>
                    <a:pt x="63428" y="37852"/>
                    <a:pt x="61714" y="37046"/>
                  </a:cubicBezTo>
                  <a:cubicBezTo>
                    <a:pt x="60000" y="36241"/>
                    <a:pt x="58285" y="37046"/>
                    <a:pt x="57428" y="36241"/>
                  </a:cubicBezTo>
                  <a:cubicBezTo>
                    <a:pt x="55714" y="34630"/>
                    <a:pt x="54000" y="33825"/>
                    <a:pt x="53142" y="33020"/>
                  </a:cubicBezTo>
                  <a:cubicBezTo>
                    <a:pt x="51428" y="32214"/>
                    <a:pt x="50571" y="32214"/>
                    <a:pt x="51428" y="30604"/>
                  </a:cubicBezTo>
                  <a:cubicBezTo>
                    <a:pt x="52285" y="29798"/>
                    <a:pt x="51428" y="28187"/>
                    <a:pt x="53142" y="27382"/>
                  </a:cubicBezTo>
                  <a:cubicBezTo>
                    <a:pt x="54857" y="26577"/>
                    <a:pt x="55714" y="27382"/>
                    <a:pt x="54000" y="25771"/>
                  </a:cubicBezTo>
                  <a:cubicBezTo>
                    <a:pt x="52285" y="24966"/>
                    <a:pt x="50571" y="23355"/>
                    <a:pt x="48857" y="22550"/>
                  </a:cubicBezTo>
                  <a:cubicBezTo>
                    <a:pt x="48000" y="22550"/>
                    <a:pt x="47142" y="20939"/>
                    <a:pt x="45428" y="20939"/>
                  </a:cubicBezTo>
                  <a:cubicBezTo>
                    <a:pt x="45428" y="20939"/>
                    <a:pt x="45428" y="18523"/>
                    <a:pt x="44571" y="17718"/>
                  </a:cubicBezTo>
                  <a:cubicBezTo>
                    <a:pt x="40285" y="13691"/>
                    <a:pt x="48857" y="18523"/>
                    <a:pt x="48857" y="15302"/>
                  </a:cubicBezTo>
                  <a:cubicBezTo>
                    <a:pt x="48857" y="13691"/>
                    <a:pt x="48000" y="13691"/>
                    <a:pt x="46285" y="12080"/>
                  </a:cubicBezTo>
                  <a:cubicBezTo>
                    <a:pt x="45428" y="11275"/>
                    <a:pt x="45428" y="10469"/>
                    <a:pt x="47142" y="9664"/>
                  </a:cubicBezTo>
                  <a:cubicBezTo>
                    <a:pt x="48857" y="9664"/>
                    <a:pt x="48000" y="7248"/>
                    <a:pt x="49714" y="6442"/>
                  </a:cubicBezTo>
                  <a:cubicBezTo>
                    <a:pt x="50571" y="5637"/>
                    <a:pt x="52285" y="4832"/>
                    <a:pt x="51428" y="3221"/>
                  </a:cubicBezTo>
                  <a:cubicBezTo>
                    <a:pt x="49714" y="805"/>
                    <a:pt x="45428" y="0"/>
                    <a:pt x="42857" y="1610"/>
                  </a:cubicBezTo>
                  <a:cubicBezTo>
                    <a:pt x="42000" y="2416"/>
                    <a:pt x="42000" y="2416"/>
                    <a:pt x="40285" y="3221"/>
                  </a:cubicBezTo>
                  <a:cubicBezTo>
                    <a:pt x="39428" y="3221"/>
                    <a:pt x="39428" y="4832"/>
                    <a:pt x="38571" y="5637"/>
                  </a:cubicBezTo>
                  <a:cubicBezTo>
                    <a:pt x="36857" y="6442"/>
                    <a:pt x="35142" y="5637"/>
                    <a:pt x="34285" y="6442"/>
                  </a:cubicBezTo>
                  <a:cubicBezTo>
                    <a:pt x="33428" y="7248"/>
                    <a:pt x="31714" y="7248"/>
                    <a:pt x="30000" y="6442"/>
                  </a:cubicBezTo>
                  <a:cubicBezTo>
                    <a:pt x="28285" y="6442"/>
                    <a:pt x="27428" y="5637"/>
                    <a:pt x="25714" y="6442"/>
                  </a:cubicBezTo>
                  <a:cubicBezTo>
                    <a:pt x="24000" y="6442"/>
                    <a:pt x="24857" y="8859"/>
                    <a:pt x="25714" y="9664"/>
                  </a:cubicBezTo>
                  <a:cubicBezTo>
                    <a:pt x="25714" y="11275"/>
                    <a:pt x="25714" y="12885"/>
                    <a:pt x="25714" y="13691"/>
                  </a:cubicBezTo>
                  <a:cubicBezTo>
                    <a:pt x="26571" y="15302"/>
                    <a:pt x="28285" y="15302"/>
                    <a:pt x="30000" y="16107"/>
                  </a:cubicBezTo>
                  <a:cubicBezTo>
                    <a:pt x="30857" y="17718"/>
                    <a:pt x="29142" y="17718"/>
                    <a:pt x="28285" y="17718"/>
                  </a:cubicBezTo>
                  <a:cubicBezTo>
                    <a:pt x="27428" y="19328"/>
                    <a:pt x="28285" y="20939"/>
                    <a:pt x="28285" y="22550"/>
                  </a:cubicBezTo>
                  <a:cubicBezTo>
                    <a:pt x="28285" y="23355"/>
                    <a:pt x="26571" y="23355"/>
                    <a:pt x="26571" y="23355"/>
                  </a:cubicBezTo>
                  <a:cubicBezTo>
                    <a:pt x="24857" y="24161"/>
                    <a:pt x="26571" y="26577"/>
                    <a:pt x="24857" y="26577"/>
                  </a:cubicBezTo>
                  <a:cubicBezTo>
                    <a:pt x="23142" y="27382"/>
                    <a:pt x="22285" y="28187"/>
                    <a:pt x="22285" y="28993"/>
                  </a:cubicBezTo>
                  <a:cubicBezTo>
                    <a:pt x="21428" y="30604"/>
                    <a:pt x="20571" y="30604"/>
                    <a:pt x="18857" y="31409"/>
                  </a:cubicBezTo>
                  <a:cubicBezTo>
                    <a:pt x="17142" y="32214"/>
                    <a:pt x="17142" y="34630"/>
                    <a:pt x="16285" y="35436"/>
                  </a:cubicBezTo>
                  <a:cubicBezTo>
                    <a:pt x="15428" y="37046"/>
                    <a:pt x="13714" y="36241"/>
                    <a:pt x="12857" y="37852"/>
                  </a:cubicBezTo>
                  <a:cubicBezTo>
                    <a:pt x="11142" y="38657"/>
                    <a:pt x="10285" y="35436"/>
                    <a:pt x="9428" y="37046"/>
                  </a:cubicBezTo>
                  <a:cubicBezTo>
                    <a:pt x="8571" y="37852"/>
                    <a:pt x="5142" y="39463"/>
                    <a:pt x="6000" y="40268"/>
                  </a:cubicBezTo>
                  <a:cubicBezTo>
                    <a:pt x="6000" y="41879"/>
                    <a:pt x="8571" y="41879"/>
                    <a:pt x="8571" y="43489"/>
                  </a:cubicBezTo>
                  <a:cubicBezTo>
                    <a:pt x="7714" y="45906"/>
                    <a:pt x="9428" y="45906"/>
                    <a:pt x="11142" y="46711"/>
                  </a:cubicBezTo>
                  <a:cubicBezTo>
                    <a:pt x="11142" y="48322"/>
                    <a:pt x="12000" y="49932"/>
                    <a:pt x="12000" y="51543"/>
                  </a:cubicBezTo>
                  <a:cubicBezTo>
                    <a:pt x="12000" y="51543"/>
                    <a:pt x="9428" y="51543"/>
                    <a:pt x="8571" y="51543"/>
                  </a:cubicBezTo>
                  <a:cubicBezTo>
                    <a:pt x="7714" y="51543"/>
                    <a:pt x="6857" y="52348"/>
                    <a:pt x="6000" y="52348"/>
                  </a:cubicBezTo>
                  <a:cubicBezTo>
                    <a:pt x="6000" y="52348"/>
                    <a:pt x="5142" y="51543"/>
                    <a:pt x="4285" y="51543"/>
                  </a:cubicBezTo>
                  <a:cubicBezTo>
                    <a:pt x="3428" y="51543"/>
                    <a:pt x="0" y="53154"/>
                    <a:pt x="0" y="53959"/>
                  </a:cubicBezTo>
                  <a:cubicBezTo>
                    <a:pt x="1714" y="55570"/>
                    <a:pt x="2571" y="56375"/>
                    <a:pt x="4285" y="57986"/>
                  </a:cubicBezTo>
                  <a:cubicBezTo>
                    <a:pt x="4285" y="57986"/>
                    <a:pt x="9428" y="57986"/>
                    <a:pt x="9428" y="57986"/>
                  </a:cubicBezTo>
                  <a:cubicBezTo>
                    <a:pt x="9428" y="58791"/>
                    <a:pt x="7714" y="59597"/>
                    <a:pt x="6857" y="59597"/>
                  </a:cubicBezTo>
                  <a:cubicBezTo>
                    <a:pt x="6000" y="60402"/>
                    <a:pt x="3428" y="58791"/>
                    <a:pt x="3428" y="60402"/>
                  </a:cubicBezTo>
                  <a:cubicBezTo>
                    <a:pt x="3428" y="62013"/>
                    <a:pt x="7714" y="64429"/>
                    <a:pt x="9428" y="66040"/>
                  </a:cubicBezTo>
                  <a:cubicBezTo>
                    <a:pt x="10285" y="66845"/>
                    <a:pt x="11142" y="66845"/>
                    <a:pt x="12857" y="66845"/>
                  </a:cubicBezTo>
                  <a:cubicBezTo>
                    <a:pt x="14571" y="66040"/>
                    <a:pt x="17142" y="65234"/>
                    <a:pt x="18000" y="63624"/>
                  </a:cubicBezTo>
                  <a:cubicBezTo>
                    <a:pt x="18000" y="63624"/>
                    <a:pt x="17142" y="62818"/>
                    <a:pt x="16285" y="62818"/>
                  </a:cubicBezTo>
                  <a:cubicBezTo>
                    <a:pt x="16285" y="62013"/>
                    <a:pt x="17142" y="62013"/>
                    <a:pt x="17142" y="62013"/>
                  </a:cubicBezTo>
                  <a:cubicBezTo>
                    <a:pt x="18000" y="61208"/>
                    <a:pt x="17142" y="60402"/>
                    <a:pt x="18000" y="60402"/>
                  </a:cubicBezTo>
                  <a:cubicBezTo>
                    <a:pt x="18000" y="60402"/>
                    <a:pt x="19714" y="60402"/>
                    <a:pt x="19714" y="60402"/>
                  </a:cubicBezTo>
                  <a:cubicBezTo>
                    <a:pt x="19714" y="61208"/>
                    <a:pt x="18000" y="61208"/>
                    <a:pt x="18857" y="62013"/>
                  </a:cubicBezTo>
                  <a:cubicBezTo>
                    <a:pt x="18857" y="62013"/>
                    <a:pt x="19714" y="62013"/>
                    <a:pt x="19714" y="62013"/>
                  </a:cubicBezTo>
                  <a:cubicBezTo>
                    <a:pt x="19714" y="62818"/>
                    <a:pt x="18857" y="62818"/>
                    <a:pt x="18857" y="62818"/>
                  </a:cubicBezTo>
                  <a:cubicBezTo>
                    <a:pt x="18000" y="62818"/>
                    <a:pt x="19714" y="62818"/>
                    <a:pt x="19714" y="62818"/>
                  </a:cubicBezTo>
                  <a:cubicBezTo>
                    <a:pt x="19714" y="63624"/>
                    <a:pt x="18857" y="63624"/>
                    <a:pt x="18857" y="64429"/>
                  </a:cubicBezTo>
                  <a:cubicBezTo>
                    <a:pt x="18000" y="64429"/>
                    <a:pt x="19714" y="65234"/>
                    <a:pt x="20571" y="66040"/>
                  </a:cubicBezTo>
                  <a:cubicBezTo>
                    <a:pt x="21428" y="66845"/>
                    <a:pt x="19714" y="68456"/>
                    <a:pt x="18857" y="70067"/>
                  </a:cubicBezTo>
                  <a:cubicBezTo>
                    <a:pt x="18857" y="70872"/>
                    <a:pt x="19714" y="71677"/>
                    <a:pt x="20571" y="72483"/>
                  </a:cubicBezTo>
                  <a:cubicBezTo>
                    <a:pt x="20571" y="74093"/>
                    <a:pt x="20571" y="74899"/>
                    <a:pt x="20571" y="76510"/>
                  </a:cubicBezTo>
                  <a:cubicBezTo>
                    <a:pt x="20571" y="78120"/>
                    <a:pt x="19714" y="80536"/>
                    <a:pt x="19714" y="81342"/>
                  </a:cubicBezTo>
                  <a:cubicBezTo>
                    <a:pt x="19714" y="81342"/>
                    <a:pt x="20571" y="79731"/>
                    <a:pt x="20571" y="79731"/>
                  </a:cubicBezTo>
                  <a:cubicBezTo>
                    <a:pt x="21428" y="80536"/>
                    <a:pt x="22285" y="85369"/>
                    <a:pt x="22285" y="86174"/>
                  </a:cubicBezTo>
                  <a:cubicBezTo>
                    <a:pt x="23142" y="87785"/>
                    <a:pt x="24857" y="90201"/>
                    <a:pt x="25714" y="92617"/>
                  </a:cubicBezTo>
                  <a:cubicBezTo>
                    <a:pt x="26571" y="95033"/>
                    <a:pt x="26571" y="97449"/>
                    <a:pt x="27428" y="99865"/>
                  </a:cubicBezTo>
                  <a:cubicBezTo>
                    <a:pt x="29142" y="103087"/>
                    <a:pt x="31714" y="105503"/>
                    <a:pt x="33428" y="107919"/>
                  </a:cubicBezTo>
                  <a:cubicBezTo>
                    <a:pt x="34285" y="110335"/>
                    <a:pt x="34285" y="112751"/>
                    <a:pt x="35142" y="115167"/>
                  </a:cubicBezTo>
                  <a:cubicBezTo>
                    <a:pt x="36857" y="117583"/>
                    <a:pt x="38571" y="120000"/>
                    <a:pt x="41142" y="117583"/>
                  </a:cubicBezTo>
                  <a:cubicBezTo>
                    <a:pt x="42857" y="116778"/>
                    <a:pt x="42857" y="115973"/>
                    <a:pt x="42857" y="115167"/>
                  </a:cubicBezTo>
                  <a:cubicBezTo>
                    <a:pt x="42857" y="113557"/>
                    <a:pt x="44571" y="112751"/>
                    <a:pt x="45428" y="111946"/>
                  </a:cubicBezTo>
                  <a:cubicBezTo>
                    <a:pt x="46285" y="111140"/>
                    <a:pt x="48000" y="111140"/>
                    <a:pt x="48857" y="110335"/>
                  </a:cubicBezTo>
                  <a:cubicBezTo>
                    <a:pt x="49714" y="109530"/>
                    <a:pt x="48857" y="107114"/>
                    <a:pt x="48857" y="106308"/>
                  </a:cubicBezTo>
                  <a:cubicBezTo>
                    <a:pt x="48000" y="103087"/>
                    <a:pt x="52285" y="100671"/>
                    <a:pt x="51428" y="98255"/>
                  </a:cubicBezTo>
                  <a:cubicBezTo>
                    <a:pt x="50571" y="95838"/>
                    <a:pt x="49714" y="93422"/>
                    <a:pt x="49714" y="91006"/>
                  </a:cubicBezTo>
                  <a:cubicBezTo>
                    <a:pt x="49714" y="87785"/>
                    <a:pt x="53142" y="86979"/>
                    <a:pt x="55714" y="86174"/>
                  </a:cubicBezTo>
                  <a:cubicBezTo>
                    <a:pt x="56571" y="85369"/>
                    <a:pt x="59142" y="85369"/>
                    <a:pt x="59142" y="84563"/>
                  </a:cubicBezTo>
                  <a:cubicBezTo>
                    <a:pt x="60000" y="82953"/>
                    <a:pt x="60857" y="82147"/>
                    <a:pt x="61714" y="81342"/>
                  </a:cubicBezTo>
                  <a:cubicBezTo>
                    <a:pt x="64285" y="78926"/>
                    <a:pt x="66857" y="76510"/>
                    <a:pt x="69428" y="74899"/>
                  </a:cubicBezTo>
                  <a:cubicBezTo>
                    <a:pt x="70285" y="74093"/>
                    <a:pt x="71142" y="72483"/>
                    <a:pt x="72000" y="71677"/>
                  </a:cubicBezTo>
                  <a:cubicBezTo>
                    <a:pt x="72857" y="70872"/>
                    <a:pt x="74571" y="70872"/>
                    <a:pt x="75428" y="70067"/>
                  </a:cubicBezTo>
                  <a:cubicBezTo>
                    <a:pt x="76285" y="69261"/>
                    <a:pt x="77142" y="68456"/>
                    <a:pt x="78000" y="67651"/>
                  </a:cubicBezTo>
                  <a:cubicBezTo>
                    <a:pt x="78857" y="66845"/>
                    <a:pt x="77142" y="66040"/>
                    <a:pt x="77142" y="65234"/>
                  </a:cubicBezTo>
                  <a:cubicBezTo>
                    <a:pt x="78000" y="63624"/>
                    <a:pt x="80571" y="63624"/>
                    <a:pt x="81428" y="62818"/>
                  </a:cubicBezTo>
                  <a:cubicBezTo>
                    <a:pt x="82285" y="62818"/>
                    <a:pt x="84000" y="60402"/>
                    <a:pt x="84000" y="59597"/>
                  </a:cubicBezTo>
                  <a:cubicBezTo>
                    <a:pt x="84000" y="61208"/>
                    <a:pt x="82285" y="61208"/>
                    <a:pt x="83142" y="62818"/>
                  </a:cubicBezTo>
                  <a:cubicBezTo>
                    <a:pt x="84857" y="63624"/>
                    <a:pt x="85714" y="61208"/>
                    <a:pt x="85714" y="61208"/>
                  </a:cubicBezTo>
                  <a:cubicBezTo>
                    <a:pt x="86571" y="62013"/>
                    <a:pt x="85714" y="62818"/>
                    <a:pt x="86571" y="62818"/>
                  </a:cubicBezTo>
                  <a:cubicBezTo>
                    <a:pt x="87428" y="60402"/>
                    <a:pt x="86571" y="57986"/>
                    <a:pt x="84857" y="55570"/>
                  </a:cubicBezTo>
                  <a:cubicBezTo>
                    <a:pt x="84000" y="53959"/>
                    <a:pt x="82285" y="52348"/>
                    <a:pt x="83142" y="49932"/>
                  </a:cubicBezTo>
                  <a:cubicBezTo>
                    <a:pt x="84000" y="47516"/>
                    <a:pt x="88285" y="49127"/>
                    <a:pt x="85714" y="46711"/>
                  </a:cubicBezTo>
                  <a:cubicBezTo>
                    <a:pt x="84857" y="45906"/>
                    <a:pt x="83142" y="45100"/>
                    <a:pt x="84000" y="43489"/>
                  </a:cubicBezTo>
                  <a:cubicBezTo>
                    <a:pt x="84857" y="42684"/>
                    <a:pt x="85714" y="43489"/>
                    <a:pt x="87428" y="44295"/>
                  </a:cubicBezTo>
                  <a:cubicBezTo>
                    <a:pt x="88285" y="45100"/>
                    <a:pt x="89142" y="44295"/>
                    <a:pt x="89142" y="45906"/>
                  </a:cubicBezTo>
                  <a:cubicBezTo>
                    <a:pt x="89142" y="46711"/>
                    <a:pt x="89142" y="47516"/>
                    <a:pt x="90857" y="48322"/>
                  </a:cubicBezTo>
                  <a:cubicBezTo>
                    <a:pt x="91714" y="48322"/>
                    <a:pt x="93428" y="48322"/>
                    <a:pt x="94285" y="48322"/>
                  </a:cubicBezTo>
                  <a:cubicBezTo>
                    <a:pt x="95142" y="48322"/>
                    <a:pt x="96857" y="49127"/>
                    <a:pt x="97714" y="48322"/>
                  </a:cubicBezTo>
                  <a:cubicBezTo>
                    <a:pt x="102000" y="47516"/>
                    <a:pt x="98571" y="52348"/>
                    <a:pt x="96857" y="53154"/>
                  </a:cubicBezTo>
                  <a:cubicBezTo>
                    <a:pt x="94285" y="53154"/>
                    <a:pt x="96000" y="56375"/>
                    <a:pt x="96000" y="57181"/>
                  </a:cubicBezTo>
                  <a:cubicBezTo>
                    <a:pt x="96857" y="57181"/>
                    <a:pt x="98571" y="53959"/>
                    <a:pt x="98571" y="54765"/>
                  </a:cubicBezTo>
                  <a:cubicBezTo>
                    <a:pt x="98571" y="57181"/>
                    <a:pt x="100285" y="59597"/>
                    <a:pt x="100285" y="6120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3" name="Shape 2579">
              <a:extLst>
                <a:ext uri="{FF2B5EF4-FFF2-40B4-BE49-F238E27FC236}">
                  <a16:creationId xmlns:a16="http://schemas.microsoft.com/office/drawing/2014/main" id="{3955B27E-F21D-4709-B53C-272DDC4BA590}"/>
                </a:ext>
              </a:extLst>
            </p:cNvPr>
            <p:cNvSpPr/>
            <p:nvPr/>
          </p:nvSpPr>
          <p:spPr>
            <a:xfrm>
              <a:off x="15926285" y="7669653"/>
              <a:ext cx="382163" cy="917436"/>
            </a:xfrm>
            <a:custGeom>
              <a:avLst/>
              <a:gdLst/>
              <a:ahLst/>
              <a:cxnLst/>
              <a:rect l="0" t="0" r="0" b="0"/>
              <a:pathLst>
                <a:path w="120000" h="120000" extrusionOk="0">
                  <a:moveTo>
                    <a:pt x="114146" y="46530"/>
                  </a:moveTo>
                  <a:cubicBezTo>
                    <a:pt x="111219" y="46530"/>
                    <a:pt x="108292" y="47755"/>
                    <a:pt x="108292" y="45306"/>
                  </a:cubicBezTo>
                  <a:cubicBezTo>
                    <a:pt x="108292" y="45306"/>
                    <a:pt x="108292" y="44081"/>
                    <a:pt x="108292" y="44081"/>
                  </a:cubicBezTo>
                  <a:cubicBezTo>
                    <a:pt x="108292" y="42857"/>
                    <a:pt x="99512" y="42857"/>
                    <a:pt x="99512" y="42857"/>
                  </a:cubicBezTo>
                  <a:cubicBezTo>
                    <a:pt x="96585" y="41632"/>
                    <a:pt x="99512" y="39183"/>
                    <a:pt x="99512" y="37959"/>
                  </a:cubicBezTo>
                  <a:cubicBezTo>
                    <a:pt x="102439" y="35510"/>
                    <a:pt x="93658" y="36734"/>
                    <a:pt x="90731" y="35510"/>
                  </a:cubicBezTo>
                  <a:cubicBezTo>
                    <a:pt x="90731" y="34285"/>
                    <a:pt x="87804" y="34285"/>
                    <a:pt x="87804" y="33061"/>
                  </a:cubicBezTo>
                  <a:cubicBezTo>
                    <a:pt x="87804" y="31836"/>
                    <a:pt x="93658" y="30612"/>
                    <a:pt x="93658" y="30612"/>
                  </a:cubicBezTo>
                  <a:cubicBezTo>
                    <a:pt x="90731" y="28163"/>
                    <a:pt x="73170" y="31836"/>
                    <a:pt x="70243" y="30612"/>
                  </a:cubicBezTo>
                  <a:cubicBezTo>
                    <a:pt x="70243" y="30612"/>
                    <a:pt x="73170" y="28163"/>
                    <a:pt x="73170" y="26938"/>
                  </a:cubicBezTo>
                  <a:cubicBezTo>
                    <a:pt x="70243" y="25714"/>
                    <a:pt x="79024" y="23265"/>
                    <a:pt x="79024" y="22040"/>
                  </a:cubicBezTo>
                  <a:cubicBezTo>
                    <a:pt x="84878" y="18367"/>
                    <a:pt x="90731" y="15918"/>
                    <a:pt x="87804" y="12244"/>
                  </a:cubicBezTo>
                  <a:cubicBezTo>
                    <a:pt x="87804" y="11020"/>
                    <a:pt x="90731" y="9795"/>
                    <a:pt x="90731" y="8571"/>
                  </a:cubicBezTo>
                  <a:cubicBezTo>
                    <a:pt x="90731" y="6122"/>
                    <a:pt x="84878" y="8571"/>
                    <a:pt x="81951" y="7346"/>
                  </a:cubicBezTo>
                  <a:cubicBezTo>
                    <a:pt x="81951" y="4897"/>
                    <a:pt x="79024" y="3673"/>
                    <a:pt x="79024" y="2448"/>
                  </a:cubicBezTo>
                  <a:cubicBezTo>
                    <a:pt x="73170" y="0"/>
                    <a:pt x="73170" y="3673"/>
                    <a:pt x="67317" y="2448"/>
                  </a:cubicBezTo>
                  <a:cubicBezTo>
                    <a:pt x="70243" y="4897"/>
                    <a:pt x="64390" y="4897"/>
                    <a:pt x="64390" y="6122"/>
                  </a:cubicBezTo>
                  <a:cubicBezTo>
                    <a:pt x="64390" y="6122"/>
                    <a:pt x="64390" y="11020"/>
                    <a:pt x="64390" y="11020"/>
                  </a:cubicBezTo>
                  <a:cubicBezTo>
                    <a:pt x="61463" y="11020"/>
                    <a:pt x="61463" y="8571"/>
                    <a:pt x="61463" y="8571"/>
                  </a:cubicBezTo>
                  <a:cubicBezTo>
                    <a:pt x="55609" y="8571"/>
                    <a:pt x="52682" y="9795"/>
                    <a:pt x="52682" y="11020"/>
                  </a:cubicBezTo>
                  <a:cubicBezTo>
                    <a:pt x="49756" y="12244"/>
                    <a:pt x="43902" y="12244"/>
                    <a:pt x="40975" y="13469"/>
                  </a:cubicBezTo>
                  <a:cubicBezTo>
                    <a:pt x="38048" y="14693"/>
                    <a:pt x="40975" y="17142"/>
                    <a:pt x="38048" y="18367"/>
                  </a:cubicBezTo>
                  <a:cubicBezTo>
                    <a:pt x="38048" y="19591"/>
                    <a:pt x="35121" y="20816"/>
                    <a:pt x="32195" y="22040"/>
                  </a:cubicBezTo>
                  <a:cubicBezTo>
                    <a:pt x="32195" y="23265"/>
                    <a:pt x="32195" y="24489"/>
                    <a:pt x="32195" y="25714"/>
                  </a:cubicBezTo>
                  <a:cubicBezTo>
                    <a:pt x="32195" y="28163"/>
                    <a:pt x="29268" y="30612"/>
                    <a:pt x="26341" y="30612"/>
                  </a:cubicBezTo>
                  <a:cubicBezTo>
                    <a:pt x="23414" y="30612"/>
                    <a:pt x="20487" y="30612"/>
                    <a:pt x="17560" y="30612"/>
                  </a:cubicBezTo>
                  <a:cubicBezTo>
                    <a:pt x="14634" y="33061"/>
                    <a:pt x="17560" y="42857"/>
                    <a:pt x="11707" y="42857"/>
                  </a:cubicBezTo>
                  <a:cubicBezTo>
                    <a:pt x="11707" y="42857"/>
                    <a:pt x="5853" y="42857"/>
                    <a:pt x="5853" y="42857"/>
                  </a:cubicBezTo>
                  <a:cubicBezTo>
                    <a:pt x="5853" y="44081"/>
                    <a:pt x="5853" y="45306"/>
                    <a:pt x="5853" y="45306"/>
                  </a:cubicBezTo>
                  <a:cubicBezTo>
                    <a:pt x="5853" y="46530"/>
                    <a:pt x="2926" y="47755"/>
                    <a:pt x="0" y="48979"/>
                  </a:cubicBezTo>
                  <a:cubicBezTo>
                    <a:pt x="0" y="50204"/>
                    <a:pt x="11707" y="56326"/>
                    <a:pt x="14634" y="57551"/>
                  </a:cubicBezTo>
                  <a:cubicBezTo>
                    <a:pt x="14634" y="57551"/>
                    <a:pt x="11707" y="53877"/>
                    <a:pt x="11707" y="53877"/>
                  </a:cubicBezTo>
                  <a:cubicBezTo>
                    <a:pt x="11707" y="53877"/>
                    <a:pt x="20487" y="58775"/>
                    <a:pt x="20487" y="58775"/>
                  </a:cubicBezTo>
                  <a:cubicBezTo>
                    <a:pt x="23414" y="61224"/>
                    <a:pt x="17560" y="61224"/>
                    <a:pt x="20487" y="63673"/>
                  </a:cubicBezTo>
                  <a:cubicBezTo>
                    <a:pt x="17560" y="62448"/>
                    <a:pt x="23414" y="62448"/>
                    <a:pt x="26341" y="63673"/>
                  </a:cubicBezTo>
                  <a:cubicBezTo>
                    <a:pt x="29268" y="66122"/>
                    <a:pt x="32195" y="68571"/>
                    <a:pt x="32195" y="71020"/>
                  </a:cubicBezTo>
                  <a:cubicBezTo>
                    <a:pt x="32195" y="71020"/>
                    <a:pt x="29268" y="82040"/>
                    <a:pt x="29268" y="82040"/>
                  </a:cubicBezTo>
                  <a:cubicBezTo>
                    <a:pt x="32195" y="82040"/>
                    <a:pt x="32195" y="78367"/>
                    <a:pt x="32195" y="78367"/>
                  </a:cubicBezTo>
                  <a:cubicBezTo>
                    <a:pt x="32195" y="78367"/>
                    <a:pt x="32195" y="82040"/>
                    <a:pt x="32195" y="82040"/>
                  </a:cubicBezTo>
                  <a:cubicBezTo>
                    <a:pt x="32195" y="82040"/>
                    <a:pt x="35121" y="80816"/>
                    <a:pt x="35121" y="80816"/>
                  </a:cubicBezTo>
                  <a:cubicBezTo>
                    <a:pt x="35121" y="80816"/>
                    <a:pt x="35121" y="83265"/>
                    <a:pt x="35121" y="83265"/>
                  </a:cubicBezTo>
                  <a:cubicBezTo>
                    <a:pt x="38048" y="83265"/>
                    <a:pt x="38048" y="80816"/>
                    <a:pt x="40975" y="80816"/>
                  </a:cubicBezTo>
                  <a:cubicBezTo>
                    <a:pt x="40975" y="80816"/>
                    <a:pt x="40975" y="82040"/>
                    <a:pt x="40975" y="82040"/>
                  </a:cubicBezTo>
                  <a:cubicBezTo>
                    <a:pt x="40975" y="82040"/>
                    <a:pt x="49756" y="80816"/>
                    <a:pt x="49756" y="79591"/>
                  </a:cubicBezTo>
                  <a:cubicBezTo>
                    <a:pt x="52682" y="79591"/>
                    <a:pt x="67317" y="75918"/>
                    <a:pt x="61463" y="74693"/>
                  </a:cubicBezTo>
                  <a:cubicBezTo>
                    <a:pt x="64390" y="74693"/>
                    <a:pt x="61463" y="77142"/>
                    <a:pt x="64390" y="78367"/>
                  </a:cubicBezTo>
                  <a:cubicBezTo>
                    <a:pt x="67317" y="78367"/>
                    <a:pt x="70243" y="78367"/>
                    <a:pt x="70243" y="79591"/>
                  </a:cubicBezTo>
                  <a:cubicBezTo>
                    <a:pt x="73170" y="82040"/>
                    <a:pt x="73170" y="85714"/>
                    <a:pt x="73170" y="88163"/>
                  </a:cubicBezTo>
                  <a:cubicBezTo>
                    <a:pt x="76097" y="91836"/>
                    <a:pt x="76097" y="94285"/>
                    <a:pt x="81951" y="96734"/>
                  </a:cubicBezTo>
                  <a:cubicBezTo>
                    <a:pt x="81951" y="96734"/>
                    <a:pt x="84878" y="97959"/>
                    <a:pt x="84878" y="97959"/>
                  </a:cubicBezTo>
                  <a:cubicBezTo>
                    <a:pt x="84878" y="100408"/>
                    <a:pt x="87804" y="100408"/>
                    <a:pt x="87804" y="100408"/>
                  </a:cubicBezTo>
                  <a:cubicBezTo>
                    <a:pt x="90731" y="101632"/>
                    <a:pt x="84878" y="104081"/>
                    <a:pt x="87804" y="104081"/>
                  </a:cubicBezTo>
                  <a:cubicBezTo>
                    <a:pt x="87804" y="104081"/>
                    <a:pt x="87804" y="104081"/>
                    <a:pt x="90731" y="104081"/>
                  </a:cubicBezTo>
                  <a:cubicBezTo>
                    <a:pt x="90731" y="105306"/>
                    <a:pt x="84878" y="106530"/>
                    <a:pt x="84878" y="107755"/>
                  </a:cubicBezTo>
                  <a:cubicBezTo>
                    <a:pt x="84878" y="110204"/>
                    <a:pt x="87804" y="107755"/>
                    <a:pt x="90731" y="108979"/>
                  </a:cubicBezTo>
                  <a:cubicBezTo>
                    <a:pt x="90731" y="108979"/>
                    <a:pt x="84878" y="118775"/>
                    <a:pt x="84878" y="119999"/>
                  </a:cubicBezTo>
                  <a:cubicBezTo>
                    <a:pt x="90731" y="117551"/>
                    <a:pt x="93658" y="112653"/>
                    <a:pt x="96585" y="110204"/>
                  </a:cubicBezTo>
                  <a:cubicBezTo>
                    <a:pt x="99512" y="107755"/>
                    <a:pt x="102439" y="106530"/>
                    <a:pt x="99512" y="104081"/>
                  </a:cubicBezTo>
                  <a:cubicBezTo>
                    <a:pt x="96585" y="101632"/>
                    <a:pt x="96585" y="100408"/>
                    <a:pt x="96585" y="97959"/>
                  </a:cubicBezTo>
                  <a:cubicBezTo>
                    <a:pt x="93658" y="95510"/>
                    <a:pt x="79024" y="90612"/>
                    <a:pt x="81951" y="86938"/>
                  </a:cubicBezTo>
                  <a:cubicBezTo>
                    <a:pt x="81951" y="86938"/>
                    <a:pt x="87804" y="85714"/>
                    <a:pt x="87804" y="84489"/>
                  </a:cubicBezTo>
                  <a:cubicBezTo>
                    <a:pt x="84878" y="82040"/>
                    <a:pt x="87804" y="82040"/>
                    <a:pt x="87804" y="79591"/>
                  </a:cubicBezTo>
                  <a:cubicBezTo>
                    <a:pt x="90731" y="75918"/>
                    <a:pt x="79024" y="73469"/>
                    <a:pt x="76097" y="71020"/>
                  </a:cubicBezTo>
                  <a:cubicBezTo>
                    <a:pt x="67317" y="68571"/>
                    <a:pt x="73170" y="63673"/>
                    <a:pt x="76097" y="59999"/>
                  </a:cubicBezTo>
                  <a:cubicBezTo>
                    <a:pt x="76097" y="57551"/>
                    <a:pt x="79024" y="57551"/>
                    <a:pt x="84878" y="57551"/>
                  </a:cubicBezTo>
                  <a:cubicBezTo>
                    <a:pt x="90731" y="57551"/>
                    <a:pt x="96585" y="55102"/>
                    <a:pt x="99512" y="53877"/>
                  </a:cubicBezTo>
                  <a:cubicBezTo>
                    <a:pt x="105365" y="52653"/>
                    <a:pt x="108292" y="53877"/>
                    <a:pt x="114146" y="51428"/>
                  </a:cubicBezTo>
                  <a:cubicBezTo>
                    <a:pt x="117073" y="48979"/>
                    <a:pt x="120000" y="47755"/>
                    <a:pt x="120000" y="46530"/>
                  </a:cubicBezTo>
                  <a:cubicBezTo>
                    <a:pt x="120000" y="46530"/>
                    <a:pt x="117073" y="46530"/>
                    <a:pt x="114146" y="4653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4" name="Shape 2580">
              <a:extLst>
                <a:ext uri="{FF2B5EF4-FFF2-40B4-BE49-F238E27FC236}">
                  <a16:creationId xmlns:a16="http://schemas.microsoft.com/office/drawing/2014/main" id="{9F1DECA6-7A20-4496-BE80-0D33CB6AC8D1}"/>
                </a:ext>
              </a:extLst>
            </p:cNvPr>
            <p:cNvSpPr/>
            <p:nvPr/>
          </p:nvSpPr>
          <p:spPr>
            <a:xfrm>
              <a:off x="15747942" y="7781146"/>
              <a:ext cx="213379" cy="261214"/>
            </a:xfrm>
            <a:custGeom>
              <a:avLst/>
              <a:gdLst/>
              <a:ahLst/>
              <a:cxnLst/>
              <a:rect l="0" t="0" r="0" b="0"/>
              <a:pathLst>
                <a:path w="120000" h="120000" extrusionOk="0">
                  <a:moveTo>
                    <a:pt x="109565" y="111428"/>
                  </a:moveTo>
                  <a:cubicBezTo>
                    <a:pt x="114782" y="102857"/>
                    <a:pt x="104347" y="81428"/>
                    <a:pt x="104347" y="72857"/>
                  </a:cubicBezTo>
                  <a:cubicBezTo>
                    <a:pt x="104347" y="72857"/>
                    <a:pt x="99130" y="55714"/>
                    <a:pt x="93913" y="68571"/>
                  </a:cubicBezTo>
                  <a:cubicBezTo>
                    <a:pt x="93913" y="68571"/>
                    <a:pt x="88695" y="72857"/>
                    <a:pt x="83478" y="77142"/>
                  </a:cubicBezTo>
                  <a:cubicBezTo>
                    <a:pt x="83478" y="72857"/>
                    <a:pt x="73043" y="55714"/>
                    <a:pt x="88695" y="55714"/>
                  </a:cubicBezTo>
                  <a:cubicBezTo>
                    <a:pt x="99130" y="51428"/>
                    <a:pt x="120000" y="25714"/>
                    <a:pt x="93913" y="29999"/>
                  </a:cubicBezTo>
                  <a:cubicBezTo>
                    <a:pt x="88695" y="34285"/>
                    <a:pt x="78260" y="29999"/>
                    <a:pt x="73043" y="29999"/>
                  </a:cubicBezTo>
                  <a:cubicBezTo>
                    <a:pt x="67826" y="29999"/>
                    <a:pt x="57391" y="29999"/>
                    <a:pt x="52173" y="29999"/>
                  </a:cubicBezTo>
                  <a:cubicBezTo>
                    <a:pt x="41739" y="25714"/>
                    <a:pt x="41739" y="21428"/>
                    <a:pt x="41739" y="17142"/>
                  </a:cubicBezTo>
                  <a:cubicBezTo>
                    <a:pt x="41739" y="8571"/>
                    <a:pt x="36521" y="12857"/>
                    <a:pt x="31304" y="8571"/>
                  </a:cubicBezTo>
                  <a:cubicBezTo>
                    <a:pt x="20869" y="4285"/>
                    <a:pt x="15652" y="0"/>
                    <a:pt x="10434" y="4285"/>
                  </a:cubicBezTo>
                  <a:cubicBezTo>
                    <a:pt x="5217" y="12857"/>
                    <a:pt x="15652" y="17142"/>
                    <a:pt x="20869" y="21428"/>
                  </a:cubicBezTo>
                  <a:cubicBezTo>
                    <a:pt x="36521" y="34285"/>
                    <a:pt x="10434" y="25714"/>
                    <a:pt x="5217" y="38571"/>
                  </a:cubicBezTo>
                  <a:cubicBezTo>
                    <a:pt x="0" y="51428"/>
                    <a:pt x="10434" y="59999"/>
                    <a:pt x="15652" y="68571"/>
                  </a:cubicBezTo>
                  <a:cubicBezTo>
                    <a:pt x="26086" y="81428"/>
                    <a:pt x="31304" y="94285"/>
                    <a:pt x="26086" y="107142"/>
                  </a:cubicBezTo>
                  <a:cubicBezTo>
                    <a:pt x="31304" y="111428"/>
                    <a:pt x="31304" y="98571"/>
                    <a:pt x="31304" y="94285"/>
                  </a:cubicBezTo>
                  <a:cubicBezTo>
                    <a:pt x="31304" y="98571"/>
                    <a:pt x="31304" y="102857"/>
                    <a:pt x="36521" y="102857"/>
                  </a:cubicBezTo>
                  <a:cubicBezTo>
                    <a:pt x="36521" y="102857"/>
                    <a:pt x="36521" y="98571"/>
                    <a:pt x="36521" y="98571"/>
                  </a:cubicBezTo>
                  <a:cubicBezTo>
                    <a:pt x="41739" y="111428"/>
                    <a:pt x="41739" y="98571"/>
                    <a:pt x="41739" y="89999"/>
                  </a:cubicBezTo>
                  <a:cubicBezTo>
                    <a:pt x="41739" y="94285"/>
                    <a:pt x="62608" y="107142"/>
                    <a:pt x="67826" y="94285"/>
                  </a:cubicBezTo>
                  <a:cubicBezTo>
                    <a:pt x="67826" y="89999"/>
                    <a:pt x="62608" y="68571"/>
                    <a:pt x="57391" y="68571"/>
                  </a:cubicBezTo>
                  <a:cubicBezTo>
                    <a:pt x="62608" y="68571"/>
                    <a:pt x="67826" y="77142"/>
                    <a:pt x="67826" y="81428"/>
                  </a:cubicBezTo>
                  <a:cubicBezTo>
                    <a:pt x="73043" y="85714"/>
                    <a:pt x="88695" y="77142"/>
                    <a:pt x="88695" y="85714"/>
                  </a:cubicBezTo>
                  <a:cubicBezTo>
                    <a:pt x="88695" y="89999"/>
                    <a:pt x="93913" y="85714"/>
                    <a:pt x="93913" y="94285"/>
                  </a:cubicBezTo>
                  <a:cubicBezTo>
                    <a:pt x="93913" y="102857"/>
                    <a:pt x="93913" y="111428"/>
                    <a:pt x="99130" y="119999"/>
                  </a:cubicBezTo>
                  <a:cubicBezTo>
                    <a:pt x="104347" y="115714"/>
                    <a:pt x="104347" y="115714"/>
                    <a:pt x="109565" y="111428"/>
                  </a:cubicBezTo>
                  <a:cubicBezTo>
                    <a:pt x="114782" y="107142"/>
                    <a:pt x="104347" y="115714"/>
                    <a:pt x="109565" y="11142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5" name="Shape 2581">
              <a:extLst>
                <a:ext uri="{FF2B5EF4-FFF2-40B4-BE49-F238E27FC236}">
                  <a16:creationId xmlns:a16="http://schemas.microsoft.com/office/drawing/2014/main" id="{B4081975-BA77-4CC0-BDDF-5BCBD585AADB}"/>
                </a:ext>
              </a:extLst>
            </p:cNvPr>
            <p:cNvSpPr/>
            <p:nvPr/>
          </p:nvSpPr>
          <p:spPr>
            <a:xfrm>
              <a:off x="16149215" y="8071031"/>
              <a:ext cx="391719" cy="719934"/>
            </a:xfrm>
            <a:custGeom>
              <a:avLst/>
              <a:gdLst/>
              <a:ahLst/>
              <a:cxnLst/>
              <a:rect l="0" t="0" r="0" b="0"/>
              <a:pathLst>
                <a:path w="120000" h="120000" extrusionOk="0">
                  <a:moveTo>
                    <a:pt x="114285" y="46753"/>
                  </a:moveTo>
                  <a:cubicBezTo>
                    <a:pt x="117142" y="46753"/>
                    <a:pt x="114285" y="43636"/>
                    <a:pt x="117142" y="42077"/>
                  </a:cubicBezTo>
                  <a:cubicBezTo>
                    <a:pt x="120000" y="40519"/>
                    <a:pt x="114285" y="37402"/>
                    <a:pt x="111428" y="37402"/>
                  </a:cubicBezTo>
                  <a:cubicBezTo>
                    <a:pt x="108571" y="35844"/>
                    <a:pt x="102857" y="34285"/>
                    <a:pt x="102857" y="31168"/>
                  </a:cubicBezTo>
                  <a:cubicBezTo>
                    <a:pt x="102857" y="28051"/>
                    <a:pt x="105714" y="26493"/>
                    <a:pt x="100000" y="23376"/>
                  </a:cubicBezTo>
                  <a:cubicBezTo>
                    <a:pt x="97142" y="21818"/>
                    <a:pt x="91428" y="18701"/>
                    <a:pt x="85714" y="18701"/>
                  </a:cubicBezTo>
                  <a:cubicBezTo>
                    <a:pt x="80000" y="18701"/>
                    <a:pt x="77142" y="21818"/>
                    <a:pt x="71428" y="21818"/>
                  </a:cubicBezTo>
                  <a:cubicBezTo>
                    <a:pt x="65714" y="20259"/>
                    <a:pt x="65714" y="20259"/>
                    <a:pt x="60000" y="21818"/>
                  </a:cubicBezTo>
                  <a:cubicBezTo>
                    <a:pt x="60000" y="21818"/>
                    <a:pt x="51428" y="26493"/>
                    <a:pt x="48571" y="24935"/>
                  </a:cubicBezTo>
                  <a:cubicBezTo>
                    <a:pt x="48571" y="23376"/>
                    <a:pt x="57142" y="20259"/>
                    <a:pt x="54285" y="18701"/>
                  </a:cubicBezTo>
                  <a:cubicBezTo>
                    <a:pt x="48571" y="17142"/>
                    <a:pt x="54285" y="15584"/>
                    <a:pt x="54285" y="14025"/>
                  </a:cubicBezTo>
                  <a:cubicBezTo>
                    <a:pt x="54285" y="12467"/>
                    <a:pt x="54285" y="7792"/>
                    <a:pt x="51428" y="7792"/>
                  </a:cubicBezTo>
                  <a:cubicBezTo>
                    <a:pt x="45714" y="9350"/>
                    <a:pt x="40000" y="9350"/>
                    <a:pt x="42857" y="6233"/>
                  </a:cubicBezTo>
                  <a:cubicBezTo>
                    <a:pt x="45714" y="0"/>
                    <a:pt x="31428" y="0"/>
                    <a:pt x="25714" y="1558"/>
                  </a:cubicBezTo>
                  <a:cubicBezTo>
                    <a:pt x="22857" y="4675"/>
                    <a:pt x="17142" y="6233"/>
                    <a:pt x="11428" y="6233"/>
                  </a:cubicBezTo>
                  <a:cubicBezTo>
                    <a:pt x="5714" y="6233"/>
                    <a:pt x="2857" y="10909"/>
                    <a:pt x="2857" y="12467"/>
                  </a:cubicBezTo>
                  <a:cubicBezTo>
                    <a:pt x="2857" y="15584"/>
                    <a:pt x="0" y="17142"/>
                    <a:pt x="0" y="20259"/>
                  </a:cubicBezTo>
                  <a:cubicBezTo>
                    <a:pt x="0" y="23376"/>
                    <a:pt x="2857" y="23376"/>
                    <a:pt x="8571" y="24935"/>
                  </a:cubicBezTo>
                  <a:cubicBezTo>
                    <a:pt x="11428" y="28051"/>
                    <a:pt x="14285" y="29610"/>
                    <a:pt x="17142" y="31168"/>
                  </a:cubicBezTo>
                  <a:cubicBezTo>
                    <a:pt x="20000" y="34285"/>
                    <a:pt x="14285" y="35844"/>
                    <a:pt x="14285" y="37402"/>
                  </a:cubicBezTo>
                  <a:cubicBezTo>
                    <a:pt x="14285" y="38961"/>
                    <a:pt x="17142" y="40519"/>
                    <a:pt x="14285" y="42077"/>
                  </a:cubicBezTo>
                  <a:cubicBezTo>
                    <a:pt x="14285" y="42077"/>
                    <a:pt x="11428" y="42077"/>
                    <a:pt x="11428" y="43636"/>
                  </a:cubicBezTo>
                  <a:cubicBezTo>
                    <a:pt x="8571" y="45194"/>
                    <a:pt x="14285" y="49870"/>
                    <a:pt x="17142" y="51428"/>
                  </a:cubicBezTo>
                  <a:cubicBezTo>
                    <a:pt x="20000" y="52987"/>
                    <a:pt x="22857" y="54545"/>
                    <a:pt x="25714" y="57662"/>
                  </a:cubicBezTo>
                  <a:cubicBezTo>
                    <a:pt x="25714" y="60779"/>
                    <a:pt x="25714" y="62337"/>
                    <a:pt x="28571" y="65454"/>
                  </a:cubicBezTo>
                  <a:cubicBezTo>
                    <a:pt x="31428" y="71688"/>
                    <a:pt x="22857" y="76363"/>
                    <a:pt x="17142" y="81038"/>
                  </a:cubicBezTo>
                  <a:cubicBezTo>
                    <a:pt x="17142" y="82597"/>
                    <a:pt x="14285" y="84155"/>
                    <a:pt x="14285" y="85714"/>
                  </a:cubicBezTo>
                  <a:cubicBezTo>
                    <a:pt x="11428" y="87272"/>
                    <a:pt x="11428" y="88831"/>
                    <a:pt x="11428" y="90389"/>
                  </a:cubicBezTo>
                  <a:cubicBezTo>
                    <a:pt x="11428" y="91948"/>
                    <a:pt x="8571" y="96623"/>
                    <a:pt x="14285" y="96623"/>
                  </a:cubicBezTo>
                  <a:cubicBezTo>
                    <a:pt x="22857" y="99740"/>
                    <a:pt x="25714" y="104415"/>
                    <a:pt x="31428" y="107532"/>
                  </a:cubicBezTo>
                  <a:cubicBezTo>
                    <a:pt x="34285" y="109090"/>
                    <a:pt x="34285" y="110649"/>
                    <a:pt x="37142" y="112207"/>
                  </a:cubicBezTo>
                  <a:cubicBezTo>
                    <a:pt x="40000" y="112207"/>
                    <a:pt x="42857" y="112207"/>
                    <a:pt x="45714" y="112207"/>
                  </a:cubicBezTo>
                  <a:cubicBezTo>
                    <a:pt x="48571" y="113766"/>
                    <a:pt x="51428" y="113766"/>
                    <a:pt x="51428" y="115324"/>
                  </a:cubicBezTo>
                  <a:cubicBezTo>
                    <a:pt x="51428" y="116883"/>
                    <a:pt x="51428" y="118441"/>
                    <a:pt x="54285" y="118441"/>
                  </a:cubicBezTo>
                  <a:cubicBezTo>
                    <a:pt x="54285" y="120000"/>
                    <a:pt x="57142" y="118441"/>
                    <a:pt x="60000" y="118441"/>
                  </a:cubicBezTo>
                  <a:cubicBezTo>
                    <a:pt x="62857" y="118441"/>
                    <a:pt x="65714" y="115324"/>
                    <a:pt x="65714" y="115324"/>
                  </a:cubicBezTo>
                  <a:cubicBezTo>
                    <a:pt x="60000" y="110649"/>
                    <a:pt x="57142" y="109090"/>
                    <a:pt x="45714" y="107532"/>
                  </a:cubicBezTo>
                  <a:cubicBezTo>
                    <a:pt x="42857" y="107532"/>
                    <a:pt x="40000" y="105974"/>
                    <a:pt x="37142" y="104415"/>
                  </a:cubicBezTo>
                  <a:cubicBezTo>
                    <a:pt x="37142" y="101298"/>
                    <a:pt x="40000" y="104415"/>
                    <a:pt x="42857" y="104415"/>
                  </a:cubicBezTo>
                  <a:cubicBezTo>
                    <a:pt x="40000" y="104415"/>
                    <a:pt x="34285" y="95064"/>
                    <a:pt x="34285" y="93506"/>
                  </a:cubicBezTo>
                  <a:cubicBezTo>
                    <a:pt x="34285" y="91948"/>
                    <a:pt x="34285" y="91948"/>
                    <a:pt x="31428" y="90389"/>
                  </a:cubicBezTo>
                  <a:cubicBezTo>
                    <a:pt x="28571" y="90389"/>
                    <a:pt x="25714" y="88831"/>
                    <a:pt x="25714" y="87272"/>
                  </a:cubicBezTo>
                  <a:cubicBezTo>
                    <a:pt x="22857" y="82597"/>
                    <a:pt x="28571" y="77922"/>
                    <a:pt x="31428" y="74805"/>
                  </a:cubicBezTo>
                  <a:cubicBezTo>
                    <a:pt x="31428" y="71688"/>
                    <a:pt x="37142" y="68571"/>
                    <a:pt x="37142" y="67012"/>
                  </a:cubicBezTo>
                  <a:cubicBezTo>
                    <a:pt x="37142" y="63896"/>
                    <a:pt x="34285" y="57662"/>
                    <a:pt x="40000" y="56103"/>
                  </a:cubicBezTo>
                  <a:cubicBezTo>
                    <a:pt x="48571" y="56103"/>
                    <a:pt x="48571" y="57662"/>
                    <a:pt x="48571" y="62337"/>
                  </a:cubicBezTo>
                  <a:cubicBezTo>
                    <a:pt x="45714" y="65454"/>
                    <a:pt x="57142" y="63896"/>
                    <a:pt x="62857" y="63896"/>
                  </a:cubicBezTo>
                  <a:cubicBezTo>
                    <a:pt x="65714" y="63896"/>
                    <a:pt x="74285" y="67012"/>
                    <a:pt x="77142" y="68571"/>
                  </a:cubicBezTo>
                  <a:cubicBezTo>
                    <a:pt x="77142" y="65454"/>
                    <a:pt x="71428" y="63896"/>
                    <a:pt x="68571" y="59220"/>
                  </a:cubicBezTo>
                  <a:cubicBezTo>
                    <a:pt x="68571" y="56103"/>
                    <a:pt x="74285" y="54545"/>
                    <a:pt x="80000" y="51428"/>
                  </a:cubicBezTo>
                  <a:cubicBezTo>
                    <a:pt x="82857" y="49870"/>
                    <a:pt x="91428" y="49870"/>
                    <a:pt x="97142" y="49870"/>
                  </a:cubicBezTo>
                  <a:cubicBezTo>
                    <a:pt x="102857" y="49870"/>
                    <a:pt x="105714" y="49870"/>
                    <a:pt x="108571" y="51428"/>
                  </a:cubicBezTo>
                  <a:cubicBezTo>
                    <a:pt x="114285" y="51428"/>
                    <a:pt x="111428" y="49870"/>
                    <a:pt x="114285" y="46753"/>
                  </a:cubicBezTo>
                  <a:cubicBezTo>
                    <a:pt x="117142" y="46753"/>
                    <a:pt x="114285" y="48311"/>
                    <a:pt x="114285" y="4675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6" name="Shape 2582">
              <a:extLst>
                <a:ext uri="{FF2B5EF4-FFF2-40B4-BE49-F238E27FC236}">
                  <a16:creationId xmlns:a16="http://schemas.microsoft.com/office/drawing/2014/main" id="{C909D694-2A80-4776-95D8-3459B9AE62A8}"/>
                </a:ext>
              </a:extLst>
            </p:cNvPr>
            <p:cNvSpPr/>
            <p:nvPr/>
          </p:nvSpPr>
          <p:spPr>
            <a:xfrm>
              <a:off x="16362593" y="7921310"/>
              <a:ext cx="356688" cy="729491"/>
            </a:xfrm>
            <a:custGeom>
              <a:avLst/>
              <a:gdLst/>
              <a:ahLst/>
              <a:cxnLst/>
              <a:rect l="0" t="0" r="0" b="0"/>
              <a:pathLst>
                <a:path w="120000" h="120000" extrusionOk="0">
                  <a:moveTo>
                    <a:pt x="116842" y="84615"/>
                  </a:moveTo>
                  <a:cubicBezTo>
                    <a:pt x="113684" y="83076"/>
                    <a:pt x="113684" y="80000"/>
                    <a:pt x="113684" y="75384"/>
                  </a:cubicBezTo>
                  <a:cubicBezTo>
                    <a:pt x="110526" y="70769"/>
                    <a:pt x="107368" y="67692"/>
                    <a:pt x="101052" y="63076"/>
                  </a:cubicBezTo>
                  <a:cubicBezTo>
                    <a:pt x="97894" y="60000"/>
                    <a:pt x="94736" y="58461"/>
                    <a:pt x="88421" y="56923"/>
                  </a:cubicBezTo>
                  <a:cubicBezTo>
                    <a:pt x="82105" y="53846"/>
                    <a:pt x="72631" y="52307"/>
                    <a:pt x="69473" y="47692"/>
                  </a:cubicBezTo>
                  <a:cubicBezTo>
                    <a:pt x="69473" y="44615"/>
                    <a:pt x="63157" y="43076"/>
                    <a:pt x="56842" y="40000"/>
                  </a:cubicBezTo>
                  <a:cubicBezTo>
                    <a:pt x="53684" y="38461"/>
                    <a:pt x="56842" y="32307"/>
                    <a:pt x="60000" y="30769"/>
                  </a:cubicBezTo>
                  <a:cubicBezTo>
                    <a:pt x="66315" y="29230"/>
                    <a:pt x="72631" y="26153"/>
                    <a:pt x="72631" y="23076"/>
                  </a:cubicBezTo>
                  <a:cubicBezTo>
                    <a:pt x="75789" y="21538"/>
                    <a:pt x="88421" y="18461"/>
                    <a:pt x="91578" y="16923"/>
                  </a:cubicBezTo>
                  <a:cubicBezTo>
                    <a:pt x="85263" y="15384"/>
                    <a:pt x="78947" y="13846"/>
                    <a:pt x="72631" y="10769"/>
                  </a:cubicBezTo>
                  <a:cubicBezTo>
                    <a:pt x="66315" y="9230"/>
                    <a:pt x="75789" y="9230"/>
                    <a:pt x="75789" y="6153"/>
                  </a:cubicBezTo>
                  <a:cubicBezTo>
                    <a:pt x="75789" y="6153"/>
                    <a:pt x="60000" y="4615"/>
                    <a:pt x="60000" y="4615"/>
                  </a:cubicBezTo>
                  <a:cubicBezTo>
                    <a:pt x="53684" y="3076"/>
                    <a:pt x="47368" y="0"/>
                    <a:pt x="44210" y="4615"/>
                  </a:cubicBezTo>
                  <a:cubicBezTo>
                    <a:pt x="41052" y="6153"/>
                    <a:pt x="37894" y="6153"/>
                    <a:pt x="34736" y="7692"/>
                  </a:cubicBezTo>
                  <a:cubicBezTo>
                    <a:pt x="28421" y="12307"/>
                    <a:pt x="28421" y="6153"/>
                    <a:pt x="25263" y="7692"/>
                  </a:cubicBezTo>
                  <a:cubicBezTo>
                    <a:pt x="18947" y="9230"/>
                    <a:pt x="18947" y="7692"/>
                    <a:pt x="15789" y="7692"/>
                  </a:cubicBezTo>
                  <a:cubicBezTo>
                    <a:pt x="12631" y="9230"/>
                    <a:pt x="9473" y="9230"/>
                    <a:pt x="9473" y="7692"/>
                  </a:cubicBezTo>
                  <a:cubicBezTo>
                    <a:pt x="9473" y="6153"/>
                    <a:pt x="3157" y="9230"/>
                    <a:pt x="0" y="9230"/>
                  </a:cubicBezTo>
                  <a:cubicBezTo>
                    <a:pt x="0" y="10769"/>
                    <a:pt x="9473" y="13846"/>
                    <a:pt x="12631" y="13846"/>
                  </a:cubicBezTo>
                  <a:cubicBezTo>
                    <a:pt x="15789" y="16923"/>
                    <a:pt x="12631" y="18461"/>
                    <a:pt x="15789" y="20000"/>
                  </a:cubicBezTo>
                  <a:cubicBezTo>
                    <a:pt x="15789" y="23076"/>
                    <a:pt x="25263" y="23076"/>
                    <a:pt x="28421" y="21538"/>
                  </a:cubicBezTo>
                  <a:cubicBezTo>
                    <a:pt x="34736" y="20000"/>
                    <a:pt x="37894" y="24615"/>
                    <a:pt x="37894" y="26153"/>
                  </a:cubicBezTo>
                  <a:cubicBezTo>
                    <a:pt x="41052" y="29230"/>
                    <a:pt x="47368" y="29230"/>
                    <a:pt x="41052" y="32307"/>
                  </a:cubicBezTo>
                  <a:cubicBezTo>
                    <a:pt x="34736" y="33846"/>
                    <a:pt x="31578" y="29230"/>
                    <a:pt x="31578" y="33846"/>
                  </a:cubicBezTo>
                  <a:cubicBezTo>
                    <a:pt x="31578" y="36923"/>
                    <a:pt x="41052" y="36923"/>
                    <a:pt x="44210" y="38461"/>
                  </a:cubicBezTo>
                  <a:cubicBezTo>
                    <a:pt x="50526" y="41538"/>
                    <a:pt x="53684" y="44615"/>
                    <a:pt x="60000" y="47692"/>
                  </a:cubicBezTo>
                  <a:cubicBezTo>
                    <a:pt x="63157" y="50769"/>
                    <a:pt x="69473" y="50769"/>
                    <a:pt x="72631" y="53846"/>
                  </a:cubicBezTo>
                  <a:cubicBezTo>
                    <a:pt x="75789" y="56923"/>
                    <a:pt x="75789" y="58461"/>
                    <a:pt x="82105" y="60000"/>
                  </a:cubicBezTo>
                  <a:cubicBezTo>
                    <a:pt x="85263" y="61538"/>
                    <a:pt x="82105" y="64615"/>
                    <a:pt x="88421" y="66153"/>
                  </a:cubicBezTo>
                  <a:cubicBezTo>
                    <a:pt x="91578" y="67692"/>
                    <a:pt x="88421" y="72307"/>
                    <a:pt x="85263" y="73846"/>
                  </a:cubicBezTo>
                  <a:cubicBezTo>
                    <a:pt x="82105" y="75384"/>
                    <a:pt x="85263" y="78461"/>
                    <a:pt x="88421" y="80000"/>
                  </a:cubicBezTo>
                  <a:cubicBezTo>
                    <a:pt x="88421" y="83076"/>
                    <a:pt x="88421" y="84615"/>
                    <a:pt x="88421" y="87692"/>
                  </a:cubicBezTo>
                  <a:cubicBezTo>
                    <a:pt x="82105" y="90769"/>
                    <a:pt x="82105" y="90769"/>
                    <a:pt x="72631" y="92307"/>
                  </a:cubicBezTo>
                  <a:cubicBezTo>
                    <a:pt x="66315" y="92307"/>
                    <a:pt x="75789" y="96923"/>
                    <a:pt x="63157" y="95384"/>
                  </a:cubicBezTo>
                  <a:cubicBezTo>
                    <a:pt x="56842" y="95384"/>
                    <a:pt x="63157" y="98461"/>
                    <a:pt x="63157" y="100000"/>
                  </a:cubicBezTo>
                  <a:cubicBezTo>
                    <a:pt x="66315" y="103076"/>
                    <a:pt x="60000" y="101538"/>
                    <a:pt x="56842" y="101538"/>
                  </a:cubicBezTo>
                  <a:cubicBezTo>
                    <a:pt x="50526" y="101538"/>
                    <a:pt x="47368" y="101538"/>
                    <a:pt x="44210" y="103076"/>
                  </a:cubicBezTo>
                  <a:cubicBezTo>
                    <a:pt x="34736" y="106153"/>
                    <a:pt x="41052" y="106153"/>
                    <a:pt x="47368" y="107692"/>
                  </a:cubicBezTo>
                  <a:cubicBezTo>
                    <a:pt x="50526" y="107692"/>
                    <a:pt x="44210" y="112307"/>
                    <a:pt x="44210" y="113846"/>
                  </a:cubicBezTo>
                  <a:cubicBezTo>
                    <a:pt x="41052" y="113846"/>
                    <a:pt x="41052" y="120000"/>
                    <a:pt x="44210" y="118461"/>
                  </a:cubicBezTo>
                  <a:cubicBezTo>
                    <a:pt x="50526" y="116923"/>
                    <a:pt x="53684" y="115384"/>
                    <a:pt x="56842" y="115384"/>
                  </a:cubicBezTo>
                  <a:cubicBezTo>
                    <a:pt x="69473" y="113846"/>
                    <a:pt x="63157" y="112307"/>
                    <a:pt x="60000" y="109230"/>
                  </a:cubicBezTo>
                  <a:cubicBezTo>
                    <a:pt x="63157" y="109230"/>
                    <a:pt x="66315" y="112307"/>
                    <a:pt x="69473" y="110769"/>
                  </a:cubicBezTo>
                  <a:cubicBezTo>
                    <a:pt x="72631" y="109230"/>
                    <a:pt x="66315" y="107692"/>
                    <a:pt x="66315" y="107692"/>
                  </a:cubicBezTo>
                  <a:cubicBezTo>
                    <a:pt x="66315" y="106153"/>
                    <a:pt x="72631" y="109230"/>
                    <a:pt x="72631" y="109230"/>
                  </a:cubicBezTo>
                  <a:cubicBezTo>
                    <a:pt x="69473" y="109230"/>
                    <a:pt x="72631" y="103076"/>
                    <a:pt x="75789" y="103076"/>
                  </a:cubicBezTo>
                  <a:cubicBezTo>
                    <a:pt x="75789" y="101538"/>
                    <a:pt x="82105" y="104615"/>
                    <a:pt x="82105" y="104615"/>
                  </a:cubicBezTo>
                  <a:cubicBezTo>
                    <a:pt x="88421" y="104615"/>
                    <a:pt x="91578" y="103076"/>
                    <a:pt x="94736" y="101538"/>
                  </a:cubicBezTo>
                  <a:cubicBezTo>
                    <a:pt x="97894" y="100000"/>
                    <a:pt x="113684" y="96923"/>
                    <a:pt x="113684" y="93846"/>
                  </a:cubicBezTo>
                  <a:cubicBezTo>
                    <a:pt x="113684" y="92307"/>
                    <a:pt x="110526" y="90769"/>
                    <a:pt x="113684" y="87692"/>
                  </a:cubicBezTo>
                  <a:cubicBezTo>
                    <a:pt x="113684" y="86153"/>
                    <a:pt x="120000" y="87692"/>
                    <a:pt x="116842" y="84615"/>
                  </a:cubicBezTo>
                  <a:cubicBezTo>
                    <a:pt x="113684" y="83076"/>
                    <a:pt x="120000" y="86153"/>
                    <a:pt x="116842" y="8461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7" name="Shape 2583">
              <a:extLst>
                <a:ext uri="{FF2B5EF4-FFF2-40B4-BE49-F238E27FC236}">
                  <a16:creationId xmlns:a16="http://schemas.microsoft.com/office/drawing/2014/main" id="{DDC787E7-A360-497A-B7B0-631277363AF6}"/>
                </a:ext>
              </a:extLst>
            </p:cNvPr>
            <p:cNvSpPr/>
            <p:nvPr/>
          </p:nvSpPr>
          <p:spPr>
            <a:xfrm>
              <a:off x="16279790" y="7978652"/>
              <a:ext cx="343950" cy="420492"/>
            </a:xfrm>
            <a:custGeom>
              <a:avLst/>
              <a:gdLst/>
              <a:ahLst/>
              <a:cxnLst/>
              <a:rect l="0" t="0" r="0" b="0"/>
              <a:pathLst>
                <a:path w="120000" h="120000" extrusionOk="0">
                  <a:moveTo>
                    <a:pt x="120000" y="101333"/>
                  </a:moveTo>
                  <a:cubicBezTo>
                    <a:pt x="120000" y="98666"/>
                    <a:pt x="116756" y="98666"/>
                    <a:pt x="113513" y="93333"/>
                  </a:cubicBezTo>
                  <a:cubicBezTo>
                    <a:pt x="113513" y="88000"/>
                    <a:pt x="110270" y="90666"/>
                    <a:pt x="107027" y="85333"/>
                  </a:cubicBezTo>
                  <a:cubicBezTo>
                    <a:pt x="103783" y="80000"/>
                    <a:pt x="103783" y="77333"/>
                    <a:pt x="97297" y="74666"/>
                  </a:cubicBezTo>
                  <a:cubicBezTo>
                    <a:pt x="90810" y="69333"/>
                    <a:pt x="87567" y="64000"/>
                    <a:pt x="84324" y="58666"/>
                  </a:cubicBezTo>
                  <a:cubicBezTo>
                    <a:pt x="81081" y="56000"/>
                    <a:pt x="74594" y="50666"/>
                    <a:pt x="71351" y="48000"/>
                  </a:cubicBezTo>
                  <a:cubicBezTo>
                    <a:pt x="64864" y="45333"/>
                    <a:pt x="61621" y="48000"/>
                    <a:pt x="61621" y="40000"/>
                  </a:cubicBezTo>
                  <a:cubicBezTo>
                    <a:pt x="61621" y="37333"/>
                    <a:pt x="68108" y="42666"/>
                    <a:pt x="71351" y="37333"/>
                  </a:cubicBezTo>
                  <a:cubicBezTo>
                    <a:pt x="77837" y="34666"/>
                    <a:pt x="71351" y="32000"/>
                    <a:pt x="68108" y="26666"/>
                  </a:cubicBezTo>
                  <a:cubicBezTo>
                    <a:pt x="61621" y="13333"/>
                    <a:pt x="51891" y="29333"/>
                    <a:pt x="45405" y="21333"/>
                  </a:cubicBezTo>
                  <a:cubicBezTo>
                    <a:pt x="42162" y="18666"/>
                    <a:pt x="45405" y="13333"/>
                    <a:pt x="42162" y="10666"/>
                  </a:cubicBezTo>
                  <a:cubicBezTo>
                    <a:pt x="38918" y="8000"/>
                    <a:pt x="32432" y="5333"/>
                    <a:pt x="29189" y="0"/>
                  </a:cubicBezTo>
                  <a:cubicBezTo>
                    <a:pt x="29189" y="0"/>
                    <a:pt x="22702" y="0"/>
                    <a:pt x="22702" y="0"/>
                  </a:cubicBezTo>
                  <a:cubicBezTo>
                    <a:pt x="19459" y="2666"/>
                    <a:pt x="25945" y="8000"/>
                    <a:pt x="25945" y="10666"/>
                  </a:cubicBezTo>
                  <a:cubicBezTo>
                    <a:pt x="25945" y="13333"/>
                    <a:pt x="29189" y="18666"/>
                    <a:pt x="25945" y="18666"/>
                  </a:cubicBezTo>
                  <a:cubicBezTo>
                    <a:pt x="19459" y="18666"/>
                    <a:pt x="19459" y="13333"/>
                    <a:pt x="12972" y="13333"/>
                  </a:cubicBezTo>
                  <a:cubicBezTo>
                    <a:pt x="9729" y="10666"/>
                    <a:pt x="0" y="26666"/>
                    <a:pt x="0" y="26666"/>
                  </a:cubicBezTo>
                  <a:cubicBezTo>
                    <a:pt x="3243" y="34666"/>
                    <a:pt x="0" y="45333"/>
                    <a:pt x="12972" y="40000"/>
                  </a:cubicBezTo>
                  <a:cubicBezTo>
                    <a:pt x="19459" y="37333"/>
                    <a:pt x="12972" y="58666"/>
                    <a:pt x="12972" y="58666"/>
                  </a:cubicBezTo>
                  <a:cubicBezTo>
                    <a:pt x="19459" y="61333"/>
                    <a:pt x="12972" y="64000"/>
                    <a:pt x="9729" y="69333"/>
                  </a:cubicBezTo>
                  <a:cubicBezTo>
                    <a:pt x="9729" y="72000"/>
                    <a:pt x="19459" y="66666"/>
                    <a:pt x="22702" y="66666"/>
                  </a:cubicBezTo>
                  <a:cubicBezTo>
                    <a:pt x="22702" y="64000"/>
                    <a:pt x="29189" y="61333"/>
                    <a:pt x="32432" y="61333"/>
                  </a:cubicBezTo>
                  <a:cubicBezTo>
                    <a:pt x="38918" y="64000"/>
                    <a:pt x="42162" y="64000"/>
                    <a:pt x="48648" y="58666"/>
                  </a:cubicBezTo>
                  <a:cubicBezTo>
                    <a:pt x="55135" y="56000"/>
                    <a:pt x="77837" y="66666"/>
                    <a:pt x="74594" y="74666"/>
                  </a:cubicBezTo>
                  <a:cubicBezTo>
                    <a:pt x="68108" y="85333"/>
                    <a:pt x="81081" y="88000"/>
                    <a:pt x="87567" y="96000"/>
                  </a:cubicBezTo>
                  <a:cubicBezTo>
                    <a:pt x="87567" y="98666"/>
                    <a:pt x="87567" y="101333"/>
                    <a:pt x="87567" y="104000"/>
                  </a:cubicBezTo>
                  <a:cubicBezTo>
                    <a:pt x="87567" y="106666"/>
                    <a:pt x="84324" y="112000"/>
                    <a:pt x="81081" y="114666"/>
                  </a:cubicBezTo>
                  <a:cubicBezTo>
                    <a:pt x="84324" y="114666"/>
                    <a:pt x="94054" y="120000"/>
                    <a:pt x="94054" y="114666"/>
                  </a:cubicBezTo>
                  <a:cubicBezTo>
                    <a:pt x="94054" y="112000"/>
                    <a:pt x="100540" y="109333"/>
                    <a:pt x="103783" y="112000"/>
                  </a:cubicBezTo>
                  <a:cubicBezTo>
                    <a:pt x="107027" y="114666"/>
                    <a:pt x="110270" y="114666"/>
                    <a:pt x="113513" y="112000"/>
                  </a:cubicBezTo>
                  <a:cubicBezTo>
                    <a:pt x="120000" y="112000"/>
                    <a:pt x="120000" y="106666"/>
                    <a:pt x="120000" y="101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8" name="Shape 2584">
              <a:extLst>
                <a:ext uri="{FF2B5EF4-FFF2-40B4-BE49-F238E27FC236}">
                  <a16:creationId xmlns:a16="http://schemas.microsoft.com/office/drawing/2014/main" id="{B91B743C-66DD-48C9-BB2E-A214F863252C}"/>
                </a:ext>
              </a:extLst>
            </p:cNvPr>
            <p:cNvSpPr/>
            <p:nvPr/>
          </p:nvSpPr>
          <p:spPr>
            <a:xfrm>
              <a:off x="17754310" y="9119074"/>
              <a:ext cx="420383" cy="356781"/>
            </a:xfrm>
            <a:custGeom>
              <a:avLst/>
              <a:gdLst/>
              <a:ahLst/>
              <a:cxnLst/>
              <a:rect l="0" t="0" r="0" b="0"/>
              <a:pathLst>
                <a:path w="120000" h="120000" extrusionOk="0">
                  <a:moveTo>
                    <a:pt x="120000" y="91578"/>
                  </a:moveTo>
                  <a:cubicBezTo>
                    <a:pt x="120000" y="88421"/>
                    <a:pt x="117333" y="85263"/>
                    <a:pt x="120000" y="82105"/>
                  </a:cubicBezTo>
                  <a:cubicBezTo>
                    <a:pt x="120000" y="78947"/>
                    <a:pt x="120000" y="78947"/>
                    <a:pt x="120000" y="75789"/>
                  </a:cubicBezTo>
                  <a:cubicBezTo>
                    <a:pt x="120000" y="66315"/>
                    <a:pt x="120000" y="56842"/>
                    <a:pt x="120000" y="47368"/>
                  </a:cubicBezTo>
                  <a:cubicBezTo>
                    <a:pt x="120000" y="37894"/>
                    <a:pt x="120000" y="28421"/>
                    <a:pt x="120000" y="18947"/>
                  </a:cubicBezTo>
                  <a:cubicBezTo>
                    <a:pt x="120000" y="18947"/>
                    <a:pt x="96000" y="9473"/>
                    <a:pt x="93333" y="9473"/>
                  </a:cubicBezTo>
                  <a:cubicBezTo>
                    <a:pt x="88000" y="6315"/>
                    <a:pt x="85333" y="3157"/>
                    <a:pt x="80000" y="0"/>
                  </a:cubicBezTo>
                  <a:cubicBezTo>
                    <a:pt x="72000" y="0"/>
                    <a:pt x="72000" y="6315"/>
                    <a:pt x="69333" y="9473"/>
                  </a:cubicBezTo>
                  <a:cubicBezTo>
                    <a:pt x="69333" y="12631"/>
                    <a:pt x="61333" y="12631"/>
                    <a:pt x="58666" y="15789"/>
                  </a:cubicBezTo>
                  <a:cubicBezTo>
                    <a:pt x="56000" y="22105"/>
                    <a:pt x="53333" y="28421"/>
                    <a:pt x="48000" y="31578"/>
                  </a:cubicBezTo>
                  <a:cubicBezTo>
                    <a:pt x="42666" y="34736"/>
                    <a:pt x="37333" y="31578"/>
                    <a:pt x="37333" y="25263"/>
                  </a:cubicBezTo>
                  <a:cubicBezTo>
                    <a:pt x="34666" y="18947"/>
                    <a:pt x="32000" y="18947"/>
                    <a:pt x="29333" y="15789"/>
                  </a:cubicBezTo>
                  <a:cubicBezTo>
                    <a:pt x="29333" y="9473"/>
                    <a:pt x="26666" y="15789"/>
                    <a:pt x="24000" y="18947"/>
                  </a:cubicBezTo>
                  <a:cubicBezTo>
                    <a:pt x="21333" y="18947"/>
                    <a:pt x="18666" y="15789"/>
                    <a:pt x="18666" y="15789"/>
                  </a:cubicBezTo>
                  <a:cubicBezTo>
                    <a:pt x="16000" y="15789"/>
                    <a:pt x="13333" y="18947"/>
                    <a:pt x="10666" y="18947"/>
                  </a:cubicBezTo>
                  <a:cubicBezTo>
                    <a:pt x="10666" y="22105"/>
                    <a:pt x="0" y="18947"/>
                    <a:pt x="0" y="22105"/>
                  </a:cubicBezTo>
                  <a:cubicBezTo>
                    <a:pt x="0" y="25263"/>
                    <a:pt x="5333" y="25263"/>
                    <a:pt x="8000" y="25263"/>
                  </a:cubicBezTo>
                  <a:cubicBezTo>
                    <a:pt x="10666" y="28421"/>
                    <a:pt x="10666" y="31578"/>
                    <a:pt x="10666" y="34736"/>
                  </a:cubicBezTo>
                  <a:cubicBezTo>
                    <a:pt x="10666" y="41052"/>
                    <a:pt x="18666" y="41052"/>
                    <a:pt x="18666" y="44210"/>
                  </a:cubicBezTo>
                  <a:cubicBezTo>
                    <a:pt x="18666" y="37894"/>
                    <a:pt x="18666" y="28421"/>
                    <a:pt x="24000" y="25263"/>
                  </a:cubicBezTo>
                  <a:cubicBezTo>
                    <a:pt x="18666" y="28421"/>
                    <a:pt x="21333" y="34736"/>
                    <a:pt x="26666" y="37894"/>
                  </a:cubicBezTo>
                  <a:cubicBezTo>
                    <a:pt x="32000" y="41052"/>
                    <a:pt x="34666" y="41052"/>
                    <a:pt x="40000" y="37894"/>
                  </a:cubicBezTo>
                  <a:cubicBezTo>
                    <a:pt x="32000" y="41052"/>
                    <a:pt x="45333" y="47368"/>
                    <a:pt x="48000" y="47368"/>
                  </a:cubicBezTo>
                  <a:cubicBezTo>
                    <a:pt x="56000" y="50526"/>
                    <a:pt x="64000" y="56842"/>
                    <a:pt x="72000" y="60000"/>
                  </a:cubicBezTo>
                  <a:cubicBezTo>
                    <a:pt x="77333" y="63157"/>
                    <a:pt x="82666" y="66315"/>
                    <a:pt x="85333" y="69473"/>
                  </a:cubicBezTo>
                  <a:cubicBezTo>
                    <a:pt x="85333" y="75789"/>
                    <a:pt x="88000" y="78947"/>
                    <a:pt x="90666" y="82105"/>
                  </a:cubicBezTo>
                  <a:cubicBezTo>
                    <a:pt x="90666" y="82105"/>
                    <a:pt x="96000" y="85263"/>
                    <a:pt x="96000" y="85263"/>
                  </a:cubicBezTo>
                  <a:cubicBezTo>
                    <a:pt x="96000" y="85263"/>
                    <a:pt x="90666" y="88421"/>
                    <a:pt x="90666" y="88421"/>
                  </a:cubicBezTo>
                  <a:cubicBezTo>
                    <a:pt x="90666" y="88421"/>
                    <a:pt x="96000" y="88421"/>
                    <a:pt x="96000" y="91578"/>
                  </a:cubicBezTo>
                  <a:cubicBezTo>
                    <a:pt x="96000" y="88421"/>
                    <a:pt x="93333" y="91578"/>
                    <a:pt x="93333" y="94736"/>
                  </a:cubicBezTo>
                  <a:cubicBezTo>
                    <a:pt x="90666" y="97894"/>
                    <a:pt x="88000" y="94736"/>
                    <a:pt x="85333" y="97894"/>
                  </a:cubicBezTo>
                  <a:cubicBezTo>
                    <a:pt x="82666" y="97894"/>
                    <a:pt x="74666" y="107368"/>
                    <a:pt x="77333" y="107368"/>
                  </a:cubicBezTo>
                  <a:cubicBezTo>
                    <a:pt x="80000" y="110526"/>
                    <a:pt x="85333" y="110526"/>
                    <a:pt x="90666" y="110526"/>
                  </a:cubicBezTo>
                  <a:cubicBezTo>
                    <a:pt x="90666" y="107368"/>
                    <a:pt x="93333" y="94736"/>
                    <a:pt x="96000" y="97894"/>
                  </a:cubicBezTo>
                  <a:cubicBezTo>
                    <a:pt x="96000" y="101052"/>
                    <a:pt x="88000" y="104210"/>
                    <a:pt x="96000" y="104210"/>
                  </a:cubicBezTo>
                  <a:cubicBezTo>
                    <a:pt x="101333" y="107368"/>
                    <a:pt x="104000" y="107368"/>
                    <a:pt x="106666" y="101052"/>
                  </a:cubicBezTo>
                  <a:cubicBezTo>
                    <a:pt x="104000" y="107368"/>
                    <a:pt x="117333" y="116842"/>
                    <a:pt x="120000" y="120000"/>
                  </a:cubicBezTo>
                  <a:cubicBezTo>
                    <a:pt x="120000" y="110526"/>
                    <a:pt x="120000" y="101052"/>
                    <a:pt x="120000" y="9157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09" name="Shape 2585">
              <a:extLst>
                <a:ext uri="{FF2B5EF4-FFF2-40B4-BE49-F238E27FC236}">
                  <a16:creationId xmlns:a16="http://schemas.microsoft.com/office/drawing/2014/main" id="{9BD7F1F0-C425-456F-81BA-5BA15356E412}"/>
                </a:ext>
              </a:extLst>
            </p:cNvPr>
            <p:cNvSpPr/>
            <p:nvPr/>
          </p:nvSpPr>
          <p:spPr>
            <a:xfrm>
              <a:off x="18165137" y="9176417"/>
              <a:ext cx="477706" cy="382264"/>
            </a:xfrm>
            <a:custGeom>
              <a:avLst/>
              <a:gdLst/>
              <a:ahLst/>
              <a:cxnLst/>
              <a:rect l="0" t="0" r="0" b="0"/>
              <a:pathLst>
                <a:path w="120000" h="120000" extrusionOk="0">
                  <a:moveTo>
                    <a:pt x="117647" y="114146"/>
                  </a:moveTo>
                  <a:cubicBezTo>
                    <a:pt x="112941" y="111219"/>
                    <a:pt x="108235" y="111219"/>
                    <a:pt x="105882" y="108292"/>
                  </a:cubicBezTo>
                  <a:cubicBezTo>
                    <a:pt x="103529" y="105365"/>
                    <a:pt x="108235" y="102439"/>
                    <a:pt x="110588" y="105365"/>
                  </a:cubicBezTo>
                  <a:cubicBezTo>
                    <a:pt x="105882" y="102439"/>
                    <a:pt x="98823" y="105365"/>
                    <a:pt x="98823" y="99512"/>
                  </a:cubicBezTo>
                  <a:cubicBezTo>
                    <a:pt x="98823" y="93658"/>
                    <a:pt x="91764" y="93658"/>
                    <a:pt x="89411" y="87804"/>
                  </a:cubicBezTo>
                  <a:cubicBezTo>
                    <a:pt x="87058" y="84878"/>
                    <a:pt x="89411" y="84878"/>
                    <a:pt x="87058" y="81951"/>
                  </a:cubicBezTo>
                  <a:cubicBezTo>
                    <a:pt x="84705" y="79024"/>
                    <a:pt x="82352" y="79024"/>
                    <a:pt x="80000" y="76097"/>
                  </a:cubicBezTo>
                  <a:cubicBezTo>
                    <a:pt x="80000" y="76097"/>
                    <a:pt x="70588" y="61463"/>
                    <a:pt x="68235" y="61463"/>
                  </a:cubicBezTo>
                  <a:cubicBezTo>
                    <a:pt x="70588" y="58536"/>
                    <a:pt x="77647" y="61463"/>
                    <a:pt x="80000" y="61463"/>
                  </a:cubicBezTo>
                  <a:cubicBezTo>
                    <a:pt x="84705" y="61463"/>
                    <a:pt x="82352" y="58536"/>
                    <a:pt x="80000" y="52682"/>
                  </a:cubicBezTo>
                  <a:cubicBezTo>
                    <a:pt x="80000" y="49756"/>
                    <a:pt x="75294" y="49756"/>
                    <a:pt x="72941" y="49756"/>
                  </a:cubicBezTo>
                  <a:cubicBezTo>
                    <a:pt x="65882" y="43902"/>
                    <a:pt x="61176" y="40975"/>
                    <a:pt x="58823" y="35121"/>
                  </a:cubicBezTo>
                  <a:cubicBezTo>
                    <a:pt x="56470" y="29268"/>
                    <a:pt x="49411" y="23414"/>
                    <a:pt x="44705" y="20487"/>
                  </a:cubicBezTo>
                  <a:cubicBezTo>
                    <a:pt x="42352" y="17560"/>
                    <a:pt x="40000" y="17560"/>
                    <a:pt x="37647" y="17560"/>
                  </a:cubicBezTo>
                  <a:cubicBezTo>
                    <a:pt x="35294" y="17560"/>
                    <a:pt x="32941" y="11707"/>
                    <a:pt x="30588" y="11707"/>
                  </a:cubicBezTo>
                  <a:cubicBezTo>
                    <a:pt x="28235" y="8780"/>
                    <a:pt x="23529" y="8780"/>
                    <a:pt x="18823" y="5853"/>
                  </a:cubicBezTo>
                  <a:cubicBezTo>
                    <a:pt x="14117" y="5853"/>
                    <a:pt x="9411" y="0"/>
                    <a:pt x="2352" y="0"/>
                  </a:cubicBezTo>
                  <a:cubicBezTo>
                    <a:pt x="2352" y="8780"/>
                    <a:pt x="2352" y="20487"/>
                    <a:pt x="2352" y="29268"/>
                  </a:cubicBezTo>
                  <a:cubicBezTo>
                    <a:pt x="2352" y="38048"/>
                    <a:pt x="4705" y="49756"/>
                    <a:pt x="2352" y="58536"/>
                  </a:cubicBezTo>
                  <a:cubicBezTo>
                    <a:pt x="0" y="61463"/>
                    <a:pt x="2352" y="67317"/>
                    <a:pt x="2352" y="73170"/>
                  </a:cubicBezTo>
                  <a:cubicBezTo>
                    <a:pt x="2352" y="79024"/>
                    <a:pt x="2352" y="81951"/>
                    <a:pt x="2352" y="87804"/>
                  </a:cubicBezTo>
                  <a:cubicBezTo>
                    <a:pt x="2352" y="96585"/>
                    <a:pt x="4705" y="96585"/>
                    <a:pt x="9411" y="96585"/>
                  </a:cubicBezTo>
                  <a:cubicBezTo>
                    <a:pt x="16470" y="96585"/>
                    <a:pt x="23529" y="96585"/>
                    <a:pt x="30588" y="90731"/>
                  </a:cubicBezTo>
                  <a:cubicBezTo>
                    <a:pt x="32941" y="90731"/>
                    <a:pt x="21176" y="81951"/>
                    <a:pt x="21176" y="81951"/>
                  </a:cubicBezTo>
                  <a:cubicBezTo>
                    <a:pt x="23529" y="81951"/>
                    <a:pt x="32941" y="90731"/>
                    <a:pt x="32941" y="87804"/>
                  </a:cubicBezTo>
                  <a:cubicBezTo>
                    <a:pt x="32941" y="84878"/>
                    <a:pt x="30588" y="81951"/>
                    <a:pt x="30588" y="76097"/>
                  </a:cubicBezTo>
                  <a:cubicBezTo>
                    <a:pt x="30588" y="76097"/>
                    <a:pt x="37647" y="81951"/>
                    <a:pt x="35294" y="79024"/>
                  </a:cubicBezTo>
                  <a:cubicBezTo>
                    <a:pt x="35294" y="73170"/>
                    <a:pt x="40000" y="73170"/>
                    <a:pt x="42352" y="73170"/>
                  </a:cubicBezTo>
                  <a:cubicBezTo>
                    <a:pt x="44705" y="73170"/>
                    <a:pt x="61176" y="81951"/>
                    <a:pt x="61176" y="79024"/>
                  </a:cubicBezTo>
                  <a:cubicBezTo>
                    <a:pt x="61176" y="84878"/>
                    <a:pt x="70588" y="90731"/>
                    <a:pt x="72941" y="96585"/>
                  </a:cubicBezTo>
                  <a:cubicBezTo>
                    <a:pt x="75294" y="102439"/>
                    <a:pt x="80000" y="111219"/>
                    <a:pt x="84705" y="111219"/>
                  </a:cubicBezTo>
                  <a:cubicBezTo>
                    <a:pt x="91764" y="111219"/>
                    <a:pt x="98823" y="114146"/>
                    <a:pt x="105882" y="117073"/>
                  </a:cubicBezTo>
                  <a:cubicBezTo>
                    <a:pt x="108235" y="117073"/>
                    <a:pt x="112941" y="120000"/>
                    <a:pt x="112941" y="117073"/>
                  </a:cubicBezTo>
                  <a:cubicBezTo>
                    <a:pt x="112941" y="114146"/>
                    <a:pt x="120000" y="114146"/>
                    <a:pt x="117647" y="114146"/>
                  </a:cubicBezTo>
                  <a:cubicBezTo>
                    <a:pt x="115294" y="111219"/>
                    <a:pt x="120000" y="114146"/>
                    <a:pt x="117647" y="11414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0" name="Shape 2586">
              <a:extLst>
                <a:ext uri="{FF2B5EF4-FFF2-40B4-BE49-F238E27FC236}">
                  <a16:creationId xmlns:a16="http://schemas.microsoft.com/office/drawing/2014/main" id="{9376C1ED-833A-4D1C-9901-258C04EC7F29}"/>
                </a:ext>
              </a:extLst>
            </p:cNvPr>
            <p:cNvSpPr/>
            <p:nvPr/>
          </p:nvSpPr>
          <p:spPr>
            <a:xfrm>
              <a:off x="16681063" y="8829192"/>
              <a:ext cx="477706" cy="420492"/>
            </a:xfrm>
            <a:custGeom>
              <a:avLst/>
              <a:gdLst/>
              <a:ahLst/>
              <a:cxnLst/>
              <a:rect l="0" t="0" r="0" b="0"/>
              <a:pathLst>
                <a:path w="120000" h="120000" extrusionOk="0">
                  <a:moveTo>
                    <a:pt x="77647" y="13333"/>
                  </a:moveTo>
                  <a:cubicBezTo>
                    <a:pt x="75294" y="21333"/>
                    <a:pt x="72941" y="26666"/>
                    <a:pt x="68235" y="34666"/>
                  </a:cubicBezTo>
                  <a:cubicBezTo>
                    <a:pt x="65882" y="45333"/>
                    <a:pt x="54117" y="45333"/>
                    <a:pt x="47058" y="42666"/>
                  </a:cubicBezTo>
                  <a:cubicBezTo>
                    <a:pt x="42352" y="40000"/>
                    <a:pt x="37647" y="45333"/>
                    <a:pt x="35294" y="48000"/>
                  </a:cubicBezTo>
                  <a:cubicBezTo>
                    <a:pt x="32941" y="50666"/>
                    <a:pt x="25882" y="48000"/>
                    <a:pt x="23529" y="50666"/>
                  </a:cubicBezTo>
                  <a:cubicBezTo>
                    <a:pt x="18823" y="53333"/>
                    <a:pt x="18823" y="53333"/>
                    <a:pt x="16470" y="48000"/>
                  </a:cubicBezTo>
                  <a:cubicBezTo>
                    <a:pt x="11764" y="45333"/>
                    <a:pt x="9411" y="42666"/>
                    <a:pt x="7058" y="37333"/>
                  </a:cubicBezTo>
                  <a:cubicBezTo>
                    <a:pt x="4705" y="34666"/>
                    <a:pt x="0" y="50666"/>
                    <a:pt x="0" y="53333"/>
                  </a:cubicBezTo>
                  <a:cubicBezTo>
                    <a:pt x="0" y="61333"/>
                    <a:pt x="7058" y="69333"/>
                    <a:pt x="9411" y="77333"/>
                  </a:cubicBezTo>
                  <a:cubicBezTo>
                    <a:pt x="14117" y="85333"/>
                    <a:pt x="11764" y="93333"/>
                    <a:pt x="18823" y="98666"/>
                  </a:cubicBezTo>
                  <a:cubicBezTo>
                    <a:pt x="23529" y="101333"/>
                    <a:pt x="28235" y="104000"/>
                    <a:pt x="30588" y="104000"/>
                  </a:cubicBezTo>
                  <a:cubicBezTo>
                    <a:pt x="37647" y="101333"/>
                    <a:pt x="30588" y="106666"/>
                    <a:pt x="32941" y="109333"/>
                  </a:cubicBezTo>
                  <a:cubicBezTo>
                    <a:pt x="35294" y="109333"/>
                    <a:pt x="42352" y="109333"/>
                    <a:pt x="44705" y="109333"/>
                  </a:cubicBezTo>
                  <a:cubicBezTo>
                    <a:pt x="47058" y="106666"/>
                    <a:pt x="47058" y="101333"/>
                    <a:pt x="49411" y="104000"/>
                  </a:cubicBezTo>
                  <a:cubicBezTo>
                    <a:pt x="51764" y="106666"/>
                    <a:pt x="56470" y="109333"/>
                    <a:pt x="58823" y="106666"/>
                  </a:cubicBezTo>
                  <a:cubicBezTo>
                    <a:pt x="61176" y="106666"/>
                    <a:pt x="65882" y="104000"/>
                    <a:pt x="65882" y="106666"/>
                  </a:cubicBezTo>
                  <a:cubicBezTo>
                    <a:pt x="68235" y="114666"/>
                    <a:pt x="63529" y="120000"/>
                    <a:pt x="72941" y="114666"/>
                  </a:cubicBezTo>
                  <a:cubicBezTo>
                    <a:pt x="75294" y="114666"/>
                    <a:pt x="77647" y="112000"/>
                    <a:pt x="80000" y="112000"/>
                  </a:cubicBezTo>
                  <a:cubicBezTo>
                    <a:pt x="82352" y="112000"/>
                    <a:pt x="84705" y="114666"/>
                    <a:pt x="84705" y="114666"/>
                  </a:cubicBezTo>
                  <a:cubicBezTo>
                    <a:pt x="87058" y="109333"/>
                    <a:pt x="82352" y="104000"/>
                    <a:pt x="87058" y="98666"/>
                  </a:cubicBezTo>
                  <a:cubicBezTo>
                    <a:pt x="89411" y="96000"/>
                    <a:pt x="87058" y="93333"/>
                    <a:pt x="87058" y="88000"/>
                  </a:cubicBezTo>
                  <a:cubicBezTo>
                    <a:pt x="87058" y="85333"/>
                    <a:pt x="89411" y="82666"/>
                    <a:pt x="91764" y="80000"/>
                  </a:cubicBezTo>
                  <a:cubicBezTo>
                    <a:pt x="96470" y="74666"/>
                    <a:pt x="101176" y="72000"/>
                    <a:pt x="98823" y="64000"/>
                  </a:cubicBezTo>
                  <a:cubicBezTo>
                    <a:pt x="98823" y="58666"/>
                    <a:pt x="105882" y="48000"/>
                    <a:pt x="110588" y="50666"/>
                  </a:cubicBezTo>
                  <a:cubicBezTo>
                    <a:pt x="112941" y="53333"/>
                    <a:pt x="120000" y="50666"/>
                    <a:pt x="115294" y="48000"/>
                  </a:cubicBezTo>
                  <a:cubicBezTo>
                    <a:pt x="112941" y="42666"/>
                    <a:pt x="105882" y="40000"/>
                    <a:pt x="105882" y="34666"/>
                  </a:cubicBezTo>
                  <a:cubicBezTo>
                    <a:pt x="105882" y="29333"/>
                    <a:pt x="101176" y="24000"/>
                    <a:pt x="98823" y="18666"/>
                  </a:cubicBezTo>
                  <a:cubicBezTo>
                    <a:pt x="96470" y="10666"/>
                    <a:pt x="103529" y="18666"/>
                    <a:pt x="103529" y="16000"/>
                  </a:cubicBezTo>
                  <a:cubicBezTo>
                    <a:pt x="105882" y="13333"/>
                    <a:pt x="96470" y="10666"/>
                    <a:pt x="103529" y="8000"/>
                  </a:cubicBezTo>
                  <a:cubicBezTo>
                    <a:pt x="94117" y="5333"/>
                    <a:pt x="80000" y="0"/>
                    <a:pt x="77647" y="13333"/>
                  </a:cubicBezTo>
                  <a:cubicBezTo>
                    <a:pt x="75294" y="18666"/>
                    <a:pt x="80000" y="8000"/>
                    <a:pt x="77647" y="1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1" name="Shape 2587">
              <a:extLst>
                <a:ext uri="{FF2B5EF4-FFF2-40B4-BE49-F238E27FC236}">
                  <a16:creationId xmlns:a16="http://schemas.microsoft.com/office/drawing/2014/main" id="{3828E3C5-A750-41D6-B5EC-36CD7F803B9E}"/>
                </a:ext>
              </a:extLst>
            </p:cNvPr>
            <p:cNvSpPr/>
            <p:nvPr/>
          </p:nvSpPr>
          <p:spPr>
            <a:xfrm>
              <a:off x="16709724" y="8717696"/>
              <a:ext cx="458598" cy="299441"/>
            </a:xfrm>
            <a:custGeom>
              <a:avLst/>
              <a:gdLst/>
              <a:ahLst/>
              <a:cxnLst/>
              <a:rect l="0" t="0" r="0" b="0"/>
              <a:pathLst>
                <a:path w="120000" h="120000" extrusionOk="0">
                  <a:moveTo>
                    <a:pt x="110204" y="37500"/>
                  </a:moveTo>
                  <a:cubicBezTo>
                    <a:pt x="117551" y="37500"/>
                    <a:pt x="119999" y="33750"/>
                    <a:pt x="115102" y="30000"/>
                  </a:cubicBezTo>
                  <a:cubicBezTo>
                    <a:pt x="110204" y="26250"/>
                    <a:pt x="110204" y="22500"/>
                    <a:pt x="105306" y="26250"/>
                  </a:cubicBezTo>
                  <a:cubicBezTo>
                    <a:pt x="102857" y="30000"/>
                    <a:pt x="105306" y="26250"/>
                    <a:pt x="102857" y="22500"/>
                  </a:cubicBezTo>
                  <a:cubicBezTo>
                    <a:pt x="102857" y="22500"/>
                    <a:pt x="100408" y="22500"/>
                    <a:pt x="100408" y="22500"/>
                  </a:cubicBezTo>
                  <a:cubicBezTo>
                    <a:pt x="100408" y="22500"/>
                    <a:pt x="100408" y="15000"/>
                    <a:pt x="100408" y="15000"/>
                  </a:cubicBezTo>
                  <a:cubicBezTo>
                    <a:pt x="97959" y="11250"/>
                    <a:pt x="95510" y="7500"/>
                    <a:pt x="95510" y="7500"/>
                  </a:cubicBezTo>
                  <a:cubicBezTo>
                    <a:pt x="90612" y="0"/>
                    <a:pt x="93061" y="3750"/>
                    <a:pt x="90612" y="7500"/>
                  </a:cubicBezTo>
                  <a:cubicBezTo>
                    <a:pt x="88163" y="11250"/>
                    <a:pt x="88163" y="3750"/>
                    <a:pt x="88163" y="3750"/>
                  </a:cubicBezTo>
                  <a:cubicBezTo>
                    <a:pt x="85714" y="3750"/>
                    <a:pt x="78367" y="18750"/>
                    <a:pt x="78367" y="22500"/>
                  </a:cubicBezTo>
                  <a:cubicBezTo>
                    <a:pt x="75918" y="22500"/>
                    <a:pt x="73469" y="26250"/>
                    <a:pt x="73469" y="30000"/>
                  </a:cubicBezTo>
                  <a:cubicBezTo>
                    <a:pt x="71020" y="30000"/>
                    <a:pt x="71020" y="33750"/>
                    <a:pt x="71020" y="33750"/>
                  </a:cubicBezTo>
                  <a:cubicBezTo>
                    <a:pt x="71020" y="37500"/>
                    <a:pt x="71020" y="37500"/>
                    <a:pt x="71020" y="37500"/>
                  </a:cubicBezTo>
                  <a:cubicBezTo>
                    <a:pt x="71020" y="41250"/>
                    <a:pt x="63673" y="41250"/>
                    <a:pt x="61224" y="45000"/>
                  </a:cubicBezTo>
                  <a:cubicBezTo>
                    <a:pt x="53877" y="45000"/>
                    <a:pt x="56326" y="52500"/>
                    <a:pt x="61224" y="56250"/>
                  </a:cubicBezTo>
                  <a:cubicBezTo>
                    <a:pt x="66122" y="63750"/>
                    <a:pt x="63673" y="56250"/>
                    <a:pt x="66122" y="52500"/>
                  </a:cubicBezTo>
                  <a:cubicBezTo>
                    <a:pt x="66122" y="48750"/>
                    <a:pt x="71020" y="48750"/>
                    <a:pt x="71020" y="48750"/>
                  </a:cubicBezTo>
                  <a:cubicBezTo>
                    <a:pt x="71020" y="48750"/>
                    <a:pt x="68571" y="45000"/>
                    <a:pt x="68571" y="41250"/>
                  </a:cubicBezTo>
                  <a:cubicBezTo>
                    <a:pt x="68571" y="45000"/>
                    <a:pt x="71020" y="48750"/>
                    <a:pt x="71020" y="48750"/>
                  </a:cubicBezTo>
                  <a:cubicBezTo>
                    <a:pt x="71020" y="48750"/>
                    <a:pt x="66122" y="48750"/>
                    <a:pt x="63673" y="52500"/>
                  </a:cubicBezTo>
                  <a:cubicBezTo>
                    <a:pt x="63673" y="63750"/>
                    <a:pt x="58775" y="52500"/>
                    <a:pt x="56326" y="48750"/>
                  </a:cubicBezTo>
                  <a:cubicBezTo>
                    <a:pt x="48979" y="60000"/>
                    <a:pt x="44081" y="71250"/>
                    <a:pt x="34285" y="75000"/>
                  </a:cubicBezTo>
                  <a:cubicBezTo>
                    <a:pt x="29387" y="78750"/>
                    <a:pt x="24489" y="78750"/>
                    <a:pt x="22040" y="86250"/>
                  </a:cubicBezTo>
                  <a:cubicBezTo>
                    <a:pt x="19591" y="90000"/>
                    <a:pt x="19591" y="93750"/>
                    <a:pt x="17142" y="97500"/>
                  </a:cubicBezTo>
                  <a:cubicBezTo>
                    <a:pt x="17142" y="101250"/>
                    <a:pt x="22040" y="105000"/>
                    <a:pt x="22040" y="105000"/>
                  </a:cubicBezTo>
                  <a:cubicBezTo>
                    <a:pt x="19591" y="108750"/>
                    <a:pt x="2448" y="97500"/>
                    <a:pt x="0" y="97500"/>
                  </a:cubicBezTo>
                  <a:cubicBezTo>
                    <a:pt x="2448" y="105000"/>
                    <a:pt x="7346" y="116250"/>
                    <a:pt x="12244" y="120000"/>
                  </a:cubicBezTo>
                  <a:cubicBezTo>
                    <a:pt x="14693" y="120000"/>
                    <a:pt x="17142" y="116250"/>
                    <a:pt x="17142" y="116250"/>
                  </a:cubicBezTo>
                  <a:cubicBezTo>
                    <a:pt x="22040" y="112500"/>
                    <a:pt x="29387" y="116250"/>
                    <a:pt x="29387" y="112500"/>
                  </a:cubicBezTo>
                  <a:cubicBezTo>
                    <a:pt x="36734" y="101250"/>
                    <a:pt x="41632" y="105000"/>
                    <a:pt x="48979" y="108750"/>
                  </a:cubicBezTo>
                  <a:cubicBezTo>
                    <a:pt x="56326" y="108750"/>
                    <a:pt x="63673" y="101250"/>
                    <a:pt x="66122" y="90000"/>
                  </a:cubicBezTo>
                  <a:cubicBezTo>
                    <a:pt x="68571" y="82500"/>
                    <a:pt x="71020" y="75000"/>
                    <a:pt x="73469" y="67500"/>
                  </a:cubicBezTo>
                  <a:cubicBezTo>
                    <a:pt x="73469" y="56250"/>
                    <a:pt x="75918" y="52500"/>
                    <a:pt x="83265" y="52500"/>
                  </a:cubicBezTo>
                  <a:cubicBezTo>
                    <a:pt x="90612" y="52500"/>
                    <a:pt x="97959" y="56250"/>
                    <a:pt x="105306" y="52500"/>
                  </a:cubicBezTo>
                  <a:cubicBezTo>
                    <a:pt x="115102" y="48750"/>
                    <a:pt x="97959" y="37500"/>
                    <a:pt x="110204" y="375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2" name="Shape 2588">
              <a:extLst>
                <a:ext uri="{FF2B5EF4-FFF2-40B4-BE49-F238E27FC236}">
                  <a16:creationId xmlns:a16="http://schemas.microsoft.com/office/drawing/2014/main" id="{DB4F1916-F215-4859-9D1C-FE5715DDCBD1}"/>
                </a:ext>
              </a:extLst>
            </p:cNvPr>
            <p:cNvSpPr/>
            <p:nvPr/>
          </p:nvSpPr>
          <p:spPr>
            <a:xfrm>
              <a:off x="15776607" y="7679210"/>
              <a:ext cx="159235" cy="92380"/>
            </a:xfrm>
            <a:custGeom>
              <a:avLst/>
              <a:gdLst/>
              <a:ahLst/>
              <a:cxnLst/>
              <a:rect l="0" t="0" r="0" b="0"/>
              <a:pathLst>
                <a:path w="120000" h="120000" extrusionOk="0">
                  <a:moveTo>
                    <a:pt x="14117" y="96000"/>
                  </a:moveTo>
                  <a:cubicBezTo>
                    <a:pt x="21176" y="108000"/>
                    <a:pt x="42352" y="120000"/>
                    <a:pt x="49411" y="108000"/>
                  </a:cubicBezTo>
                  <a:cubicBezTo>
                    <a:pt x="63529" y="96000"/>
                    <a:pt x="70588" y="120000"/>
                    <a:pt x="84705" y="108000"/>
                  </a:cubicBezTo>
                  <a:cubicBezTo>
                    <a:pt x="91764" y="108000"/>
                    <a:pt x="120000" y="108000"/>
                    <a:pt x="112941" y="96000"/>
                  </a:cubicBezTo>
                  <a:cubicBezTo>
                    <a:pt x="105882" y="72000"/>
                    <a:pt x="98823" y="60000"/>
                    <a:pt x="105882" y="36000"/>
                  </a:cubicBezTo>
                  <a:cubicBezTo>
                    <a:pt x="91764" y="24000"/>
                    <a:pt x="77647" y="48000"/>
                    <a:pt x="70588" y="36000"/>
                  </a:cubicBezTo>
                  <a:cubicBezTo>
                    <a:pt x="63529" y="24000"/>
                    <a:pt x="49411" y="0"/>
                    <a:pt x="42352" y="12000"/>
                  </a:cubicBezTo>
                  <a:cubicBezTo>
                    <a:pt x="28235" y="36000"/>
                    <a:pt x="0" y="72000"/>
                    <a:pt x="14117" y="96000"/>
                  </a:cubicBezTo>
                  <a:cubicBezTo>
                    <a:pt x="21176" y="108000"/>
                    <a:pt x="7058" y="84000"/>
                    <a:pt x="14117" y="96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3" name="Shape 2589">
              <a:extLst>
                <a:ext uri="{FF2B5EF4-FFF2-40B4-BE49-F238E27FC236}">
                  <a16:creationId xmlns:a16="http://schemas.microsoft.com/office/drawing/2014/main" id="{63244FB3-09DD-437A-8D99-13951CBD3AD0}"/>
                </a:ext>
              </a:extLst>
            </p:cNvPr>
            <p:cNvSpPr/>
            <p:nvPr/>
          </p:nvSpPr>
          <p:spPr>
            <a:xfrm>
              <a:off x="15410363" y="7574089"/>
              <a:ext cx="347132" cy="216614"/>
            </a:xfrm>
            <a:custGeom>
              <a:avLst/>
              <a:gdLst/>
              <a:ahLst/>
              <a:cxnLst/>
              <a:rect l="0" t="0" r="0" b="0"/>
              <a:pathLst>
                <a:path w="120000" h="120000" extrusionOk="0">
                  <a:moveTo>
                    <a:pt x="3243" y="15652"/>
                  </a:moveTo>
                  <a:cubicBezTo>
                    <a:pt x="0" y="20869"/>
                    <a:pt x="0" y="41739"/>
                    <a:pt x="0" y="46956"/>
                  </a:cubicBezTo>
                  <a:cubicBezTo>
                    <a:pt x="3243" y="52173"/>
                    <a:pt x="12972" y="57391"/>
                    <a:pt x="16216" y="67826"/>
                  </a:cubicBezTo>
                  <a:cubicBezTo>
                    <a:pt x="19459" y="67826"/>
                    <a:pt x="22702" y="73043"/>
                    <a:pt x="22702" y="73043"/>
                  </a:cubicBezTo>
                  <a:cubicBezTo>
                    <a:pt x="29189" y="78260"/>
                    <a:pt x="32432" y="73043"/>
                    <a:pt x="38918" y="78260"/>
                  </a:cubicBezTo>
                  <a:cubicBezTo>
                    <a:pt x="42162" y="78260"/>
                    <a:pt x="45405" y="83478"/>
                    <a:pt x="48648" y="83478"/>
                  </a:cubicBezTo>
                  <a:cubicBezTo>
                    <a:pt x="51891" y="83478"/>
                    <a:pt x="58378" y="83478"/>
                    <a:pt x="61621" y="83478"/>
                  </a:cubicBezTo>
                  <a:cubicBezTo>
                    <a:pt x="64864" y="88695"/>
                    <a:pt x="68108" y="93913"/>
                    <a:pt x="71351" y="99130"/>
                  </a:cubicBezTo>
                  <a:cubicBezTo>
                    <a:pt x="74594" y="99130"/>
                    <a:pt x="81081" y="99130"/>
                    <a:pt x="84324" y="104347"/>
                  </a:cubicBezTo>
                  <a:cubicBezTo>
                    <a:pt x="87567" y="104347"/>
                    <a:pt x="90810" y="114782"/>
                    <a:pt x="94054" y="114782"/>
                  </a:cubicBezTo>
                  <a:cubicBezTo>
                    <a:pt x="97297" y="114782"/>
                    <a:pt x="100540" y="104347"/>
                    <a:pt x="103783" y="104347"/>
                  </a:cubicBezTo>
                  <a:cubicBezTo>
                    <a:pt x="107027" y="109565"/>
                    <a:pt x="107027" y="120000"/>
                    <a:pt x="113513" y="114782"/>
                  </a:cubicBezTo>
                  <a:cubicBezTo>
                    <a:pt x="113513" y="114782"/>
                    <a:pt x="120000" y="109565"/>
                    <a:pt x="120000" y="109565"/>
                  </a:cubicBezTo>
                  <a:cubicBezTo>
                    <a:pt x="120000" y="104347"/>
                    <a:pt x="120000" y="99130"/>
                    <a:pt x="120000" y="93913"/>
                  </a:cubicBezTo>
                  <a:cubicBezTo>
                    <a:pt x="116756" y="88695"/>
                    <a:pt x="120000" y="83478"/>
                    <a:pt x="120000" y="73043"/>
                  </a:cubicBezTo>
                  <a:cubicBezTo>
                    <a:pt x="113513" y="73043"/>
                    <a:pt x="110270" y="78260"/>
                    <a:pt x="103783" y="73043"/>
                  </a:cubicBezTo>
                  <a:cubicBezTo>
                    <a:pt x="103783" y="73043"/>
                    <a:pt x="100540" y="67826"/>
                    <a:pt x="100540" y="67826"/>
                  </a:cubicBezTo>
                  <a:cubicBezTo>
                    <a:pt x="97297" y="67826"/>
                    <a:pt x="94054" y="73043"/>
                    <a:pt x="90810" y="67826"/>
                  </a:cubicBezTo>
                  <a:cubicBezTo>
                    <a:pt x="90810" y="67826"/>
                    <a:pt x="87567" y="62608"/>
                    <a:pt x="84324" y="62608"/>
                  </a:cubicBezTo>
                  <a:cubicBezTo>
                    <a:pt x="81081" y="62608"/>
                    <a:pt x="77837" y="73043"/>
                    <a:pt x="77837" y="62608"/>
                  </a:cubicBezTo>
                  <a:cubicBezTo>
                    <a:pt x="71351" y="52173"/>
                    <a:pt x="68108" y="57391"/>
                    <a:pt x="64864" y="52173"/>
                  </a:cubicBezTo>
                  <a:cubicBezTo>
                    <a:pt x="61621" y="46956"/>
                    <a:pt x="61621" y="41739"/>
                    <a:pt x="58378" y="41739"/>
                  </a:cubicBezTo>
                  <a:cubicBezTo>
                    <a:pt x="55135" y="36521"/>
                    <a:pt x="51891" y="36521"/>
                    <a:pt x="51891" y="36521"/>
                  </a:cubicBezTo>
                  <a:cubicBezTo>
                    <a:pt x="45405" y="31304"/>
                    <a:pt x="35675" y="20869"/>
                    <a:pt x="32432" y="10434"/>
                  </a:cubicBezTo>
                  <a:cubicBezTo>
                    <a:pt x="32432" y="5217"/>
                    <a:pt x="29189" y="0"/>
                    <a:pt x="25945" y="0"/>
                  </a:cubicBezTo>
                  <a:cubicBezTo>
                    <a:pt x="19459" y="0"/>
                    <a:pt x="19459" y="5217"/>
                    <a:pt x="16216" y="10434"/>
                  </a:cubicBezTo>
                  <a:cubicBezTo>
                    <a:pt x="16216" y="15652"/>
                    <a:pt x="12972" y="10434"/>
                    <a:pt x="12972" y="10434"/>
                  </a:cubicBezTo>
                  <a:cubicBezTo>
                    <a:pt x="9729" y="15652"/>
                    <a:pt x="6486" y="15652"/>
                    <a:pt x="3243" y="15652"/>
                  </a:cubicBezTo>
                  <a:cubicBezTo>
                    <a:pt x="0" y="20869"/>
                    <a:pt x="6486" y="15652"/>
                    <a:pt x="3243" y="1565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4" name="Shape 2590">
              <a:extLst>
                <a:ext uri="{FF2B5EF4-FFF2-40B4-BE49-F238E27FC236}">
                  <a16:creationId xmlns:a16="http://schemas.microsoft.com/office/drawing/2014/main" id="{42628B93-9E22-4797-99EC-6CA72819BE39}"/>
                </a:ext>
              </a:extLst>
            </p:cNvPr>
            <p:cNvSpPr/>
            <p:nvPr/>
          </p:nvSpPr>
          <p:spPr>
            <a:xfrm>
              <a:off x="16372145" y="8360917"/>
              <a:ext cx="261145" cy="216614"/>
            </a:xfrm>
            <a:custGeom>
              <a:avLst/>
              <a:gdLst/>
              <a:ahLst/>
              <a:cxnLst/>
              <a:rect l="0" t="0" r="0" b="0"/>
              <a:pathLst>
                <a:path w="120000" h="120000" extrusionOk="0">
                  <a:moveTo>
                    <a:pt x="59999" y="99130"/>
                  </a:moveTo>
                  <a:cubicBezTo>
                    <a:pt x="59999" y="93913"/>
                    <a:pt x="85714" y="104347"/>
                    <a:pt x="81428" y="93913"/>
                  </a:cubicBezTo>
                  <a:cubicBezTo>
                    <a:pt x="81428" y="93913"/>
                    <a:pt x="77142" y="78260"/>
                    <a:pt x="81428" y="78260"/>
                  </a:cubicBezTo>
                  <a:cubicBezTo>
                    <a:pt x="85714" y="78260"/>
                    <a:pt x="89999" y="83478"/>
                    <a:pt x="89999" y="73043"/>
                  </a:cubicBezTo>
                  <a:cubicBezTo>
                    <a:pt x="89999" y="62608"/>
                    <a:pt x="98571" y="67826"/>
                    <a:pt x="102857" y="62608"/>
                  </a:cubicBezTo>
                  <a:cubicBezTo>
                    <a:pt x="111428" y="62608"/>
                    <a:pt x="111428" y="52173"/>
                    <a:pt x="115714" y="46956"/>
                  </a:cubicBezTo>
                  <a:cubicBezTo>
                    <a:pt x="119999" y="36521"/>
                    <a:pt x="107142" y="10434"/>
                    <a:pt x="111428" y="5217"/>
                  </a:cubicBezTo>
                  <a:cubicBezTo>
                    <a:pt x="102857" y="10434"/>
                    <a:pt x="102857" y="10434"/>
                    <a:pt x="94285" y="5217"/>
                  </a:cubicBezTo>
                  <a:cubicBezTo>
                    <a:pt x="89999" y="0"/>
                    <a:pt x="81428" y="10434"/>
                    <a:pt x="81428" y="10434"/>
                  </a:cubicBezTo>
                  <a:cubicBezTo>
                    <a:pt x="81428" y="20869"/>
                    <a:pt x="72857" y="10434"/>
                    <a:pt x="72857" y="10434"/>
                  </a:cubicBezTo>
                  <a:cubicBezTo>
                    <a:pt x="55714" y="5217"/>
                    <a:pt x="25714" y="0"/>
                    <a:pt x="12857" y="15652"/>
                  </a:cubicBezTo>
                  <a:cubicBezTo>
                    <a:pt x="8571" y="20869"/>
                    <a:pt x="0" y="26086"/>
                    <a:pt x="0" y="36521"/>
                  </a:cubicBezTo>
                  <a:cubicBezTo>
                    <a:pt x="0" y="41739"/>
                    <a:pt x="4285" y="46956"/>
                    <a:pt x="4285" y="52173"/>
                  </a:cubicBezTo>
                  <a:cubicBezTo>
                    <a:pt x="12857" y="57391"/>
                    <a:pt x="12857" y="67826"/>
                    <a:pt x="12857" y="73043"/>
                  </a:cubicBezTo>
                  <a:cubicBezTo>
                    <a:pt x="17142" y="83478"/>
                    <a:pt x="17142" y="88695"/>
                    <a:pt x="21428" y="93913"/>
                  </a:cubicBezTo>
                  <a:cubicBezTo>
                    <a:pt x="21428" y="99130"/>
                    <a:pt x="25714" y="93913"/>
                    <a:pt x="25714" y="99130"/>
                  </a:cubicBezTo>
                  <a:cubicBezTo>
                    <a:pt x="29999" y="99130"/>
                    <a:pt x="25714" y="104347"/>
                    <a:pt x="29999" y="109565"/>
                  </a:cubicBezTo>
                  <a:cubicBezTo>
                    <a:pt x="38571" y="109565"/>
                    <a:pt x="34285" y="114782"/>
                    <a:pt x="34285" y="120000"/>
                  </a:cubicBezTo>
                  <a:cubicBezTo>
                    <a:pt x="34285" y="114782"/>
                    <a:pt x="59999" y="104347"/>
                    <a:pt x="59999" y="99130"/>
                  </a:cubicBezTo>
                  <a:cubicBezTo>
                    <a:pt x="59999" y="99130"/>
                    <a:pt x="59999" y="104347"/>
                    <a:pt x="59999" y="9913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5" name="Shape 2591">
              <a:extLst>
                <a:ext uri="{FF2B5EF4-FFF2-40B4-BE49-F238E27FC236}">
                  <a16:creationId xmlns:a16="http://schemas.microsoft.com/office/drawing/2014/main" id="{CE4B8E60-87D1-4DD9-B77B-CCF04D2D1B0F}"/>
                </a:ext>
              </a:extLst>
            </p:cNvPr>
            <p:cNvSpPr/>
            <p:nvPr/>
          </p:nvSpPr>
          <p:spPr>
            <a:xfrm>
              <a:off x="16270234" y="8743181"/>
              <a:ext cx="207006" cy="245288"/>
            </a:xfrm>
            <a:custGeom>
              <a:avLst/>
              <a:gdLst/>
              <a:ahLst/>
              <a:cxnLst/>
              <a:rect l="0" t="0" r="0" b="0"/>
              <a:pathLst>
                <a:path w="120000" h="120000" extrusionOk="0">
                  <a:moveTo>
                    <a:pt x="54545" y="13846"/>
                  </a:moveTo>
                  <a:cubicBezTo>
                    <a:pt x="49090" y="13846"/>
                    <a:pt x="43636" y="18461"/>
                    <a:pt x="38181" y="18461"/>
                  </a:cubicBezTo>
                  <a:cubicBezTo>
                    <a:pt x="38181" y="13846"/>
                    <a:pt x="32727" y="18461"/>
                    <a:pt x="32727" y="18461"/>
                  </a:cubicBezTo>
                  <a:cubicBezTo>
                    <a:pt x="27272" y="18461"/>
                    <a:pt x="27272" y="9230"/>
                    <a:pt x="27272" y="4615"/>
                  </a:cubicBezTo>
                  <a:cubicBezTo>
                    <a:pt x="21818" y="0"/>
                    <a:pt x="10909" y="0"/>
                    <a:pt x="0" y="0"/>
                  </a:cubicBezTo>
                  <a:cubicBezTo>
                    <a:pt x="5454" y="4615"/>
                    <a:pt x="5454" y="18461"/>
                    <a:pt x="5454" y="27692"/>
                  </a:cubicBezTo>
                  <a:cubicBezTo>
                    <a:pt x="10909" y="36923"/>
                    <a:pt x="16363" y="50769"/>
                    <a:pt x="21818" y="64615"/>
                  </a:cubicBezTo>
                  <a:cubicBezTo>
                    <a:pt x="32727" y="73846"/>
                    <a:pt x="38181" y="87692"/>
                    <a:pt x="49090" y="96923"/>
                  </a:cubicBezTo>
                  <a:cubicBezTo>
                    <a:pt x="65454" y="101538"/>
                    <a:pt x="81818" y="120000"/>
                    <a:pt x="103636" y="120000"/>
                  </a:cubicBezTo>
                  <a:cubicBezTo>
                    <a:pt x="120000" y="120000"/>
                    <a:pt x="114545" y="115384"/>
                    <a:pt x="109090" y="106153"/>
                  </a:cubicBezTo>
                  <a:cubicBezTo>
                    <a:pt x="98181" y="92307"/>
                    <a:pt x="87272" y="83076"/>
                    <a:pt x="87272" y="64615"/>
                  </a:cubicBezTo>
                  <a:cubicBezTo>
                    <a:pt x="87272" y="50769"/>
                    <a:pt x="98181" y="41538"/>
                    <a:pt x="87272" y="27692"/>
                  </a:cubicBezTo>
                  <a:cubicBezTo>
                    <a:pt x="81818" y="23076"/>
                    <a:pt x="60000" y="0"/>
                    <a:pt x="54545" y="13846"/>
                  </a:cubicBezTo>
                  <a:cubicBezTo>
                    <a:pt x="49090" y="18461"/>
                    <a:pt x="54545" y="9230"/>
                    <a:pt x="54545" y="1384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6" name="Shape 2592">
              <a:extLst>
                <a:ext uri="{FF2B5EF4-FFF2-40B4-BE49-F238E27FC236}">
                  <a16:creationId xmlns:a16="http://schemas.microsoft.com/office/drawing/2014/main" id="{7C18B4F4-E915-403E-BD51-B5F428E7AE84}"/>
                </a:ext>
              </a:extLst>
            </p:cNvPr>
            <p:cNvSpPr/>
            <p:nvPr/>
          </p:nvSpPr>
          <p:spPr>
            <a:xfrm>
              <a:off x="15104630" y="6264829"/>
              <a:ext cx="2799363" cy="1825316"/>
            </a:xfrm>
            <a:custGeom>
              <a:avLst/>
              <a:gdLst/>
              <a:ahLst/>
              <a:cxnLst/>
              <a:rect l="0" t="0" r="0" b="0"/>
              <a:pathLst>
                <a:path w="120000" h="120000" extrusionOk="0">
                  <a:moveTo>
                    <a:pt x="119200" y="22769"/>
                  </a:moveTo>
                  <a:cubicBezTo>
                    <a:pt x="119200" y="21538"/>
                    <a:pt x="117600" y="22153"/>
                    <a:pt x="117200" y="22769"/>
                  </a:cubicBezTo>
                  <a:cubicBezTo>
                    <a:pt x="116400" y="22769"/>
                    <a:pt x="116000" y="23384"/>
                    <a:pt x="115200" y="24000"/>
                  </a:cubicBezTo>
                  <a:cubicBezTo>
                    <a:pt x="114400" y="24615"/>
                    <a:pt x="111600" y="24615"/>
                    <a:pt x="111600" y="22769"/>
                  </a:cubicBezTo>
                  <a:cubicBezTo>
                    <a:pt x="110800" y="20307"/>
                    <a:pt x="110400" y="19076"/>
                    <a:pt x="108800" y="17846"/>
                  </a:cubicBezTo>
                  <a:cubicBezTo>
                    <a:pt x="107600" y="17230"/>
                    <a:pt x="105200" y="17230"/>
                    <a:pt x="104800" y="14769"/>
                  </a:cubicBezTo>
                  <a:cubicBezTo>
                    <a:pt x="104400" y="11076"/>
                    <a:pt x="103600" y="6769"/>
                    <a:pt x="102000" y="3692"/>
                  </a:cubicBezTo>
                  <a:cubicBezTo>
                    <a:pt x="100800" y="1846"/>
                    <a:pt x="99200" y="1846"/>
                    <a:pt x="97600" y="615"/>
                  </a:cubicBezTo>
                  <a:cubicBezTo>
                    <a:pt x="96000" y="0"/>
                    <a:pt x="93200" y="615"/>
                    <a:pt x="91600" y="1846"/>
                  </a:cubicBezTo>
                  <a:cubicBezTo>
                    <a:pt x="91200" y="2461"/>
                    <a:pt x="90400" y="3076"/>
                    <a:pt x="90000" y="3692"/>
                  </a:cubicBezTo>
                  <a:cubicBezTo>
                    <a:pt x="90000" y="4307"/>
                    <a:pt x="91200" y="4307"/>
                    <a:pt x="91200" y="4923"/>
                  </a:cubicBezTo>
                  <a:cubicBezTo>
                    <a:pt x="91600" y="7384"/>
                    <a:pt x="89600" y="9230"/>
                    <a:pt x="89200" y="11076"/>
                  </a:cubicBezTo>
                  <a:cubicBezTo>
                    <a:pt x="88800" y="11692"/>
                    <a:pt x="88800" y="12307"/>
                    <a:pt x="88800" y="12923"/>
                  </a:cubicBezTo>
                  <a:cubicBezTo>
                    <a:pt x="88800" y="13538"/>
                    <a:pt x="88800" y="13538"/>
                    <a:pt x="88800" y="14153"/>
                  </a:cubicBezTo>
                  <a:cubicBezTo>
                    <a:pt x="88800" y="15384"/>
                    <a:pt x="87600" y="15384"/>
                    <a:pt x="86800" y="16000"/>
                  </a:cubicBezTo>
                  <a:cubicBezTo>
                    <a:pt x="86400" y="16000"/>
                    <a:pt x="86000" y="16615"/>
                    <a:pt x="85600" y="16615"/>
                  </a:cubicBezTo>
                  <a:cubicBezTo>
                    <a:pt x="85200" y="16615"/>
                    <a:pt x="83200" y="15384"/>
                    <a:pt x="83200" y="15384"/>
                  </a:cubicBezTo>
                  <a:cubicBezTo>
                    <a:pt x="82800" y="16615"/>
                    <a:pt x="82400" y="18461"/>
                    <a:pt x="82000" y="19692"/>
                  </a:cubicBezTo>
                  <a:cubicBezTo>
                    <a:pt x="82000" y="20307"/>
                    <a:pt x="81600" y="20923"/>
                    <a:pt x="81600" y="21538"/>
                  </a:cubicBezTo>
                  <a:cubicBezTo>
                    <a:pt x="81600" y="21538"/>
                    <a:pt x="80800" y="25230"/>
                    <a:pt x="82000" y="24000"/>
                  </a:cubicBezTo>
                  <a:cubicBezTo>
                    <a:pt x="82400" y="23384"/>
                    <a:pt x="82400" y="23384"/>
                    <a:pt x="83200" y="23384"/>
                  </a:cubicBezTo>
                  <a:cubicBezTo>
                    <a:pt x="83600" y="23384"/>
                    <a:pt x="84400" y="24615"/>
                    <a:pt x="84800" y="24000"/>
                  </a:cubicBezTo>
                  <a:cubicBezTo>
                    <a:pt x="86400" y="22153"/>
                    <a:pt x="87600" y="23384"/>
                    <a:pt x="88800" y="25846"/>
                  </a:cubicBezTo>
                  <a:cubicBezTo>
                    <a:pt x="89200" y="26461"/>
                    <a:pt x="90000" y="27692"/>
                    <a:pt x="89600" y="28307"/>
                  </a:cubicBezTo>
                  <a:cubicBezTo>
                    <a:pt x="89600" y="28307"/>
                    <a:pt x="88000" y="27692"/>
                    <a:pt x="87600" y="27692"/>
                  </a:cubicBezTo>
                  <a:cubicBezTo>
                    <a:pt x="86400" y="28307"/>
                    <a:pt x="84800" y="28307"/>
                    <a:pt x="83600" y="28923"/>
                  </a:cubicBezTo>
                  <a:cubicBezTo>
                    <a:pt x="82400" y="29538"/>
                    <a:pt x="82400" y="33230"/>
                    <a:pt x="80800" y="33230"/>
                  </a:cubicBezTo>
                  <a:cubicBezTo>
                    <a:pt x="80000" y="33230"/>
                    <a:pt x="79200" y="32615"/>
                    <a:pt x="78800" y="33846"/>
                  </a:cubicBezTo>
                  <a:cubicBezTo>
                    <a:pt x="78400" y="34461"/>
                    <a:pt x="77600" y="35692"/>
                    <a:pt x="76800" y="35692"/>
                  </a:cubicBezTo>
                  <a:cubicBezTo>
                    <a:pt x="75600" y="35076"/>
                    <a:pt x="73200" y="32615"/>
                    <a:pt x="72800" y="36307"/>
                  </a:cubicBezTo>
                  <a:cubicBezTo>
                    <a:pt x="72800" y="37538"/>
                    <a:pt x="73600" y="38153"/>
                    <a:pt x="73600" y="38769"/>
                  </a:cubicBezTo>
                  <a:cubicBezTo>
                    <a:pt x="73600" y="40000"/>
                    <a:pt x="72400" y="40000"/>
                    <a:pt x="72000" y="40615"/>
                  </a:cubicBezTo>
                  <a:cubicBezTo>
                    <a:pt x="70800" y="42461"/>
                    <a:pt x="70400" y="44307"/>
                    <a:pt x="68800" y="44307"/>
                  </a:cubicBezTo>
                  <a:cubicBezTo>
                    <a:pt x="66800" y="44307"/>
                    <a:pt x="64800" y="44307"/>
                    <a:pt x="62800" y="44923"/>
                  </a:cubicBezTo>
                  <a:cubicBezTo>
                    <a:pt x="62000" y="45538"/>
                    <a:pt x="60400" y="48000"/>
                    <a:pt x="60000" y="47384"/>
                  </a:cubicBezTo>
                  <a:cubicBezTo>
                    <a:pt x="59200" y="47384"/>
                    <a:pt x="58800" y="46153"/>
                    <a:pt x="58400" y="46153"/>
                  </a:cubicBezTo>
                  <a:cubicBezTo>
                    <a:pt x="57600" y="46153"/>
                    <a:pt x="57200" y="46153"/>
                    <a:pt x="56400" y="46153"/>
                  </a:cubicBezTo>
                  <a:cubicBezTo>
                    <a:pt x="55600" y="45538"/>
                    <a:pt x="54800" y="45538"/>
                    <a:pt x="54000" y="44307"/>
                  </a:cubicBezTo>
                  <a:cubicBezTo>
                    <a:pt x="53200" y="43692"/>
                    <a:pt x="52800" y="43692"/>
                    <a:pt x="52400" y="43076"/>
                  </a:cubicBezTo>
                  <a:cubicBezTo>
                    <a:pt x="50800" y="43076"/>
                    <a:pt x="50000" y="43076"/>
                    <a:pt x="48400" y="43076"/>
                  </a:cubicBezTo>
                  <a:cubicBezTo>
                    <a:pt x="47200" y="43076"/>
                    <a:pt x="45200" y="43692"/>
                    <a:pt x="43600" y="43076"/>
                  </a:cubicBezTo>
                  <a:cubicBezTo>
                    <a:pt x="43200" y="43076"/>
                    <a:pt x="42800" y="41846"/>
                    <a:pt x="42800" y="41230"/>
                  </a:cubicBezTo>
                  <a:cubicBezTo>
                    <a:pt x="42000" y="40000"/>
                    <a:pt x="41600" y="38769"/>
                    <a:pt x="40800" y="37538"/>
                  </a:cubicBezTo>
                  <a:cubicBezTo>
                    <a:pt x="39600" y="36307"/>
                    <a:pt x="38800" y="34461"/>
                    <a:pt x="37600" y="34461"/>
                  </a:cubicBezTo>
                  <a:cubicBezTo>
                    <a:pt x="36800" y="34461"/>
                    <a:pt x="32400" y="34461"/>
                    <a:pt x="33200" y="32000"/>
                  </a:cubicBezTo>
                  <a:cubicBezTo>
                    <a:pt x="34000" y="29538"/>
                    <a:pt x="33600" y="25230"/>
                    <a:pt x="31600" y="23384"/>
                  </a:cubicBezTo>
                  <a:cubicBezTo>
                    <a:pt x="30000" y="21538"/>
                    <a:pt x="28000" y="21538"/>
                    <a:pt x="27600" y="17846"/>
                  </a:cubicBezTo>
                  <a:cubicBezTo>
                    <a:pt x="27200" y="18461"/>
                    <a:pt x="26800" y="17846"/>
                    <a:pt x="26400" y="18461"/>
                  </a:cubicBezTo>
                  <a:cubicBezTo>
                    <a:pt x="26000" y="19076"/>
                    <a:pt x="26000" y="19076"/>
                    <a:pt x="26000" y="19692"/>
                  </a:cubicBezTo>
                  <a:cubicBezTo>
                    <a:pt x="25200" y="21538"/>
                    <a:pt x="24000" y="20923"/>
                    <a:pt x="23600" y="22769"/>
                  </a:cubicBezTo>
                  <a:cubicBezTo>
                    <a:pt x="23600" y="24000"/>
                    <a:pt x="24400" y="25230"/>
                    <a:pt x="24000" y="25846"/>
                  </a:cubicBezTo>
                  <a:cubicBezTo>
                    <a:pt x="23600" y="26461"/>
                    <a:pt x="22800" y="27076"/>
                    <a:pt x="22400" y="27076"/>
                  </a:cubicBezTo>
                  <a:cubicBezTo>
                    <a:pt x="22000" y="27692"/>
                    <a:pt x="21600" y="26461"/>
                    <a:pt x="21200" y="27076"/>
                  </a:cubicBezTo>
                  <a:cubicBezTo>
                    <a:pt x="20400" y="27076"/>
                    <a:pt x="20000" y="26461"/>
                    <a:pt x="19200" y="25846"/>
                  </a:cubicBezTo>
                  <a:cubicBezTo>
                    <a:pt x="18800" y="25230"/>
                    <a:pt x="18400" y="28307"/>
                    <a:pt x="18000" y="28923"/>
                  </a:cubicBezTo>
                  <a:cubicBezTo>
                    <a:pt x="18000" y="29538"/>
                    <a:pt x="17600" y="30769"/>
                    <a:pt x="17600" y="31384"/>
                  </a:cubicBezTo>
                  <a:cubicBezTo>
                    <a:pt x="17600" y="32615"/>
                    <a:pt x="18000" y="32615"/>
                    <a:pt x="18000" y="33230"/>
                  </a:cubicBezTo>
                  <a:cubicBezTo>
                    <a:pt x="18000" y="34461"/>
                    <a:pt x="15600" y="33230"/>
                    <a:pt x="15600" y="33230"/>
                  </a:cubicBezTo>
                  <a:cubicBezTo>
                    <a:pt x="14800" y="33846"/>
                    <a:pt x="13200" y="33846"/>
                    <a:pt x="12800" y="34461"/>
                  </a:cubicBezTo>
                  <a:cubicBezTo>
                    <a:pt x="13200" y="33846"/>
                    <a:pt x="13600" y="38153"/>
                    <a:pt x="13600" y="38769"/>
                  </a:cubicBezTo>
                  <a:cubicBezTo>
                    <a:pt x="14000" y="39384"/>
                    <a:pt x="14400" y="40000"/>
                    <a:pt x="14800" y="40615"/>
                  </a:cubicBezTo>
                  <a:cubicBezTo>
                    <a:pt x="14800" y="41230"/>
                    <a:pt x="13600" y="42461"/>
                    <a:pt x="13200" y="43076"/>
                  </a:cubicBezTo>
                  <a:cubicBezTo>
                    <a:pt x="12800" y="43692"/>
                    <a:pt x="13200" y="45538"/>
                    <a:pt x="12800" y="45538"/>
                  </a:cubicBezTo>
                  <a:cubicBezTo>
                    <a:pt x="12400" y="46153"/>
                    <a:pt x="11600" y="46153"/>
                    <a:pt x="11200" y="46769"/>
                  </a:cubicBezTo>
                  <a:cubicBezTo>
                    <a:pt x="10400" y="47384"/>
                    <a:pt x="10000" y="48000"/>
                    <a:pt x="9600" y="48615"/>
                  </a:cubicBezTo>
                  <a:cubicBezTo>
                    <a:pt x="8800" y="48615"/>
                    <a:pt x="8400" y="48615"/>
                    <a:pt x="7600" y="49230"/>
                  </a:cubicBezTo>
                  <a:cubicBezTo>
                    <a:pt x="6800" y="49230"/>
                    <a:pt x="6400" y="49846"/>
                    <a:pt x="6000" y="51076"/>
                  </a:cubicBezTo>
                  <a:cubicBezTo>
                    <a:pt x="6000" y="51076"/>
                    <a:pt x="4400" y="51692"/>
                    <a:pt x="4400" y="51692"/>
                  </a:cubicBezTo>
                  <a:cubicBezTo>
                    <a:pt x="4400" y="51692"/>
                    <a:pt x="4400" y="51076"/>
                    <a:pt x="4400" y="51076"/>
                  </a:cubicBezTo>
                  <a:cubicBezTo>
                    <a:pt x="4000" y="51076"/>
                    <a:pt x="3600" y="51076"/>
                    <a:pt x="2800" y="51076"/>
                  </a:cubicBezTo>
                  <a:cubicBezTo>
                    <a:pt x="2400" y="51076"/>
                    <a:pt x="1200" y="52307"/>
                    <a:pt x="1200" y="52923"/>
                  </a:cubicBezTo>
                  <a:cubicBezTo>
                    <a:pt x="800" y="54153"/>
                    <a:pt x="400" y="55384"/>
                    <a:pt x="400" y="56000"/>
                  </a:cubicBezTo>
                  <a:cubicBezTo>
                    <a:pt x="0" y="57230"/>
                    <a:pt x="1200" y="58461"/>
                    <a:pt x="1600" y="58461"/>
                  </a:cubicBezTo>
                  <a:cubicBezTo>
                    <a:pt x="2800" y="58461"/>
                    <a:pt x="2400" y="58461"/>
                    <a:pt x="2800" y="60307"/>
                  </a:cubicBezTo>
                  <a:cubicBezTo>
                    <a:pt x="2800" y="60923"/>
                    <a:pt x="3200" y="60923"/>
                    <a:pt x="3200" y="62153"/>
                  </a:cubicBezTo>
                  <a:cubicBezTo>
                    <a:pt x="3200" y="62153"/>
                    <a:pt x="2800" y="63384"/>
                    <a:pt x="2800" y="63384"/>
                  </a:cubicBezTo>
                  <a:cubicBezTo>
                    <a:pt x="3600" y="64000"/>
                    <a:pt x="4000" y="64000"/>
                    <a:pt x="4400" y="64615"/>
                  </a:cubicBezTo>
                  <a:cubicBezTo>
                    <a:pt x="5200" y="65846"/>
                    <a:pt x="4800" y="67076"/>
                    <a:pt x="5600" y="67692"/>
                  </a:cubicBezTo>
                  <a:cubicBezTo>
                    <a:pt x="6400" y="68307"/>
                    <a:pt x="7200" y="68923"/>
                    <a:pt x="8000" y="69538"/>
                  </a:cubicBezTo>
                  <a:cubicBezTo>
                    <a:pt x="8400" y="69538"/>
                    <a:pt x="8800" y="68923"/>
                    <a:pt x="9200" y="68307"/>
                  </a:cubicBezTo>
                  <a:cubicBezTo>
                    <a:pt x="10400" y="67076"/>
                    <a:pt x="12400" y="67692"/>
                    <a:pt x="13200" y="69538"/>
                  </a:cubicBezTo>
                  <a:cubicBezTo>
                    <a:pt x="13600" y="70769"/>
                    <a:pt x="12800" y="71384"/>
                    <a:pt x="12400" y="72000"/>
                  </a:cubicBezTo>
                  <a:cubicBezTo>
                    <a:pt x="12000" y="72615"/>
                    <a:pt x="12000" y="72615"/>
                    <a:pt x="12000" y="73230"/>
                  </a:cubicBezTo>
                  <a:cubicBezTo>
                    <a:pt x="11600" y="74461"/>
                    <a:pt x="11200" y="74461"/>
                    <a:pt x="10800" y="74461"/>
                  </a:cubicBezTo>
                  <a:cubicBezTo>
                    <a:pt x="9600" y="75692"/>
                    <a:pt x="12800" y="77538"/>
                    <a:pt x="11600" y="78769"/>
                  </a:cubicBezTo>
                  <a:cubicBezTo>
                    <a:pt x="11200" y="80000"/>
                    <a:pt x="10800" y="79384"/>
                    <a:pt x="10000" y="79384"/>
                  </a:cubicBezTo>
                  <a:cubicBezTo>
                    <a:pt x="8400" y="78769"/>
                    <a:pt x="10400" y="81230"/>
                    <a:pt x="10400" y="81230"/>
                  </a:cubicBezTo>
                  <a:cubicBezTo>
                    <a:pt x="10400" y="82461"/>
                    <a:pt x="10000" y="83076"/>
                    <a:pt x="10800" y="83076"/>
                  </a:cubicBezTo>
                  <a:cubicBezTo>
                    <a:pt x="11600" y="83692"/>
                    <a:pt x="11600" y="84307"/>
                    <a:pt x="12400" y="84923"/>
                  </a:cubicBezTo>
                  <a:cubicBezTo>
                    <a:pt x="13200" y="84923"/>
                    <a:pt x="13600" y="86153"/>
                    <a:pt x="14400" y="86769"/>
                  </a:cubicBezTo>
                  <a:cubicBezTo>
                    <a:pt x="14400" y="86769"/>
                    <a:pt x="14800" y="87384"/>
                    <a:pt x="15200" y="87384"/>
                  </a:cubicBezTo>
                  <a:cubicBezTo>
                    <a:pt x="15600" y="87384"/>
                    <a:pt x="15200" y="86153"/>
                    <a:pt x="16000" y="86153"/>
                  </a:cubicBezTo>
                  <a:cubicBezTo>
                    <a:pt x="17600" y="86153"/>
                    <a:pt x="18400" y="90461"/>
                    <a:pt x="20000" y="90461"/>
                  </a:cubicBezTo>
                  <a:cubicBezTo>
                    <a:pt x="20800" y="90461"/>
                    <a:pt x="20800" y="92307"/>
                    <a:pt x="21600" y="92307"/>
                  </a:cubicBezTo>
                  <a:cubicBezTo>
                    <a:pt x="22400" y="92923"/>
                    <a:pt x="22800" y="94153"/>
                    <a:pt x="23200" y="94153"/>
                  </a:cubicBezTo>
                  <a:cubicBezTo>
                    <a:pt x="24000" y="92923"/>
                    <a:pt x="24000" y="94769"/>
                    <a:pt x="24800" y="94769"/>
                  </a:cubicBezTo>
                  <a:cubicBezTo>
                    <a:pt x="25200" y="94769"/>
                    <a:pt x="25200" y="94153"/>
                    <a:pt x="25600" y="94153"/>
                  </a:cubicBezTo>
                  <a:cubicBezTo>
                    <a:pt x="26000" y="94153"/>
                    <a:pt x="26000" y="94769"/>
                    <a:pt x="26400" y="95384"/>
                  </a:cubicBezTo>
                  <a:cubicBezTo>
                    <a:pt x="27200" y="95384"/>
                    <a:pt x="28000" y="95384"/>
                    <a:pt x="28800" y="94769"/>
                  </a:cubicBezTo>
                  <a:cubicBezTo>
                    <a:pt x="30000" y="94153"/>
                    <a:pt x="29200" y="95384"/>
                    <a:pt x="29600" y="96000"/>
                  </a:cubicBezTo>
                  <a:cubicBezTo>
                    <a:pt x="29600" y="96000"/>
                    <a:pt x="30400" y="94153"/>
                    <a:pt x="30800" y="94153"/>
                  </a:cubicBezTo>
                  <a:cubicBezTo>
                    <a:pt x="31200" y="93538"/>
                    <a:pt x="32000" y="93538"/>
                    <a:pt x="32400" y="94153"/>
                  </a:cubicBezTo>
                  <a:cubicBezTo>
                    <a:pt x="33200" y="95384"/>
                    <a:pt x="34000" y="94153"/>
                    <a:pt x="34800" y="94769"/>
                  </a:cubicBezTo>
                  <a:cubicBezTo>
                    <a:pt x="35600" y="95384"/>
                    <a:pt x="36400" y="94153"/>
                    <a:pt x="36800" y="92923"/>
                  </a:cubicBezTo>
                  <a:cubicBezTo>
                    <a:pt x="37200" y="92923"/>
                    <a:pt x="37200" y="92307"/>
                    <a:pt x="37600" y="92307"/>
                  </a:cubicBezTo>
                  <a:cubicBezTo>
                    <a:pt x="38000" y="91692"/>
                    <a:pt x="38400" y="92307"/>
                    <a:pt x="38800" y="91692"/>
                  </a:cubicBezTo>
                  <a:cubicBezTo>
                    <a:pt x="39200" y="91076"/>
                    <a:pt x="39600" y="89846"/>
                    <a:pt x="40400" y="90461"/>
                  </a:cubicBezTo>
                  <a:cubicBezTo>
                    <a:pt x="41200" y="91076"/>
                    <a:pt x="41200" y="91076"/>
                    <a:pt x="42400" y="89846"/>
                  </a:cubicBezTo>
                  <a:cubicBezTo>
                    <a:pt x="42800" y="89230"/>
                    <a:pt x="43600" y="91076"/>
                    <a:pt x="43600" y="91692"/>
                  </a:cubicBezTo>
                  <a:cubicBezTo>
                    <a:pt x="43200" y="92923"/>
                    <a:pt x="42400" y="93538"/>
                    <a:pt x="43200" y="93538"/>
                  </a:cubicBezTo>
                  <a:cubicBezTo>
                    <a:pt x="44400" y="93538"/>
                    <a:pt x="44400" y="93538"/>
                    <a:pt x="45600" y="92923"/>
                  </a:cubicBezTo>
                  <a:cubicBezTo>
                    <a:pt x="46000" y="92923"/>
                    <a:pt x="46400" y="94769"/>
                    <a:pt x="46400" y="95384"/>
                  </a:cubicBezTo>
                  <a:cubicBezTo>
                    <a:pt x="46400" y="95384"/>
                    <a:pt x="46400" y="96615"/>
                    <a:pt x="46800" y="96000"/>
                  </a:cubicBezTo>
                  <a:cubicBezTo>
                    <a:pt x="46800" y="96000"/>
                    <a:pt x="47600" y="96000"/>
                    <a:pt x="47600" y="96615"/>
                  </a:cubicBezTo>
                  <a:cubicBezTo>
                    <a:pt x="47600" y="97230"/>
                    <a:pt x="46800" y="97846"/>
                    <a:pt x="47200" y="98461"/>
                  </a:cubicBezTo>
                  <a:cubicBezTo>
                    <a:pt x="47600" y="99692"/>
                    <a:pt x="47200" y="101538"/>
                    <a:pt x="46800" y="102153"/>
                  </a:cubicBezTo>
                  <a:cubicBezTo>
                    <a:pt x="46400" y="103384"/>
                    <a:pt x="45600" y="104000"/>
                    <a:pt x="45200" y="104615"/>
                  </a:cubicBezTo>
                  <a:cubicBezTo>
                    <a:pt x="45200" y="105230"/>
                    <a:pt x="45200" y="108307"/>
                    <a:pt x="44800" y="107692"/>
                  </a:cubicBezTo>
                  <a:cubicBezTo>
                    <a:pt x="45200" y="108307"/>
                    <a:pt x="47600" y="106461"/>
                    <a:pt x="48000" y="107692"/>
                  </a:cubicBezTo>
                  <a:cubicBezTo>
                    <a:pt x="48000" y="107692"/>
                    <a:pt x="47200" y="108307"/>
                    <a:pt x="47600" y="109538"/>
                  </a:cubicBezTo>
                  <a:cubicBezTo>
                    <a:pt x="48000" y="110769"/>
                    <a:pt x="49200" y="110769"/>
                    <a:pt x="48800" y="111384"/>
                  </a:cubicBezTo>
                  <a:cubicBezTo>
                    <a:pt x="48800" y="112000"/>
                    <a:pt x="48400" y="113230"/>
                    <a:pt x="48400" y="113846"/>
                  </a:cubicBezTo>
                  <a:cubicBezTo>
                    <a:pt x="48800" y="114461"/>
                    <a:pt x="50000" y="113846"/>
                    <a:pt x="50000" y="114461"/>
                  </a:cubicBezTo>
                  <a:cubicBezTo>
                    <a:pt x="50000" y="114461"/>
                    <a:pt x="50000" y="115076"/>
                    <a:pt x="50000" y="115076"/>
                  </a:cubicBezTo>
                  <a:cubicBezTo>
                    <a:pt x="50000" y="116307"/>
                    <a:pt x="50400" y="115692"/>
                    <a:pt x="50800" y="115692"/>
                  </a:cubicBezTo>
                  <a:cubicBezTo>
                    <a:pt x="51200" y="115692"/>
                    <a:pt x="51600" y="115076"/>
                    <a:pt x="52000" y="115692"/>
                  </a:cubicBezTo>
                  <a:cubicBezTo>
                    <a:pt x="52400" y="115692"/>
                    <a:pt x="52800" y="116307"/>
                    <a:pt x="53200" y="116923"/>
                  </a:cubicBezTo>
                  <a:cubicBezTo>
                    <a:pt x="54000" y="117538"/>
                    <a:pt x="53600" y="115076"/>
                    <a:pt x="53600" y="114461"/>
                  </a:cubicBezTo>
                  <a:cubicBezTo>
                    <a:pt x="52800" y="112000"/>
                    <a:pt x="53600" y="113230"/>
                    <a:pt x="54400" y="112000"/>
                  </a:cubicBezTo>
                  <a:cubicBezTo>
                    <a:pt x="55200" y="111384"/>
                    <a:pt x="54800" y="112000"/>
                    <a:pt x="55600" y="112615"/>
                  </a:cubicBezTo>
                  <a:cubicBezTo>
                    <a:pt x="55600" y="112615"/>
                    <a:pt x="56400" y="112000"/>
                    <a:pt x="56400" y="112000"/>
                  </a:cubicBezTo>
                  <a:cubicBezTo>
                    <a:pt x="56400" y="112615"/>
                    <a:pt x="57200" y="111384"/>
                    <a:pt x="57200" y="112000"/>
                  </a:cubicBezTo>
                  <a:cubicBezTo>
                    <a:pt x="57600" y="112615"/>
                    <a:pt x="57600" y="113230"/>
                    <a:pt x="58400" y="112000"/>
                  </a:cubicBezTo>
                  <a:cubicBezTo>
                    <a:pt x="58800" y="111384"/>
                    <a:pt x="58800" y="112000"/>
                    <a:pt x="59200" y="111384"/>
                  </a:cubicBezTo>
                  <a:cubicBezTo>
                    <a:pt x="59600" y="110769"/>
                    <a:pt x="59600" y="109538"/>
                    <a:pt x="60400" y="109538"/>
                  </a:cubicBezTo>
                  <a:cubicBezTo>
                    <a:pt x="60800" y="109538"/>
                    <a:pt x="61200" y="110769"/>
                    <a:pt x="62000" y="110769"/>
                  </a:cubicBezTo>
                  <a:cubicBezTo>
                    <a:pt x="62000" y="110769"/>
                    <a:pt x="63600" y="111384"/>
                    <a:pt x="63600" y="111384"/>
                  </a:cubicBezTo>
                  <a:cubicBezTo>
                    <a:pt x="63600" y="112000"/>
                    <a:pt x="62800" y="112615"/>
                    <a:pt x="62800" y="113230"/>
                  </a:cubicBezTo>
                  <a:cubicBezTo>
                    <a:pt x="63200" y="113846"/>
                    <a:pt x="64000" y="114461"/>
                    <a:pt x="64400" y="115076"/>
                  </a:cubicBezTo>
                  <a:cubicBezTo>
                    <a:pt x="65200" y="115692"/>
                    <a:pt x="66800" y="116307"/>
                    <a:pt x="67200" y="114461"/>
                  </a:cubicBezTo>
                  <a:cubicBezTo>
                    <a:pt x="67200" y="114461"/>
                    <a:pt x="68000" y="115692"/>
                    <a:pt x="68000" y="115692"/>
                  </a:cubicBezTo>
                  <a:cubicBezTo>
                    <a:pt x="68400" y="116307"/>
                    <a:pt x="68800" y="115076"/>
                    <a:pt x="69600" y="115692"/>
                  </a:cubicBezTo>
                  <a:cubicBezTo>
                    <a:pt x="70000" y="116307"/>
                    <a:pt x="69200" y="116923"/>
                    <a:pt x="69200" y="117538"/>
                  </a:cubicBezTo>
                  <a:cubicBezTo>
                    <a:pt x="69200" y="118153"/>
                    <a:pt x="70000" y="119384"/>
                    <a:pt x="70000" y="120000"/>
                  </a:cubicBezTo>
                  <a:cubicBezTo>
                    <a:pt x="70400" y="120000"/>
                    <a:pt x="70800" y="119384"/>
                    <a:pt x="71200" y="119384"/>
                  </a:cubicBezTo>
                  <a:cubicBezTo>
                    <a:pt x="71200" y="118769"/>
                    <a:pt x="70000" y="118153"/>
                    <a:pt x="70400" y="117538"/>
                  </a:cubicBezTo>
                  <a:cubicBezTo>
                    <a:pt x="71200" y="115692"/>
                    <a:pt x="72000" y="115692"/>
                    <a:pt x="73200" y="115076"/>
                  </a:cubicBezTo>
                  <a:cubicBezTo>
                    <a:pt x="74000" y="114461"/>
                    <a:pt x="74800" y="114461"/>
                    <a:pt x="75600" y="114461"/>
                  </a:cubicBezTo>
                  <a:cubicBezTo>
                    <a:pt x="76000" y="114461"/>
                    <a:pt x="76000" y="113230"/>
                    <a:pt x="76400" y="113230"/>
                  </a:cubicBezTo>
                  <a:cubicBezTo>
                    <a:pt x="77200" y="113230"/>
                    <a:pt x="76800" y="112615"/>
                    <a:pt x="76800" y="112000"/>
                  </a:cubicBezTo>
                  <a:cubicBezTo>
                    <a:pt x="76800" y="112615"/>
                    <a:pt x="78400" y="112000"/>
                    <a:pt x="78400" y="112000"/>
                  </a:cubicBezTo>
                  <a:cubicBezTo>
                    <a:pt x="79200" y="111384"/>
                    <a:pt x="80000" y="112000"/>
                    <a:pt x="80800" y="112000"/>
                  </a:cubicBezTo>
                  <a:cubicBezTo>
                    <a:pt x="81600" y="112000"/>
                    <a:pt x="82000" y="111384"/>
                    <a:pt x="82800" y="110769"/>
                  </a:cubicBezTo>
                  <a:cubicBezTo>
                    <a:pt x="83200" y="110769"/>
                    <a:pt x="83200" y="108923"/>
                    <a:pt x="83600" y="108923"/>
                  </a:cubicBezTo>
                  <a:cubicBezTo>
                    <a:pt x="84400" y="108923"/>
                    <a:pt x="84800" y="108307"/>
                    <a:pt x="85200" y="107692"/>
                  </a:cubicBezTo>
                  <a:cubicBezTo>
                    <a:pt x="85600" y="107692"/>
                    <a:pt x="86000" y="107076"/>
                    <a:pt x="86000" y="106461"/>
                  </a:cubicBezTo>
                  <a:cubicBezTo>
                    <a:pt x="85600" y="106461"/>
                    <a:pt x="87200" y="105846"/>
                    <a:pt x="87200" y="105846"/>
                  </a:cubicBezTo>
                  <a:cubicBezTo>
                    <a:pt x="87600" y="105230"/>
                    <a:pt x="88000" y="104000"/>
                    <a:pt x="88400" y="103384"/>
                  </a:cubicBezTo>
                  <a:cubicBezTo>
                    <a:pt x="88800" y="102769"/>
                    <a:pt x="88800" y="102769"/>
                    <a:pt x="88800" y="102153"/>
                  </a:cubicBezTo>
                  <a:cubicBezTo>
                    <a:pt x="89200" y="100923"/>
                    <a:pt x="88400" y="101538"/>
                    <a:pt x="88400" y="100923"/>
                  </a:cubicBezTo>
                  <a:cubicBezTo>
                    <a:pt x="88400" y="100923"/>
                    <a:pt x="90400" y="100923"/>
                    <a:pt x="89200" y="99692"/>
                  </a:cubicBezTo>
                  <a:cubicBezTo>
                    <a:pt x="88800" y="99076"/>
                    <a:pt x="89200" y="99076"/>
                    <a:pt x="89600" y="99076"/>
                  </a:cubicBezTo>
                  <a:cubicBezTo>
                    <a:pt x="90000" y="99076"/>
                    <a:pt x="90000" y="98461"/>
                    <a:pt x="90400" y="97846"/>
                  </a:cubicBezTo>
                  <a:cubicBezTo>
                    <a:pt x="90800" y="97230"/>
                    <a:pt x="90800" y="96615"/>
                    <a:pt x="91200" y="96000"/>
                  </a:cubicBezTo>
                  <a:cubicBezTo>
                    <a:pt x="91200" y="96000"/>
                    <a:pt x="91200" y="94769"/>
                    <a:pt x="91200" y="94769"/>
                  </a:cubicBezTo>
                  <a:cubicBezTo>
                    <a:pt x="91600" y="94153"/>
                    <a:pt x="92000" y="94153"/>
                    <a:pt x="92400" y="93538"/>
                  </a:cubicBezTo>
                  <a:cubicBezTo>
                    <a:pt x="92800" y="92923"/>
                    <a:pt x="92400" y="92307"/>
                    <a:pt x="92400" y="92307"/>
                  </a:cubicBezTo>
                  <a:cubicBezTo>
                    <a:pt x="92400" y="91692"/>
                    <a:pt x="92800" y="91692"/>
                    <a:pt x="92800" y="91692"/>
                  </a:cubicBezTo>
                  <a:cubicBezTo>
                    <a:pt x="93200" y="91692"/>
                    <a:pt x="92800" y="90461"/>
                    <a:pt x="92800" y="90461"/>
                  </a:cubicBezTo>
                  <a:cubicBezTo>
                    <a:pt x="92800" y="90461"/>
                    <a:pt x="93600" y="91076"/>
                    <a:pt x="93600" y="90461"/>
                  </a:cubicBezTo>
                  <a:cubicBezTo>
                    <a:pt x="94400" y="89846"/>
                    <a:pt x="93600" y="89846"/>
                    <a:pt x="93200" y="89230"/>
                  </a:cubicBezTo>
                  <a:cubicBezTo>
                    <a:pt x="93200" y="89230"/>
                    <a:pt x="94400" y="88000"/>
                    <a:pt x="94400" y="88000"/>
                  </a:cubicBezTo>
                  <a:cubicBezTo>
                    <a:pt x="94000" y="89230"/>
                    <a:pt x="92800" y="87384"/>
                    <a:pt x="92400" y="86769"/>
                  </a:cubicBezTo>
                  <a:cubicBezTo>
                    <a:pt x="92400" y="86769"/>
                    <a:pt x="92000" y="87384"/>
                    <a:pt x="91600" y="87384"/>
                  </a:cubicBezTo>
                  <a:cubicBezTo>
                    <a:pt x="91200" y="88000"/>
                    <a:pt x="90800" y="86769"/>
                    <a:pt x="90400" y="87384"/>
                  </a:cubicBezTo>
                  <a:cubicBezTo>
                    <a:pt x="91200" y="86769"/>
                    <a:pt x="92000" y="86153"/>
                    <a:pt x="92400" y="85538"/>
                  </a:cubicBezTo>
                  <a:cubicBezTo>
                    <a:pt x="92800" y="84923"/>
                    <a:pt x="94000" y="84923"/>
                    <a:pt x="93200" y="83692"/>
                  </a:cubicBezTo>
                  <a:cubicBezTo>
                    <a:pt x="92400" y="83076"/>
                    <a:pt x="92000" y="82461"/>
                    <a:pt x="91200" y="81230"/>
                  </a:cubicBezTo>
                  <a:cubicBezTo>
                    <a:pt x="91200" y="80615"/>
                    <a:pt x="89200" y="81846"/>
                    <a:pt x="89200" y="80000"/>
                  </a:cubicBezTo>
                  <a:cubicBezTo>
                    <a:pt x="89200" y="81230"/>
                    <a:pt x="91200" y="81230"/>
                    <a:pt x="91600" y="81230"/>
                  </a:cubicBezTo>
                  <a:cubicBezTo>
                    <a:pt x="92000" y="81230"/>
                    <a:pt x="93200" y="83076"/>
                    <a:pt x="93600" y="81846"/>
                  </a:cubicBezTo>
                  <a:cubicBezTo>
                    <a:pt x="94000" y="80615"/>
                    <a:pt x="91600" y="79384"/>
                    <a:pt x="91600" y="78153"/>
                  </a:cubicBezTo>
                  <a:cubicBezTo>
                    <a:pt x="91200" y="76923"/>
                    <a:pt x="91200" y="74461"/>
                    <a:pt x="90400" y="73846"/>
                  </a:cubicBezTo>
                  <a:cubicBezTo>
                    <a:pt x="90000" y="72615"/>
                    <a:pt x="87600" y="72615"/>
                    <a:pt x="88400" y="70769"/>
                  </a:cubicBezTo>
                  <a:cubicBezTo>
                    <a:pt x="88800" y="69538"/>
                    <a:pt x="89200" y="68923"/>
                    <a:pt x="89600" y="68307"/>
                  </a:cubicBezTo>
                  <a:cubicBezTo>
                    <a:pt x="90400" y="67076"/>
                    <a:pt x="89600" y="67692"/>
                    <a:pt x="90000" y="67076"/>
                  </a:cubicBezTo>
                  <a:cubicBezTo>
                    <a:pt x="90000" y="66461"/>
                    <a:pt x="91200" y="67076"/>
                    <a:pt x="91200" y="67076"/>
                  </a:cubicBezTo>
                  <a:cubicBezTo>
                    <a:pt x="91600" y="66461"/>
                    <a:pt x="90800" y="65846"/>
                    <a:pt x="91600" y="65230"/>
                  </a:cubicBezTo>
                  <a:cubicBezTo>
                    <a:pt x="92400" y="65230"/>
                    <a:pt x="92800" y="64615"/>
                    <a:pt x="93200" y="64000"/>
                  </a:cubicBezTo>
                  <a:cubicBezTo>
                    <a:pt x="93600" y="64000"/>
                    <a:pt x="94000" y="64000"/>
                    <a:pt x="94000" y="64000"/>
                  </a:cubicBezTo>
                  <a:cubicBezTo>
                    <a:pt x="94400" y="64000"/>
                    <a:pt x="94000" y="64615"/>
                    <a:pt x="94400" y="64615"/>
                  </a:cubicBezTo>
                  <a:cubicBezTo>
                    <a:pt x="94800" y="65230"/>
                    <a:pt x="95200" y="63384"/>
                    <a:pt x="95200" y="62769"/>
                  </a:cubicBezTo>
                  <a:cubicBezTo>
                    <a:pt x="94400" y="61538"/>
                    <a:pt x="93600" y="62153"/>
                    <a:pt x="93200" y="62153"/>
                  </a:cubicBezTo>
                  <a:cubicBezTo>
                    <a:pt x="92400" y="62153"/>
                    <a:pt x="92000" y="60923"/>
                    <a:pt x="91200" y="61538"/>
                  </a:cubicBezTo>
                  <a:cubicBezTo>
                    <a:pt x="90800" y="61538"/>
                    <a:pt x="90400" y="62769"/>
                    <a:pt x="89600" y="62769"/>
                  </a:cubicBezTo>
                  <a:cubicBezTo>
                    <a:pt x="89200" y="63384"/>
                    <a:pt x="88400" y="63384"/>
                    <a:pt x="88000" y="62769"/>
                  </a:cubicBezTo>
                  <a:cubicBezTo>
                    <a:pt x="87600" y="62153"/>
                    <a:pt x="88400" y="60923"/>
                    <a:pt x="88000" y="60307"/>
                  </a:cubicBezTo>
                  <a:cubicBezTo>
                    <a:pt x="87200" y="59692"/>
                    <a:pt x="84000" y="59692"/>
                    <a:pt x="85200" y="56615"/>
                  </a:cubicBezTo>
                  <a:cubicBezTo>
                    <a:pt x="85600" y="56000"/>
                    <a:pt x="86000" y="56615"/>
                    <a:pt x="86800" y="56615"/>
                  </a:cubicBezTo>
                  <a:cubicBezTo>
                    <a:pt x="87200" y="56615"/>
                    <a:pt x="88000" y="56000"/>
                    <a:pt x="88400" y="55384"/>
                  </a:cubicBezTo>
                  <a:cubicBezTo>
                    <a:pt x="89200" y="53538"/>
                    <a:pt x="90400" y="52307"/>
                    <a:pt x="91600" y="51076"/>
                  </a:cubicBezTo>
                  <a:cubicBezTo>
                    <a:pt x="92000" y="49846"/>
                    <a:pt x="92400" y="49846"/>
                    <a:pt x="93200" y="49846"/>
                  </a:cubicBezTo>
                  <a:cubicBezTo>
                    <a:pt x="93200" y="50461"/>
                    <a:pt x="94400" y="50461"/>
                    <a:pt x="94400" y="51076"/>
                  </a:cubicBezTo>
                  <a:cubicBezTo>
                    <a:pt x="94000" y="51692"/>
                    <a:pt x="94000" y="52923"/>
                    <a:pt x="93600" y="53538"/>
                  </a:cubicBezTo>
                  <a:cubicBezTo>
                    <a:pt x="93200" y="53538"/>
                    <a:pt x="92400" y="54153"/>
                    <a:pt x="92400" y="54769"/>
                  </a:cubicBezTo>
                  <a:cubicBezTo>
                    <a:pt x="92400" y="55384"/>
                    <a:pt x="93600" y="55384"/>
                    <a:pt x="93600" y="55384"/>
                  </a:cubicBezTo>
                  <a:cubicBezTo>
                    <a:pt x="93600" y="55384"/>
                    <a:pt x="92000" y="57230"/>
                    <a:pt x="92400" y="57230"/>
                  </a:cubicBezTo>
                  <a:cubicBezTo>
                    <a:pt x="92800" y="57846"/>
                    <a:pt x="94800" y="54769"/>
                    <a:pt x="95200" y="54769"/>
                  </a:cubicBezTo>
                  <a:cubicBezTo>
                    <a:pt x="96000" y="54153"/>
                    <a:pt x="96800" y="53538"/>
                    <a:pt x="97600" y="53538"/>
                  </a:cubicBezTo>
                  <a:cubicBezTo>
                    <a:pt x="98400" y="53538"/>
                    <a:pt x="98400" y="53538"/>
                    <a:pt x="98800" y="52307"/>
                  </a:cubicBezTo>
                  <a:cubicBezTo>
                    <a:pt x="99600" y="51692"/>
                    <a:pt x="100800" y="51076"/>
                    <a:pt x="101600" y="49846"/>
                  </a:cubicBezTo>
                  <a:cubicBezTo>
                    <a:pt x="102000" y="49230"/>
                    <a:pt x="102800" y="47384"/>
                    <a:pt x="103600" y="47384"/>
                  </a:cubicBezTo>
                  <a:cubicBezTo>
                    <a:pt x="104000" y="46769"/>
                    <a:pt x="106400" y="49230"/>
                    <a:pt x="106400" y="47384"/>
                  </a:cubicBezTo>
                  <a:cubicBezTo>
                    <a:pt x="106400" y="46769"/>
                    <a:pt x="106000" y="46153"/>
                    <a:pt x="106400" y="45538"/>
                  </a:cubicBezTo>
                  <a:cubicBezTo>
                    <a:pt x="106800" y="45538"/>
                    <a:pt x="107200" y="45538"/>
                    <a:pt x="107600" y="45538"/>
                  </a:cubicBezTo>
                  <a:cubicBezTo>
                    <a:pt x="108400" y="45538"/>
                    <a:pt x="108000" y="44923"/>
                    <a:pt x="108400" y="44307"/>
                  </a:cubicBezTo>
                  <a:cubicBezTo>
                    <a:pt x="109200" y="43692"/>
                    <a:pt x="109600" y="44307"/>
                    <a:pt x="109600" y="43076"/>
                  </a:cubicBezTo>
                  <a:cubicBezTo>
                    <a:pt x="109600" y="41230"/>
                    <a:pt x="110800" y="43076"/>
                    <a:pt x="111200" y="43692"/>
                  </a:cubicBezTo>
                  <a:cubicBezTo>
                    <a:pt x="111200" y="42461"/>
                    <a:pt x="112400" y="42461"/>
                    <a:pt x="112400" y="41230"/>
                  </a:cubicBezTo>
                  <a:cubicBezTo>
                    <a:pt x="112400" y="40000"/>
                    <a:pt x="112800" y="38153"/>
                    <a:pt x="112400" y="36923"/>
                  </a:cubicBezTo>
                  <a:cubicBezTo>
                    <a:pt x="111600" y="35076"/>
                    <a:pt x="112000" y="35692"/>
                    <a:pt x="112800" y="34461"/>
                  </a:cubicBezTo>
                  <a:cubicBezTo>
                    <a:pt x="113600" y="33846"/>
                    <a:pt x="114000" y="33230"/>
                    <a:pt x="114800" y="33846"/>
                  </a:cubicBezTo>
                  <a:cubicBezTo>
                    <a:pt x="116000" y="34461"/>
                    <a:pt x="116000" y="34461"/>
                    <a:pt x="116400" y="32615"/>
                  </a:cubicBezTo>
                  <a:cubicBezTo>
                    <a:pt x="116800" y="31384"/>
                    <a:pt x="117600" y="30769"/>
                    <a:pt x="118000" y="28923"/>
                  </a:cubicBezTo>
                  <a:cubicBezTo>
                    <a:pt x="118000" y="27692"/>
                    <a:pt x="118400" y="26461"/>
                    <a:pt x="119200" y="25230"/>
                  </a:cubicBezTo>
                  <a:cubicBezTo>
                    <a:pt x="120000" y="24000"/>
                    <a:pt x="119200" y="24000"/>
                    <a:pt x="119200" y="2276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7" name="Shape 2593">
              <a:extLst>
                <a:ext uri="{FF2B5EF4-FFF2-40B4-BE49-F238E27FC236}">
                  <a16:creationId xmlns:a16="http://schemas.microsoft.com/office/drawing/2014/main" id="{8620CCF9-18F0-4716-A117-9A4AD5966A52}"/>
                </a:ext>
              </a:extLst>
            </p:cNvPr>
            <p:cNvSpPr/>
            <p:nvPr/>
          </p:nvSpPr>
          <p:spPr>
            <a:xfrm>
              <a:off x="15747942" y="6357210"/>
              <a:ext cx="1464967" cy="637105"/>
            </a:xfrm>
            <a:custGeom>
              <a:avLst/>
              <a:gdLst/>
              <a:ahLst/>
              <a:cxnLst/>
              <a:rect l="0" t="0" r="0" b="0"/>
              <a:pathLst>
                <a:path w="120000" h="120000" extrusionOk="0">
                  <a:moveTo>
                    <a:pt x="0" y="33529"/>
                  </a:moveTo>
                  <a:cubicBezTo>
                    <a:pt x="764" y="40588"/>
                    <a:pt x="2292" y="44117"/>
                    <a:pt x="5350" y="45882"/>
                  </a:cubicBezTo>
                  <a:cubicBezTo>
                    <a:pt x="6878" y="47647"/>
                    <a:pt x="7643" y="49411"/>
                    <a:pt x="9171" y="51176"/>
                  </a:cubicBezTo>
                  <a:cubicBezTo>
                    <a:pt x="9936" y="54705"/>
                    <a:pt x="10700" y="60000"/>
                    <a:pt x="11464" y="63529"/>
                  </a:cubicBezTo>
                  <a:cubicBezTo>
                    <a:pt x="12229" y="65294"/>
                    <a:pt x="11464" y="65294"/>
                    <a:pt x="11464" y="67058"/>
                  </a:cubicBezTo>
                  <a:cubicBezTo>
                    <a:pt x="10700" y="67058"/>
                    <a:pt x="11464" y="68823"/>
                    <a:pt x="11464" y="70588"/>
                  </a:cubicBezTo>
                  <a:cubicBezTo>
                    <a:pt x="10700" y="75882"/>
                    <a:pt x="9936" y="75882"/>
                    <a:pt x="12229" y="79411"/>
                  </a:cubicBezTo>
                  <a:cubicBezTo>
                    <a:pt x="15286" y="81176"/>
                    <a:pt x="18343" y="79411"/>
                    <a:pt x="21401" y="82941"/>
                  </a:cubicBezTo>
                  <a:cubicBezTo>
                    <a:pt x="22929" y="86470"/>
                    <a:pt x="25987" y="91764"/>
                    <a:pt x="27515" y="95294"/>
                  </a:cubicBezTo>
                  <a:cubicBezTo>
                    <a:pt x="28280" y="97058"/>
                    <a:pt x="29044" y="100588"/>
                    <a:pt x="29808" y="104117"/>
                  </a:cubicBezTo>
                  <a:cubicBezTo>
                    <a:pt x="30573" y="107647"/>
                    <a:pt x="32866" y="105882"/>
                    <a:pt x="33630" y="105882"/>
                  </a:cubicBezTo>
                  <a:cubicBezTo>
                    <a:pt x="36687" y="105882"/>
                    <a:pt x="39745" y="105882"/>
                    <a:pt x="42802" y="105882"/>
                  </a:cubicBezTo>
                  <a:cubicBezTo>
                    <a:pt x="44331" y="105882"/>
                    <a:pt x="47388" y="105882"/>
                    <a:pt x="48917" y="107647"/>
                  </a:cubicBezTo>
                  <a:cubicBezTo>
                    <a:pt x="50445" y="109411"/>
                    <a:pt x="51210" y="112941"/>
                    <a:pt x="52738" y="112941"/>
                  </a:cubicBezTo>
                  <a:cubicBezTo>
                    <a:pt x="54267" y="114705"/>
                    <a:pt x="56560" y="116470"/>
                    <a:pt x="58089" y="116470"/>
                  </a:cubicBezTo>
                  <a:cubicBezTo>
                    <a:pt x="59617" y="114705"/>
                    <a:pt x="61146" y="120000"/>
                    <a:pt x="61910" y="118235"/>
                  </a:cubicBezTo>
                  <a:cubicBezTo>
                    <a:pt x="64968" y="114705"/>
                    <a:pt x="67261" y="111176"/>
                    <a:pt x="71082" y="109411"/>
                  </a:cubicBezTo>
                  <a:cubicBezTo>
                    <a:pt x="74140" y="109411"/>
                    <a:pt x="78726" y="111176"/>
                    <a:pt x="81019" y="107647"/>
                  </a:cubicBezTo>
                  <a:cubicBezTo>
                    <a:pt x="83312" y="104117"/>
                    <a:pt x="84076" y="98823"/>
                    <a:pt x="86369" y="97058"/>
                  </a:cubicBezTo>
                  <a:cubicBezTo>
                    <a:pt x="88662" y="95294"/>
                    <a:pt x="88662" y="93529"/>
                    <a:pt x="87133" y="90000"/>
                  </a:cubicBezTo>
                  <a:cubicBezTo>
                    <a:pt x="86369" y="88235"/>
                    <a:pt x="86369" y="84705"/>
                    <a:pt x="87898" y="82941"/>
                  </a:cubicBezTo>
                  <a:cubicBezTo>
                    <a:pt x="90191" y="77647"/>
                    <a:pt x="93248" y="88235"/>
                    <a:pt x="96305" y="81176"/>
                  </a:cubicBezTo>
                  <a:cubicBezTo>
                    <a:pt x="97070" y="79411"/>
                    <a:pt x="97834" y="77647"/>
                    <a:pt x="99363" y="77647"/>
                  </a:cubicBezTo>
                  <a:cubicBezTo>
                    <a:pt x="101656" y="75882"/>
                    <a:pt x="102420" y="77647"/>
                    <a:pt x="104713" y="74117"/>
                  </a:cubicBezTo>
                  <a:cubicBezTo>
                    <a:pt x="105477" y="72352"/>
                    <a:pt x="105477" y="67058"/>
                    <a:pt x="106242" y="67058"/>
                  </a:cubicBezTo>
                  <a:cubicBezTo>
                    <a:pt x="107770" y="65294"/>
                    <a:pt x="108535" y="65294"/>
                    <a:pt x="109299" y="65294"/>
                  </a:cubicBezTo>
                  <a:cubicBezTo>
                    <a:pt x="112356" y="63529"/>
                    <a:pt x="114649" y="61764"/>
                    <a:pt x="117707" y="63529"/>
                  </a:cubicBezTo>
                  <a:cubicBezTo>
                    <a:pt x="120000" y="63529"/>
                    <a:pt x="115414" y="51176"/>
                    <a:pt x="114649" y="51176"/>
                  </a:cubicBezTo>
                  <a:cubicBezTo>
                    <a:pt x="113885" y="49411"/>
                    <a:pt x="112356" y="47647"/>
                    <a:pt x="110828" y="49411"/>
                  </a:cubicBezTo>
                  <a:cubicBezTo>
                    <a:pt x="109299" y="49411"/>
                    <a:pt x="109299" y="52941"/>
                    <a:pt x="107770" y="51176"/>
                  </a:cubicBezTo>
                  <a:cubicBezTo>
                    <a:pt x="107006" y="49411"/>
                    <a:pt x="104713" y="47647"/>
                    <a:pt x="103949" y="49411"/>
                  </a:cubicBezTo>
                  <a:cubicBezTo>
                    <a:pt x="103184" y="52941"/>
                    <a:pt x="102420" y="51176"/>
                    <a:pt x="102420" y="47647"/>
                  </a:cubicBezTo>
                  <a:cubicBezTo>
                    <a:pt x="102420" y="44117"/>
                    <a:pt x="104713" y="37058"/>
                    <a:pt x="104713" y="33529"/>
                  </a:cubicBezTo>
                  <a:cubicBezTo>
                    <a:pt x="105477" y="30000"/>
                    <a:pt x="107770" y="24705"/>
                    <a:pt x="104713" y="24705"/>
                  </a:cubicBezTo>
                  <a:cubicBezTo>
                    <a:pt x="102420" y="24705"/>
                    <a:pt x="102420" y="26470"/>
                    <a:pt x="100127" y="24705"/>
                  </a:cubicBezTo>
                  <a:cubicBezTo>
                    <a:pt x="97834" y="22941"/>
                    <a:pt x="97070" y="22941"/>
                    <a:pt x="94777" y="26470"/>
                  </a:cubicBezTo>
                  <a:cubicBezTo>
                    <a:pt x="92484" y="30000"/>
                    <a:pt x="89426" y="31764"/>
                    <a:pt x="87133" y="33529"/>
                  </a:cubicBezTo>
                  <a:cubicBezTo>
                    <a:pt x="83312" y="35294"/>
                    <a:pt x="81783" y="33529"/>
                    <a:pt x="78726" y="33529"/>
                  </a:cubicBezTo>
                  <a:cubicBezTo>
                    <a:pt x="77197" y="31764"/>
                    <a:pt x="76433" y="31764"/>
                    <a:pt x="74904" y="30000"/>
                  </a:cubicBezTo>
                  <a:cubicBezTo>
                    <a:pt x="74140" y="30000"/>
                    <a:pt x="73375" y="26470"/>
                    <a:pt x="71847" y="26470"/>
                  </a:cubicBezTo>
                  <a:cubicBezTo>
                    <a:pt x="68789" y="24705"/>
                    <a:pt x="67261" y="21176"/>
                    <a:pt x="63439" y="19411"/>
                  </a:cubicBezTo>
                  <a:cubicBezTo>
                    <a:pt x="61910" y="19411"/>
                    <a:pt x="60382" y="21176"/>
                    <a:pt x="58853" y="22941"/>
                  </a:cubicBezTo>
                  <a:cubicBezTo>
                    <a:pt x="57324" y="24705"/>
                    <a:pt x="55796" y="22941"/>
                    <a:pt x="54267" y="21176"/>
                  </a:cubicBezTo>
                  <a:cubicBezTo>
                    <a:pt x="52738" y="19411"/>
                    <a:pt x="51974" y="19411"/>
                    <a:pt x="51974" y="14117"/>
                  </a:cubicBezTo>
                  <a:cubicBezTo>
                    <a:pt x="51210" y="10588"/>
                    <a:pt x="51210" y="10588"/>
                    <a:pt x="48917" y="8823"/>
                  </a:cubicBezTo>
                  <a:cubicBezTo>
                    <a:pt x="47388" y="7058"/>
                    <a:pt x="45859" y="5294"/>
                    <a:pt x="44331" y="5294"/>
                  </a:cubicBezTo>
                  <a:cubicBezTo>
                    <a:pt x="42802" y="5294"/>
                    <a:pt x="40509" y="0"/>
                    <a:pt x="39745" y="1764"/>
                  </a:cubicBezTo>
                  <a:cubicBezTo>
                    <a:pt x="38216" y="1764"/>
                    <a:pt x="35159" y="8823"/>
                    <a:pt x="34394" y="12352"/>
                  </a:cubicBezTo>
                  <a:cubicBezTo>
                    <a:pt x="34394" y="15882"/>
                    <a:pt x="36687" y="19411"/>
                    <a:pt x="35923" y="22941"/>
                  </a:cubicBezTo>
                  <a:cubicBezTo>
                    <a:pt x="35159" y="26470"/>
                    <a:pt x="32866" y="30000"/>
                    <a:pt x="31337" y="26470"/>
                  </a:cubicBezTo>
                  <a:cubicBezTo>
                    <a:pt x="29808" y="26470"/>
                    <a:pt x="29044" y="24705"/>
                    <a:pt x="28280" y="24705"/>
                  </a:cubicBezTo>
                  <a:cubicBezTo>
                    <a:pt x="27515" y="24705"/>
                    <a:pt x="26751" y="24705"/>
                    <a:pt x="25987" y="24705"/>
                  </a:cubicBezTo>
                  <a:cubicBezTo>
                    <a:pt x="23694" y="22941"/>
                    <a:pt x="23694" y="19411"/>
                    <a:pt x="21401" y="17647"/>
                  </a:cubicBezTo>
                  <a:cubicBezTo>
                    <a:pt x="19872" y="15882"/>
                    <a:pt x="17579" y="14117"/>
                    <a:pt x="16050" y="15882"/>
                  </a:cubicBezTo>
                  <a:cubicBezTo>
                    <a:pt x="13757" y="17647"/>
                    <a:pt x="12229" y="21176"/>
                    <a:pt x="9936" y="22941"/>
                  </a:cubicBezTo>
                  <a:cubicBezTo>
                    <a:pt x="8407" y="24705"/>
                    <a:pt x="6878" y="28235"/>
                    <a:pt x="5350" y="30000"/>
                  </a:cubicBezTo>
                  <a:cubicBezTo>
                    <a:pt x="3057" y="30000"/>
                    <a:pt x="1528" y="33529"/>
                    <a:pt x="0" y="3352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8" name="Shape 2594">
              <a:extLst>
                <a:ext uri="{FF2B5EF4-FFF2-40B4-BE49-F238E27FC236}">
                  <a16:creationId xmlns:a16="http://schemas.microsoft.com/office/drawing/2014/main" id="{05346831-865F-4B60-B06E-09344874117E}"/>
                </a:ext>
              </a:extLst>
            </p:cNvPr>
            <p:cNvSpPr/>
            <p:nvPr/>
          </p:nvSpPr>
          <p:spPr>
            <a:xfrm>
              <a:off x="12219283" y="5133962"/>
              <a:ext cx="585985" cy="1009821"/>
            </a:xfrm>
            <a:custGeom>
              <a:avLst/>
              <a:gdLst/>
              <a:ahLst/>
              <a:cxnLst/>
              <a:rect l="0" t="0" r="0" b="0"/>
              <a:pathLst>
                <a:path w="120000" h="120000" extrusionOk="0">
                  <a:moveTo>
                    <a:pt x="116190" y="27777"/>
                  </a:moveTo>
                  <a:cubicBezTo>
                    <a:pt x="114285" y="26666"/>
                    <a:pt x="118095" y="24444"/>
                    <a:pt x="116190" y="22222"/>
                  </a:cubicBezTo>
                  <a:cubicBezTo>
                    <a:pt x="114285" y="20000"/>
                    <a:pt x="116190" y="20000"/>
                    <a:pt x="116190" y="17777"/>
                  </a:cubicBezTo>
                  <a:cubicBezTo>
                    <a:pt x="116190" y="16666"/>
                    <a:pt x="114285" y="15555"/>
                    <a:pt x="114285" y="14444"/>
                  </a:cubicBezTo>
                  <a:cubicBezTo>
                    <a:pt x="112380" y="13333"/>
                    <a:pt x="114285" y="13333"/>
                    <a:pt x="114285" y="12222"/>
                  </a:cubicBezTo>
                  <a:cubicBezTo>
                    <a:pt x="112380" y="10000"/>
                    <a:pt x="112380" y="8888"/>
                    <a:pt x="108571" y="7777"/>
                  </a:cubicBezTo>
                  <a:cubicBezTo>
                    <a:pt x="104761" y="6666"/>
                    <a:pt x="100952" y="6666"/>
                    <a:pt x="97142" y="5555"/>
                  </a:cubicBezTo>
                  <a:cubicBezTo>
                    <a:pt x="93333" y="3333"/>
                    <a:pt x="89523" y="0"/>
                    <a:pt x="83809" y="1111"/>
                  </a:cubicBezTo>
                  <a:cubicBezTo>
                    <a:pt x="81904" y="1111"/>
                    <a:pt x="83809" y="4444"/>
                    <a:pt x="83809" y="5555"/>
                  </a:cubicBezTo>
                  <a:cubicBezTo>
                    <a:pt x="81904" y="8888"/>
                    <a:pt x="70476" y="6666"/>
                    <a:pt x="64761" y="5555"/>
                  </a:cubicBezTo>
                  <a:cubicBezTo>
                    <a:pt x="64761" y="7777"/>
                    <a:pt x="64761" y="8888"/>
                    <a:pt x="64761" y="11111"/>
                  </a:cubicBezTo>
                  <a:cubicBezTo>
                    <a:pt x="62857" y="11111"/>
                    <a:pt x="59047" y="10000"/>
                    <a:pt x="55238" y="11111"/>
                  </a:cubicBezTo>
                  <a:cubicBezTo>
                    <a:pt x="53333" y="11111"/>
                    <a:pt x="53333" y="12222"/>
                    <a:pt x="51428" y="13333"/>
                  </a:cubicBezTo>
                  <a:cubicBezTo>
                    <a:pt x="51428" y="14444"/>
                    <a:pt x="47619" y="15555"/>
                    <a:pt x="47619" y="16666"/>
                  </a:cubicBezTo>
                  <a:cubicBezTo>
                    <a:pt x="45714" y="17777"/>
                    <a:pt x="49523" y="20000"/>
                    <a:pt x="47619" y="20000"/>
                  </a:cubicBezTo>
                  <a:cubicBezTo>
                    <a:pt x="47619" y="21111"/>
                    <a:pt x="45714" y="21111"/>
                    <a:pt x="45714" y="22222"/>
                  </a:cubicBezTo>
                  <a:cubicBezTo>
                    <a:pt x="41904" y="23333"/>
                    <a:pt x="38095" y="25555"/>
                    <a:pt x="38095" y="27777"/>
                  </a:cubicBezTo>
                  <a:cubicBezTo>
                    <a:pt x="38095" y="30000"/>
                    <a:pt x="34285" y="27777"/>
                    <a:pt x="32380" y="30000"/>
                  </a:cubicBezTo>
                  <a:cubicBezTo>
                    <a:pt x="32380" y="32222"/>
                    <a:pt x="32380" y="34444"/>
                    <a:pt x="30476" y="36666"/>
                  </a:cubicBezTo>
                  <a:cubicBezTo>
                    <a:pt x="30476" y="38888"/>
                    <a:pt x="24761" y="40000"/>
                    <a:pt x="24761" y="42222"/>
                  </a:cubicBezTo>
                  <a:cubicBezTo>
                    <a:pt x="24761" y="43333"/>
                    <a:pt x="30476" y="45555"/>
                    <a:pt x="28571" y="46666"/>
                  </a:cubicBezTo>
                  <a:cubicBezTo>
                    <a:pt x="24761" y="48888"/>
                    <a:pt x="20952" y="47777"/>
                    <a:pt x="17142" y="48888"/>
                  </a:cubicBezTo>
                  <a:cubicBezTo>
                    <a:pt x="11428" y="50000"/>
                    <a:pt x="9523" y="53333"/>
                    <a:pt x="9523" y="56666"/>
                  </a:cubicBezTo>
                  <a:cubicBezTo>
                    <a:pt x="11428" y="58888"/>
                    <a:pt x="11428" y="61111"/>
                    <a:pt x="11428" y="63333"/>
                  </a:cubicBezTo>
                  <a:cubicBezTo>
                    <a:pt x="11428" y="66666"/>
                    <a:pt x="7619" y="67777"/>
                    <a:pt x="15238" y="70000"/>
                  </a:cubicBezTo>
                  <a:cubicBezTo>
                    <a:pt x="19047" y="72222"/>
                    <a:pt x="17142" y="73333"/>
                    <a:pt x="13333" y="74444"/>
                  </a:cubicBezTo>
                  <a:cubicBezTo>
                    <a:pt x="11428" y="75555"/>
                    <a:pt x="15238" y="80000"/>
                    <a:pt x="13333" y="82222"/>
                  </a:cubicBezTo>
                  <a:cubicBezTo>
                    <a:pt x="13333" y="84444"/>
                    <a:pt x="7619" y="84444"/>
                    <a:pt x="7619" y="86666"/>
                  </a:cubicBezTo>
                  <a:cubicBezTo>
                    <a:pt x="7619" y="87777"/>
                    <a:pt x="7619" y="92222"/>
                    <a:pt x="5714" y="92222"/>
                  </a:cubicBezTo>
                  <a:cubicBezTo>
                    <a:pt x="5714" y="92222"/>
                    <a:pt x="1904" y="91111"/>
                    <a:pt x="0" y="91111"/>
                  </a:cubicBezTo>
                  <a:cubicBezTo>
                    <a:pt x="0" y="95555"/>
                    <a:pt x="7619" y="96666"/>
                    <a:pt x="7619" y="100000"/>
                  </a:cubicBezTo>
                  <a:cubicBezTo>
                    <a:pt x="5714" y="101111"/>
                    <a:pt x="11428" y="106666"/>
                    <a:pt x="13333" y="107777"/>
                  </a:cubicBezTo>
                  <a:cubicBezTo>
                    <a:pt x="17142" y="110000"/>
                    <a:pt x="15238" y="111111"/>
                    <a:pt x="15238" y="113333"/>
                  </a:cubicBezTo>
                  <a:cubicBezTo>
                    <a:pt x="15238" y="114444"/>
                    <a:pt x="19047" y="116666"/>
                    <a:pt x="19047" y="118888"/>
                  </a:cubicBezTo>
                  <a:cubicBezTo>
                    <a:pt x="17142" y="120000"/>
                    <a:pt x="24761" y="118888"/>
                    <a:pt x="26666" y="120000"/>
                  </a:cubicBezTo>
                  <a:cubicBezTo>
                    <a:pt x="30476" y="120000"/>
                    <a:pt x="28571" y="118888"/>
                    <a:pt x="28571" y="116666"/>
                  </a:cubicBezTo>
                  <a:cubicBezTo>
                    <a:pt x="28571" y="111111"/>
                    <a:pt x="43809" y="115555"/>
                    <a:pt x="45714" y="112222"/>
                  </a:cubicBezTo>
                  <a:cubicBezTo>
                    <a:pt x="47619" y="108888"/>
                    <a:pt x="49523" y="105555"/>
                    <a:pt x="51428" y="102222"/>
                  </a:cubicBezTo>
                  <a:cubicBezTo>
                    <a:pt x="51428" y="100000"/>
                    <a:pt x="51428" y="97777"/>
                    <a:pt x="49523" y="96666"/>
                  </a:cubicBezTo>
                  <a:cubicBezTo>
                    <a:pt x="47619" y="94444"/>
                    <a:pt x="49523" y="94444"/>
                    <a:pt x="53333" y="93333"/>
                  </a:cubicBezTo>
                  <a:cubicBezTo>
                    <a:pt x="55238" y="93333"/>
                    <a:pt x="60952" y="92222"/>
                    <a:pt x="60952" y="91111"/>
                  </a:cubicBezTo>
                  <a:cubicBezTo>
                    <a:pt x="60952" y="91111"/>
                    <a:pt x="60952" y="90000"/>
                    <a:pt x="60952" y="90000"/>
                  </a:cubicBezTo>
                  <a:cubicBezTo>
                    <a:pt x="62857" y="90000"/>
                    <a:pt x="66666" y="90000"/>
                    <a:pt x="66666" y="88888"/>
                  </a:cubicBezTo>
                  <a:cubicBezTo>
                    <a:pt x="66666" y="87777"/>
                    <a:pt x="64761" y="87777"/>
                    <a:pt x="64761" y="86666"/>
                  </a:cubicBezTo>
                  <a:cubicBezTo>
                    <a:pt x="66666" y="86666"/>
                    <a:pt x="68571" y="85555"/>
                    <a:pt x="68571" y="85555"/>
                  </a:cubicBezTo>
                  <a:cubicBezTo>
                    <a:pt x="72380" y="83333"/>
                    <a:pt x="70476" y="82222"/>
                    <a:pt x="66666" y="81111"/>
                  </a:cubicBezTo>
                  <a:cubicBezTo>
                    <a:pt x="62857" y="78888"/>
                    <a:pt x="55238" y="77777"/>
                    <a:pt x="55238" y="73333"/>
                  </a:cubicBezTo>
                  <a:cubicBezTo>
                    <a:pt x="55238" y="71111"/>
                    <a:pt x="55238" y="68888"/>
                    <a:pt x="57142" y="66666"/>
                  </a:cubicBezTo>
                  <a:cubicBezTo>
                    <a:pt x="59047" y="64444"/>
                    <a:pt x="59047" y="64444"/>
                    <a:pt x="57142" y="62222"/>
                  </a:cubicBezTo>
                  <a:cubicBezTo>
                    <a:pt x="55238" y="62222"/>
                    <a:pt x="62857" y="58888"/>
                    <a:pt x="62857" y="58888"/>
                  </a:cubicBezTo>
                  <a:cubicBezTo>
                    <a:pt x="66666" y="56666"/>
                    <a:pt x="68571" y="54444"/>
                    <a:pt x="74285" y="53333"/>
                  </a:cubicBezTo>
                  <a:cubicBezTo>
                    <a:pt x="80000" y="52222"/>
                    <a:pt x="89523" y="48888"/>
                    <a:pt x="93333" y="45555"/>
                  </a:cubicBezTo>
                  <a:cubicBezTo>
                    <a:pt x="97142" y="42222"/>
                    <a:pt x="87619" y="40000"/>
                    <a:pt x="95238" y="38888"/>
                  </a:cubicBezTo>
                  <a:cubicBezTo>
                    <a:pt x="99047" y="37777"/>
                    <a:pt x="97142" y="37777"/>
                    <a:pt x="95238" y="35555"/>
                  </a:cubicBezTo>
                  <a:cubicBezTo>
                    <a:pt x="95238" y="34444"/>
                    <a:pt x="100952" y="33333"/>
                    <a:pt x="102857" y="33333"/>
                  </a:cubicBezTo>
                  <a:cubicBezTo>
                    <a:pt x="106666" y="31111"/>
                    <a:pt x="108571" y="30000"/>
                    <a:pt x="110476" y="32222"/>
                  </a:cubicBezTo>
                  <a:cubicBezTo>
                    <a:pt x="112380" y="32222"/>
                    <a:pt x="114285" y="31111"/>
                    <a:pt x="114285" y="31111"/>
                  </a:cubicBezTo>
                  <a:cubicBezTo>
                    <a:pt x="116190" y="31111"/>
                    <a:pt x="118095" y="31111"/>
                    <a:pt x="120000" y="31111"/>
                  </a:cubicBezTo>
                  <a:cubicBezTo>
                    <a:pt x="120000" y="30000"/>
                    <a:pt x="118095" y="30000"/>
                    <a:pt x="116190" y="27777"/>
                  </a:cubicBezTo>
                  <a:cubicBezTo>
                    <a:pt x="114285" y="26666"/>
                    <a:pt x="116190" y="28888"/>
                    <a:pt x="116190" y="2777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19" name="Shape 2595">
              <a:extLst>
                <a:ext uri="{FF2B5EF4-FFF2-40B4-BE49-F238E27FC236}">
                  <a16:creationId xmlns:a16="http://schemas.microsoft.com/office/drawing/2014/main" id="{163F7F1B-B890-4E1A-8791-B5AE4EC3ECDD}"/>
                </a:ext>
              </a:extLst>
            </p:cNvPr>
            <p:cNvSpPr/>
            <p:nvPr/>
          </p:nvSpPr>
          <p:spPr>
            <a:xfrm>
              <a:off x="12649219" y="5057509"/>
              <a:ext cx="503184" cy="786830"/>
            </a:xfrm>
            <a:custGeom>
              <a:avLst/>
              <a:gdLst/>
              <a:ahLst/>
              <a:cxnLst/>
              <a:rect l="0" t="0" r="0" b="0"/>
              <a:pathLst>
                <a:path w="120000" h="120000" extrusionOk="0">
                  <a:moveTo>
                    <a:pt x="117777" y="84285"/>
                  </a:moveTo>
                  <a:cubicBezTo>
                    <a:pt x="115555" y="81428"/>
                    <a:pt x="108888" y="80000"/>
                    <a:pt x="104444" y="78571"/>
                  </a:cubicBezTo>
                  <a:cubicBezTo>
                    <a:pt x="97777" y="75714"/>
                    <a:pt x="106666" y="75714"/>
                    <a:pt x="108888" y="72857"/>
                  </a:cubicBezTo>
                  <a:cubicBezTo>
                    <a:pt x="108888" y="72857"/>
                    <a:pt x="100000" y="64285"/>
                    <a:pt x="97777" y="62857"/>
                  </a:cubicBezTo>
                  <a:cubicBezTo>
                    <a:pt x="97777" y="62857"/>
                    <a:pt x="102222" y="61428"/>
                    <a:pt x="102222" y="61428"/>
                  </a:cubicBezTo>
                  <a:cubicBezTo>
                    <a:pt x="102222" y="60000"/>
                    <a:pt x="97777" y="55714"/>
                    <a:pt x="97777" y="54285"/>
                  </a:cubicBezTo>
                  <a:cubicBezTo>
                    <a:pt x="97777" y="52857"/>
                    <a:pt x="100000" y="52857"/>
                    <a:pt x="100000" y="51428"/>
                  </a:cubicBezTo>
                  <a:cubicBezTo>
                    <a:pt x="102222" y="50000"/>
                    <a:pt x="97777" y="47142"/>
                    <a:pt x="97777" y="45714"/>
                  </a:cubicBezTo>
                  <a:cubicBezTo>
                    <a:pt x="93333" y="42857"/>
                    <a:pt x="88888" y="40000"/>
                    <a:pt x="93333" y="37142"/>
                  </a:cubicBezTo>
                  <a:cubicBezTo>
                    <a:pt x="95555" y="35714"/>
                    <a:pt x="100000" y="34285"/>
                    <a:pt x="100000" y="32857"/>
                  </a:cubicBezTo>
                  <a:cubicBezTo>
                    <a:pt x="102222" y="30000"/>
                    <a:pt x="97777" y="28571"/>
                    <a:pt x="97777" y="27142"/>
                  </a:cubicBezTo>
                  <a:cubicBezTo>
                    <a:pt x="95555" y="25714"/>
                    <a:pt x="80000" y="21428"/>
                    <a:pt x="84444" y="18571"/>
                  </a:cubicBezTo>
                  <a:cubicBezTo>
                    <a:pt x="84444" y="18571"/>
                    <a:pt x="88888" y="17142"/>
                    <a:pt x="88888" y="17142"/>
                  </a:cubicBezTo>
                  <a:cubicBezTo>
                    <a:pt x="88888" y="17142"/>
                    <a:pt x="82222" y="14285"/>
                    <a:pt x="86666" y="14285"/>
                  </a:cubicBezTo>
                  <a:cubicBezTo>
                    <a:pt x="93333" y="14285"/>
                    <a:pt x="97777" y="7142"/>
                    <a:pt x="91111" y="4285"/>
                  </a:cubicBezTo>
                  <a:cubicBezTo>
                    <a:pt x="88888" y="2857"/>
                    <a:pt x="84444" y="2857"/>
                    <a:pt x="82222" y="1428"/>
                  </a:cubicBezTo>
                  <a:cubicBezTo>
                    <a:pt x="80000" y="0"/>
                    <a:pt x="77777" y="0"/>
                    <a:pt x="75555" y="0"/>
                  </a:cubicBezTo>
                  <a:cubicBezTo>
                    <a:pt x="71111" y="1428"/>
                    <a:pt x="68888" y="0"/>
                    <a:pt x="64444" y="1428"/>
                  </a:cubicBezTo>
                  <a:cubicBezTo>
                    <a:pt x="62222" y="2857"/>
                    <a:pt x="57777" y="5714"/>
                    <a:pt x="55555" y="7142"/>
                  </a:cubicBezTo>
                  <a:cubicBezTo>
                    <a:pt x="55555" y="8571"/>
                    <a:pt x="55555" y="14285"/>
                    <a:pt x="53333" y="14285"/>
                  </a:cubicBezTo>
                  <a:cubicBezTo>
                    <a:pt x="51111" y="15714"/>
                    <a:pt x="48888" y="17142"/>
                    <a:pt x="46666" y="18571"/>
                  </a:cubicBezTo>
                  <a:cubicBezTo>
                    <a:pt x="44444" y="18571"/>
                    <a:pt x="40000" y="15714"/>
                    <a:pt x="37777" y="15714"/>
                  </a:cubicBezTo>
                  <a:cubicBezTo>
                    <a:pt x="35555" y="15714"/>
                    <a:pt x="33333" y="17142"/>
                    <a:pt x="31111" y="17142"/>
                  </a:cubicBezTo>
                  <a:cubicBezTo>
                    <a:pt x="24444" y="18571"/>
                    <a:pt x="20000" y="17142"/>
                    <a:pt x="15555" y="14285"/>
                  </a:cubicBezTo>
                  <a:cubicBezTo>
                    <a:pt x="15555" y="12857"/>
                    <a:pt x="11111" y="10000"/>
                    <a:pt x="8888" y="10000"/>
                  </a:cubicBezTo>
                  <a:cubicBezTo>
                    <a:pt x="6666" y="10000"/>
                    <a:pt x="2222" y="12857"/>
                    <a:pt x="0" y="12857"/>
                  </a:cubicBezTo>
                  <a:cubicBezTo>
                    <a:pt x="4444" y="15714"/>
                    <a:pt x="11111" y="18571"/>
                    <a:pt x="17777" y="20000"/>
                  </a:cubicBezTo>
                  <a:cubicBezTo>
                    <a:pt x="20000" y="20000"/>
                    <a:pt x="24444" y="21428"/>
                    <a:pt x="26666" y="22857"/>
                  </a:cubicBezTo>
                  <a:cubicBezTo>
                    <a:pt x="28888" y="24285"/>
                    <a:pt x="28888" y="25714"/>
                    <a:pt x="31111" y="27142"/>
                  </a:cubicBezTo>
                  <a:cubicBezTo>
                    <a:pt x="31111" y="28571"/>
                    <a:pt x="28888" y="28571"/>
                    <a:pt x="31111" y="30000"/>
                  </a:cubicBezTo>
                  <a:cubicBezTo>
                    <a:pt x="31111" y="31428"/>
                    <a:pt x="35555" y="32857"/>
                    <a:pt x="33333" y="34285"/>
                  </a:cubicBezTo>
                  <a:cubicBezTo>
                    <a:pt x="33333" y="35714"/>
                    <a:pt x="31111" y="37142"/>
                    <a:pt x="33333" y="38571"/>
                  </a:cubicBezTo>
                  <a:cubicBezTo>
                    <a:pt x="33333" y="38571"/>
                    <a:pt x="35555" y="41428"/>
                    <a:pt x="35555" y="41428"/>
                  </a:cubicBezTo>
                  <a:cubicBezTo>
                    <a:pt x="33333" y="42857"/>
                    <a:pt x="33333" y="45714"/>
                    <a:pt x="33333" y="47142"/>
                  </a:cubicBezTo>
                  <a:cubicBezTo>
                    <a:pt x="33333" y="47142"/>
                    <a:pt x="37777" y="51428"/>
                    <a:pt x="37777" y="51428"/>
                  </a:cubicBezTo>
                  <a:cubicBezTo>
                    <a:pt x="40000" y="52857"/>
                    <a:pt x="44444" y="54285"/>
                    <a:pt x="46666" y="54285"/>
                  </a:cubicBezTo>
                  <a:cubicBezTo>
                    <a:pt x="48888" y="55714"/>
                    <a:pt x="48888" y="57142"/>
                    <a:pt x="48888" y="58571"/>
                  </a:cubicBezTo>
                  <a:cubicBezTo>
                    <a:pt x="48888" y="60000"/>
                    <a:pt x="51111" y="61428"/>
                    <a:pt x="51111" y="62857"/>
                  </a:cubicBezTo>
                  <a:cubicBezTo>
                    <a:pt x="51111" y="64285"/>
                    <a:pt x="46666" y="62857"/>
                    <a:pt x="44444" y="62857"/>
                  </a:cubicBezTo>
                  <a:cubicBezTo>
                    <a:pt x="42222" y="62857"/>
                    <a:pt x="35555" y="68571"/>
                    <a:pt x="35555" y="70000"/>
                  </a:cubicBezTo>
                  <a:cubicBezTo>
                    <a:pt x="33333" y="71428"/>
                    <a:pt x="31111" y="71428"/>
                    <a:pt x="28888" y="72857"/>
                  </a:cubicBezTo>
                  <a:cubicBezTo>
                    <a:pt x="26666" y="74285"/>
                    <a:pt x="24444" y="75714"/>
                    <a:pt x="22222" y="77142"/>
                  </a:cubicBezTo>
                  <a:cubicBezTo>
                    <a:pt x="20000" y="77142"/>
                    <a:pt x="8888" y="82857"/>
                    <a:pt x="8888" y="81428"/>
                  </a:cubicBezTo>
                  <a:cubicBezTo>
                    <a:pt x="8888" y="84285"/>
                    <a:pt x="4444" y="85714"/>
                    <a:pt x="4444" y="88571"/>
                  </a:cubicBezTo>
                  <a:cubicBezTo>
                    <a:pt x="6666" y="91428"/>
                    <a:pt x="4444" y="95714"/>
                    <a:pt x="8888" y="95714"/>
                  </a:cubicBezTo>
                  <a:cubicBezTo>
                    <a:pt x="11111" y="95714"/>
                    <a:pt x="8888" y="102857"/>
                    <a:pt x="8888" y="104285"/>
                  </a:cubicBezTo>
                  <a:cubicBezTo>
                    <a:pt x="8888" y="107142"/>
                    <a:pt x="4444" y="110000"/>
                    <a:pt x="8888" y="111428"/>
                  </a:cubicBezTo>
                  <a:cubicBezTo>
                    <a:pt x="8888" y="111428"/>
                    <a:pt x="17777" y="112857"/>
                    <a:pt x="15555" y="114285"/>
                  </a:cubicBezTo>
                  <a:cubicBezTo>
                    <a:pt x="15555" y="114285"/>
                    <a:pt x="11111" y="115714"/>
                    <a:pt x="11111" y="115714"/>
                  </a:cubicBezTo>
                  <a:cubicBezTo>
                    <a:pt x="15555" y="115714"/>
                    <a:pt x="15555" y="112857"/>
                    <a:pt x="17777" y="112857"/>
                  </a:cubicBezTo>
                  <a:cubicBezTo>
                    <a:pt x="22222" y="111428"/>
                    <a:pt x="17777" y="118571"/>
                    <a:pt x="17777" y="118571"/>
                  </a:cubicBezTo>
                  <a:cubicBezTo>
                    <a:pt x="17777" y="118571"/>
                    <a:pt x="24444" y="114285"/>
                    <a:pt x="24444" y="114285"/>
                  </a:cubicBezTo>
                  <a:cubicBezTo>
                    <a:pt x="26666" y="112857"/>
                    <a:pt x="24444" y="118571"/>
                    <a:pt x="24444" y="118571"/>
                  </a:cubicBezTo>
                  <a:cubicBezTo>
                    <a:pt x="31111" y="120000"/>
                    <a:pt x="44444" y="115714"/>
                    <a:pt x="51111" y="114285"/>
                  </a:cubicBezTo>
                  <a:cubicBezTo>
                    <a:pt x="60000" y="112857"/>
                    <a:pt x="68888" y="112857"/>
                    <a:pt x="80000" y="111428"/>
                  </a:cubicBezTo>
                  <a:cubicBezTo>
                    <a:pt x="86666" y="105714"/>
                    <a:pt x="95555" y="101428"/>
                    <a:pt x="102222" y="97142"/>
                  </a:cubicBezTo>
                  <a:cubicBezTo>
                    <a:pt x="106666" y="94285"/>
                    <a:pt x="120000" y="88571"/>
                    <a:pt x="117777" y="84285"/>
                  </a:cubicBezTo>
                  <a:cubicBezTo>
                    <a:pt x="115555" y="81428"/>
                    <a:pt x="120000" y="88571"/>
                    <a:pt x="117777" y="8428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0" name="Shape 2596">
              <a:extLst>
                <a:ext uri="{FF2B5EF4-FFF2-40B4-BE49-F238E27FC236}">
                  <a16:creationId xmlns:a16="http://schemas.microsoft.com/office/drawing/2014/main" id="{DD0F773F-53EC-48A7-BC86-E5042476C19B}"/>
                </a:ext>
              </a:extLst>
            </p:cNvPr>
            <p:cNvSpPr/>
            <p:nvPr/>
          </p:nvSpPr>
          <p:spPr>
            <a:xfrm>
              <a:off x="11929472" y="4965125"/>
              <a:ext cx="1194267" cy="1000261"/>
            </a:xfrm>
            <a:custGeom>
              <a:avLst/>
              <a:gdLst/>
              <a:ahLst/>
              <a:cxnLst/>
              <a:rect l="0" t="0" r="0" b="0"/>
              <a:pathLst>
                <a:path w="120000" h="120000" extrusionOk="0">
                  <a:moveTo>
                    <a:pt x="31875" y="113271"/>
                  </a:moveTo>
                  <a:cubicBezTo>
                    <a:pt x="31875" y="113271"/>
                    <a:pt x="32812" y="109906"/>
                    <a:pt x="32812" y="108785"/>
                  </a:cubicBezTo>
                  <a:cubicBezTo>
                    <a:pt x="32812" y="106542"/>
                    <a:pt x="33750" y="105420"/>
                    <a:pt x="35625" y="104299"/>
                  </a:cubicBezTo>
                  <a:cubicBezTo>
                    <a:pt x="37500" y="102056"/>
                    <a:pt x="35625" y="98691"/>
                    <a:pt x="35625" y="97570"/>
                  </a:cubicBezTo>
                  <a:cubicBezTo>
                    <a:pt x="35625" y="94205"/>
                    <a:pt x="39375" y="94205"/>
                    <a:pt x="36562" y="91962"/>
                  </a:cubicBezTo>
                  <a:cubicBezTo>
                    <a:pt x="34687" y="89719"/>
                    <a:pt x="33750" y="89719"/>
                    <a:pt x="34687" y="86355"/>
                  </a:cubicBezTo>
                  <a:cubicBezTo>
                    <a:pt x="35625" y="84112"/>
                    <a:pt x="34687" y="81869"/>
                    <a:pt x="34687" y="79626"/>
                  </a:cubicBezTo>
                  <a:cubicBezTo>
                    <a:pt x="33750" y="76261"/>
                    <a:pt x="32812" y="72897"/>
                    <a:pt x="35625" y="70654"/>
                  </a:cubicBezTo>
                  <a:cubicBezTo>
                    <a:pt x="36562" y="69532"/>
                    <a:pt x="38437" y="69532"/>
                    <a:pt x="39375" y="68411"/>
                  </a:cubicBezTo>
                  <a:cubicBezTo>
                    <a:pt x="40312" y="68411"/>
                    <a:pt x="41250" y="69532"/>
                    <a:pt x="42187" y="68411"/>
                  </a:cubicBezTo>
                  <a:cubicBezTo>
                    <a:pt x="43125" y="66168"/>
                    <a:pt x="42187" y="65046"/>
                    <a:pt x="41250" y="63925"/>
                  </a:cubicBezTo>
                  <a:cubicBezTo>
                    <a:pt x="41250" y="61682"/>
                    <a:pt x="43125" y="60560"/>
                    <a:pt x="44062" y="58317"/>
                  </a:cubicBezTo>
                  <a:cubicBezTo>
                    <a:pt x="44062" y="57196"/>
                    <a:pt x="45000" y="53831"/>
                    <a:pt x="45000" y="51588"/>
                  </a:cubicBezTo>
                  <a:cubicBezTo>
                    <a:pt x="45000" y="49345"/>
                    <a:pt x="48750" y="49345"/>
                    <a:pt x="47812" y="48224"/>
                  </a:cubicBezTo>
                  <a:cubicBezTo>
                    <a:pt x="47812" y="45981"/>
                    <a:pt x="49687" y="44859"/>
                    <a:pt x="50625" y="42616"/>
                  </a:cubicBezTo>
                  <a:cubicBezTo>
                    <a:pt x="52500" y="40373"/>
                    <a:pt x="52500" y="41495"/>
                    <a:pt x="52500" y="38130"/>
                  </a:cubicBezTo>
                  <a:cubicBezTo>
                    <a:pt x="51562" y="37009"/>
                    <a:pt x="55312" y="31401"/>
                    <a:pt x="56250" y="31401"/>
                  </a:cubicBezTo>
                  <a:cubicBezTo>
                    <a:pt x="57187" y="30280"/>
                    <a:pt x="60000" y="31401"/>
                    <a:pt x="60937" y="31401"/>
                  </a:cubicBezTo>
                  <a:cubicBezTo>
                    <a:pt x="60937" y="29158"/>
                    <a:pt x="60937" y="28037"/>
                    <a:pt x="60937" y="25794"/>
                  </a:cubicBezTo>
                  <a:cubicBezTo>
                    <a:pt x="63750" y="26915"/>
                    <a:pt x="65625" y="26915"/>
                    <a:pt x="67500" y="28037"/>
                  </a:cubicBezTo>
                  <a:cubicBezTo>
                    <a:pt x="71250" y="28037"/>
                    <a:pt x="69375" y="23551"/>
                    <a:pt x="70312" y="21308"/>
                  </a:cubicBezTo>
                  <a:cubicBezTo>
                    <a:pt x="70312" y="21308"/>
                    <a:pt x="72187" y="21308"/>
                    <a:pt x="73125" y="21308"/>
                  </a:cubicBezTo>
                  <a:cubicBezTo>
                    <a:pt x="74062" y="20186"/>
                    <a:pt x="75937" y="17943"/>
                    <a:pt x="76875" y="20186"/>
                  </a:cubicBezTo>
                  <a:cubicBezTo>
                    <a:pt x="78750" y="21308"/>
                    <a:pt x="78750" y="23551"/>
                    <a:pt x="80625" y="24672"/>
                  </a:cubicBezTo>
                  <a:cubicBezTo>
                    <a:pt x="81562" y="24672"/>
                    <a:pt x="83437" y="24672"/>
                    <a:pt x="84375" y="24672"/>
                  </a:cubicBezTo>
                  <a:cubicBezTo>
                    <a:pt x="85312" y="24672"/>
                    <a:pt x="86250" y="23551"/>
                    <a:pt x="88125" y="23551"/>
                  </a:cubicBezTo>
                  <a:cubicBezTo>
                    <a:pt x="89062" y="23551"/>
                    <a:pt x="90000" y="25794"/>
                    <a:pt x="91875" y="25794"/>
                  </a:cubicBezTo>
                  <a:cubicBezTo>
                    <a:pt x="91875" y="24672"/>
                    <a:pt x="95625" y="22429"/>
                    <a:pt x="95625" y="22429"/>
                  </a:cubicBezTo>
                  <a:cubicBezTo>
                    <a:pt x="95625" y="19065"/>
                    <a:pt x="95625" y="17943"/>
                    <a:pt x="96562" y="15700"/>
                  </a:cubicBezTo>
                  <a:cubicBezTo>
                    <a:pt x="97500" y="14579"/>
                    <a:pt x="99375" y="12336"/>
                    <a:pt x="100312" y="12336"/>
                  </a:cubicBezTo>
                  <a:cubicBezTo>
                    <a:pt x="101250" y="12336"/>
                    <a:pt x="102187" y="12336"/>
                    <a:pt x="103125" y="12336"/>
                  </a:cubicBezTo>
                  <a:cubicBezTo>
                    <a:pt x="104062" y="12336"/>
                    <a:pt x="104062" y="11214"/>
                    <a:pt x="105000" y="11214"/>
                  </a:cubicBezTo>
                  <a:cubicBezTo>
                    <a:pt x="105937" y="11214"/>
                    <a:pt x="107812" y="13457"/>
                    <a:pt x="108750" y="13457"/>
                  </a:cubicBezTo>
                  <a:cubicBezTo>
                    <a:pt x="110625" y="14579"/>
                    <a:pt x="111562" y="15700"/>
                    <a:pt x="111562" y="19065"/>
                  </a:cubicBezTo>
                  <a:cubicBezTo>
                    <a:pt x="113437" y="19065"/>
                    <a:pt x="118125" y="15700"/>
                    <a:pt x="116250" y="13457"/>
                  </a:cubicBezTo>
                  <a:cubicBezTo>
                    <a:pt x="118125" y="14579"/>
                    <a:pt x="113437" y="14579"/>
                    <a:pt x="112500" y="14579"/>
                  </a:cubicBezTo>
                  <a:cubicBezTo>
                    <a:pt x="117187" y="13457"/>
                    <a:pt x="110625" y="10093"/>
                    <a:pt x="109687" y="11214"/>
                  </a:cubicBezTo>
                  <a:cubicBezTo>
                    <a:pt x="110625" y="10093"/>
                    <a:pt x="111562" y="11214"/>
                    <a:pt x="111562" y="11214"/>
                  </a:cubicBezTo>
                  <a:cubicBezTo>
                    <a:pt x="113437" y="11214"/>
                    <a:pt x="115312" y="11214"/>
                    <a:pt x="116250" y="10093"/>
                  </a:cubicBezTo>
                  <a:cubicBezTo>
                    <a:pt x="117187" y="10093"/>
                    <a:pt x="120000" y="7850"/>
                    <a:pt x="119062" y="6728"/>
                  </a:cubicBezTo>
                  <a:cubicBezTo>
                    <a:pt x="117187" y="5607"/>
                    <a:pt x="114375" y="4485"/>
                    <a:pt x="111562" y="3364"/>
                  </a:cubicBezTo>
                  <a:cubicBezTo>
                    <a:pt x="110625" y="2242"/>
                    <a:pt x="109687" y="4485"/>
                    <a:pt x="108750" y="5607"/>
                  </a:cubicBezTo>
                  <a:cubicBezTo>
                    <a:pt x="108750" y="5607"/>
                    <a:pt x="106875" y="8971"/>
                    <a:pt x="106875" y="7850"/>
                  </a:cubicBezTo>
                  <a:cubicBezTo>
                    <a:pt x="106875" y="7850"/>
                    <a:pt x="106875" y="6728"/>
                    <a:pt x="106875" y="5607"/>
                  </a:cubicBezTo>
                  <a:cubicBezTo>
                    <a:pt x="106875" y="5607"/>
                    <a:pt x="105000" y="5607"/>
                    <a:pt x="105000" y="5607"/>
                  </a:cubicBezTo>
                  <a:cubicBezTo>
                    <a:pt x="105937" y="4485"/>
                    <a:pt x="107812" y="5607"/>
                    <a:pt x="107812" y="4485"/>
                  </a:cubicBezTo>
                  <a:cubicBezTo>
                    <a:pt x="107812" y="4485"/>
                    <a:pt x="105000" y="4485"/>
                    <a:pt x="105000" y="4485"/>
                  </a:cubicBezTo>
                  <a:cubicBezTo>
                    <a:pt x="105000" y="3364"/>
                    <a:pt x="108750" y="3364"/>
                    <a:pt x="108750" y="2242"/>
                  </a:cubicBezTo>
                  <a:cubicBezTo>
                    <a:pt x="107812" y="1121"/>
                    <a:pt x="102187" y="0"/>
                    <a:pt x="103125" y="2242"/>
                  </a:cubicBezTo>
                  <a:cubicBezTo>
                    <a:pt x="104062" y="3364"/>
                    <a:pt x="104062" y="3364"/>
                    <a:pt x="103125" y="4485"/>
                  </a:cubicBezTo>
                  <a:cubicBezTo>
                    <a:pt x="102187" y="5607"/>
                    <a:pt x="100312" y="7850"/>
                    <a:pt x="99375" y="7850"/>
                  </a:cubicBezTo>
                  <a:cubicBezTo>
                    <a:pt x="98437" y="7850"/>
                    <a:pt x="99375" y="3364"/>
                    <a:pt x="99375" y="3364"/>
                  </a:cubicBezTo>
                  <a:cubicBezTo>
                    <a:pt x="99375" y="2242"/>
                    <a:pt x="94687" y="10093"/>
                    <a:pt x="93750" y="10093"/>
                  </a:cubicBezTo>
                  <a:cubicBezTo>
                    <a:pt x="90937" y="10093"/>
                    <a:pt x="93750" y="5607"/>
                    <a:pt x="94687" y="4485"/>
                  </a:cubicBezTo>
                  <a:cubicBezTo>
                    <a:pt x="95625" y="4485"/>
                    <a:pt x="96562" y="2242"/>
                    <a:pt x="96562" y="2242"/>
                  </a:cubicBezTo>
                  <a:cubicBezTo>
                    <a:pt x="95625" y="1121"/>
                    <a:pt x="93750" y="0"/>
                    <a:pt x="93750" y="1121"/>
                  </a:cubicBezTo>
                  <a:cubicBezTo>
                    <a:pt x="93750" y="1121"/>
                    <a:pt x="94687" y="2242"/>
                    <a:pt x="94687" y="2242"/>
                  </a:cubicBezTo>
                  <a:cubicBezTo>
                    <a:pt x="94687" y="2242"/>
                    <a:pt x="92812" y="2242"/>
                    <a:pt x="91875" y="2242"/>
                  </a:cubicBezTo>
                  <a:cubicBezTo>
                    <a:pt x="90937" y="3364"/>
                    <a:pt x="91875" y="2242"/>
                    <a:pt x="90937" y="1121"/>
                  </a:cubicBezTo>
                  <a:cubicBezTo>
                    <a:pt x="90937" y="1121"/>
                    <a:pt x="89062" y="3364"/>
                    <a:pt x="89062" y="3364"/>
                  </a:cubicBezTo>
                  <a:cubicBezTo>
                    <a:pt x="89062" y="4485"/>
                    <a:pt x="90937" y="5607"/>
                    <a:pt x="90000" y="5607"/>
                  </a:cubicBezTo>
                  <a:cubicBezTo>
                    <a:pt x="89062" y="5607"/>
                    <a:pt x="89062" y="5607"/>
                    <a:pt x="89062" y="5607"/>
                  </a:cubicBezTo>
                  <a:cubicBezTo>
                    <a:pt x="88125" y="5607"/>
                    <a:pt x="88125" y="6728"/>
                    <a:pt x="88125" y="7850"/>
                  </a:cubicBezTo>
                  <a:cubicBezTo>
                    <a:pt x="89062" y="5607"/>
                    <a:pt x="85312" y="6728"/>
                    <a:pt x="85312" y="6728"/>
                  </a:cubicBezTo>
                  <a:cubicBezTo>
                    <a:pt x="85312" y="6728"/>
                    <a:pt x="87187" y="5607"/>
                    <a:pt x="87187" y="4485"/>
                  </a:cubicBezTo>
                  <a:cubicBezTo>
                    <a:pt x="87187" y="5607"/>
                    <a:pt x="83437" y="6728"/>
                    <a:pt x="82500" y="6728"/>
                  </a:cubicBezTo>
                  <a:cubicBezTo>
                    <a:pt x="81562" y="6728"/>
                    <a:pt x="85312" y="10093"/>
                    <a:pt x="85312" y="10093"/>
                  </a:cubicBezTo>
                  <a:cubicBezTo>
                    <a:pt x="85312" y="10093"/>
                    <a:pt x="84375" y="12336"/>
                    <a:pt x="84375" y="12336"/>
                  </a:cubicBezTo>
                  <a:cubicBezTo>
                    <a:pt x="84375" y="12336"/>
                    <a:pt x="81562" y="8971"/>
                    <a:pt x="81562" y="8971"/>
                  </a:cubicBezTo>
                  <a:cubicBezTo>
                    <a:pt x="81562" y="8971"/>
                    <a:pt x="79687" y="12336"/>
                    <a:pt x="79687" y="8971"/>
                  </a:cubicBezTo>
                  <a:cubicBezTo>
                    <a:pt x="78750" y="7850"/>
                    <a:pt x="75937" y="10093"/>
                    <a:pt x="75000" y="8971"/>
                  </a:cubicBezTo>
                  <a:cubicBezTo>
                    <a:pt x="75937" y="10093"/>
                    <a:pt x="78750" y="10093"/>
                    <a:pt x="78750" y="11214"/>
                  </a:cubicBezTo>
                  <a:cubicBezTo>
                    <a:pt x="78750" y="11214"/>
                    <a:pt x="77812" y="11214"/>
                    <a:pt x="77812" y="12336"/>
                  </a:cubicBezTo>
                  <a:cubicBezTo>
                    <a:pt x="77812" y="13457"/>
                    <a:pt x="78750" y="13457"/>
                    <a:pt x="78750" y="14579"/>
                  </a:cubicBezTo>
                  <a:cubicBezTo>
                    <a:pt x="78750" y="14579"/>
                    <a:pt x="75937" y="13457"/>
                    <a:pt x="75937" y="12336"/>
                  </a:cubicBezTo>
                  <a:cubicBezTo>
                    <a:pt x="75000" y="12336"/>
                    <a:pt x="75000" y="13457"/>
                    <a:pt x="75000" y="14579"/>
                  </a:cubicBezTo>
                  <a:cubicBezTo>
                    <a:pt x="74062" y="14579"/>
                    <a:pt x="74062" y="13457"/>
                    <a:pt x="74062" y="12336"/>
                  </a:cubicBezTo>
                  <a:cubicBezTo>
                    <a:pt x="74062" y="12336"/>
                    <a:pt x="72187" y="14579"/>
                    <a:pt x="72187" y="14579"/>
                  </a:cubicBezTo>
                  <a:cubicBezTo>
                    <a:pt x="71250" y="15700"/>
                    <a:pt x="73125" y="15700"/>
                    <a:pt x="73125" y="16822"/>
                  </a:cubicBezTo>
                  <a:cubicBezTo>
                    <a:pt x="73125" y="16822"/>
                    <a:pt x="71250" y="16822"/>
                    <a:pt x="71250" y="16822"/>
                  </a:cubicBezTo>
                  <a:cubicBezTo>
                    <a:pt x="70312" y="15700"/>
                    <a:pt x="71250" y="14579"/>
                    <a:pt x="71250" y="13457"/>
                  </a:cubicBezTo>
                  <a:cubicBezTo>
                    <a:pt x="71250" y="13457"/>
                    <a:pt x="68437" y="15700"/>
                    <a:pt x="68437" y="15700"/>
                  </a:cubicBezTo>
                  <a:cubicBezTo>
                    <a:pt x="68437" y="15700"/>
                    <a:pt x="68437" y="15700"/>
                    <a:pt x="69375" y="15700"/>
                  </a:cubicBezTo>
                  <a:cubicBezTo>
                    <a:pt x="68437" y="15700"/>
                    <a:pt x="67500" y="17943"/>
                    <a:pt x="67500" y="17943"/>
                  </a:cubicBezTo>
                  <a:cubicBezTo>
                    <a:pt x="66562" y="16822"/>
                    <a:pt x="68437" y="15700"/>
                    <a:pt x="67500" y="15700"/>
                  </a:cubicBezTo>
                  <a:cubicBezTo>
                    <a:pt x="66562" y="14579"/>
                    <a:pt x="65625" y="14579"/>
                    <a:pt x="65625" y="13457"/>
                  </a:cubicBezTo>
                  <a:cubicBezTo>
                    <a:pt x="65625" y="13457"/>
                    <a:pt x="67500" y="13457"/>
                    <a:pt x="67500" y="13457"/>
                  </a:cubicBezTo>
                  <a:cubicBezTo>
                    <a:pt x="67500" y="12336"/>
                    <a:pt x="64687" y="11214"/>
                    <a:pt x="63750" y="11214"/>
                  </a:cubicBezTo>
                  <a:cubicBezTo>
                    <a:pt x="63750" y="12336"/>
                    <a:pt x="64687" y="14579"/>
                    <a:pt x="64687" y="14579"/>
                  </a:cubicBezTo>
                  <a:cubicBezTo>
                    <a:pt x="64687" y="14579"/>
                    <a:pt x="60937" y="15700"/>
                    <a:pt x="61875" y="15700"/>
                  </a:cubicBezTo>
                  <a:cubicBezTo>
                    <a:pt x="61875" y="15700"/>
                    <a:pt x="63750" y="15700"/>
                    <a:pt x="63750" y="15700"/>
                  </a:cubicBezTo>
                  <a:cubicBezTo>
                    <a:pt x="63750" y="15700"/>
                    <a:pt x="62812" y="15700"/>
                    <a:pt x="62812" y="15700"/>
                  </a:cubicBezTo>
                  <a:cubicBezTo>
                    <a:pt x="63750" y="17943"/>
                    <a:pt x="65625" y="15700"/>
                    <a:pt x="64687" y="15700"/>
                  </a:cubicBezTo>
                  <a:cubicBezTo>
                    <a:pt x="65625" y="16822"/>
                    <a:pt x="64687" y="17943"/>
                    <a:pt x="64687" y="17943"/>
                  </a:cubicBezTo>
                  <a:cubicBezTo>
                    <a:pt x="64687" y="19065"/>
                    <a:pt x="62812" y="16822"/>
                    <a:pt x="62812" y="16822"/>
                  </a:cubicBezTo>
                  <a:cubicBezTo>
                    <a:pt x="61875" y="16822"/>
                    <a:pt x="61875" y="15700"/>
                    <a:pt x="60937" y="15700"/>
                  </a:cubicBezTo>
                  <a:cubicBezTo>
                    <a:pt x="60937" y="15700"/>
                    <a:pt x="60000" y="17943"/>
                    <a:pt x="59062" y="16822"/>
                  </a:cubicBezTo>
                  <a:cubicBezTo>
                    <a:pt x="59062" y="15700"/>
                    <a:pt x="56250" y="17943"/>
                    <a:pt x="56250" y="17943"/>
                  </a:cubicBezTo>
                  <a:cubicBezTo>
                    <a:pt x="56250" y="17943"/>
                    <a:pt x="56250" y="21308"/>
                    <a:pt x="56250" y="21308"/>
                  </a:cubicBezTo>
                  <a:cubicBezTo>
                    <a:pt x="56250" y="22429"/>
                    <a:pt x="57187" y="19065"/>
                    <a:pt x="58125" y="20186"/>
                  </a:cubicBezTo>
                  <a:cubicBezTo>
                    <a:pt x="58125" y="20186"/>
                    <a:pt x="60000" y="21308"/>
                    <a:pt x="60000" y="20186"/>
                  </a:cubicBezTo>
                  <a:cubicBezTo>
                    <a:pt x="60000" y="21308"/>
                    <a:pt x="59062" y="21308"/>
                    <a:pt x="59062" y="22429"/>
                  </a:cubicBezTo>
                  <a:cubicBezTo>
                    <a:pt x="58125" y="22429"/>
                    <a:pt x="59062" y="24672"/>
                    <a:pt x="58125" y="24672"/>
                  </a:cubicBezTo>
                  <a:cubicBezTo>
                    <a:pt x="58125" y="25794"/>
                    <a:pt x="57187" y="23551"/>
                    <a:pt x="57187" y="23551"/>
                  </a:cubicBezTo>
                  <a:cubicBezTo>
                    <a:pt x="56250" y="23551"/>
                    <a:pt x="56250" y="25794"/>
                    <a:pt x="55312" y="25794"/>
                  </a:cubicBezTo>
                  <a:cubicBezTo>
                    <a:pt x="55312" y="25794"/>
                    <a:pt x="55312" y="23551"/>
                    <a:pt x="55312" y="23551"/>
                  </a:cubicBezTo>
                  <a:cubicBezTo>
                    <a:pt x="54375" y="23551"/>
                    <a:pt x="54375" y="24672"/>
                    <a:pt x="53437" y="24672"/>
                  </a:cubicBezTo>
                  <a:cubicBezTo>
                    <a:pt x="53437" y="24672"/>
                    <a:pt x="53437" y="22429"/>
                    <a:pt x="53437" y="22429"/>
                  </a:cubicBezTo>
                  <a:cubicBezTo>
                    <a:pt x="53437" y="21308"/>
                    <a:pt x="52500" y="24672"/>
                    <a:pt x="51562" y="24672"/>
                  </a:cubicBezTo>
                  <a:cubicBezTo>
                    <a:pt x="49687" y="25794"/>
                    <a:pt x="52500" y="19065"/>
                    <a:pt x="52500" y="19065"/>
                  </a:cubicBezTo>
                  <a:cubicBezTo>
                    <a:pt x="51562" y="19065"/>
                    <a:pt x="49687" y="20186"/>
                    <a:pt x="49687" y="20186"/>
                  </a:cubicBezTo>
                  <a:cubicBezTo>
                    <a:pt x="48750" y="21308"/>
                    <a:pt x="50625" y="22429"/>
                    <a:pt x="50625" y="22429"/>
                  </a:cubicBezTo>
                  <a:cubicBezTo>
                    <a:pt x="49687" y="22429"/>
                    <a:pt x="49687" y="22429"/>
                    <a:pt x="48750" y="22429"/>
                  </a:cubicBezTo>
                  <a:cubicBezTo>
                    <a:pt x="48750" y="22429"/>
                    <a:pt x="48750" y="23551"/>
                    <a:pt x="47812" y="24672"/>
                  </a:cubicBezTo>
                  <a:cubicBezTo>
                    <a:pt x="48750" y="23551"/>
                    <a:pt x="44062" y="23551"/>
                    <a:pt x="45937" y="24672"/>
                  </a:cubicBezTo>
                  <a:cubicBezTo>
                    <a:pt x="45937" y="25794"/>
                    <a:pt x="47812" y="24672"/>
                    <a:pt x="47812" y="24672"/>
                  </a:cubicBezTo>
                  <a:cubicBezTo>
                    <a:pt x="47812" y="24672"/>
                    <a:pt x="46875" y="25794"/>
                    <a:pt x="47812" y="25794"/>
                  </a:cubicBezTo>
                  <a:cubicBezTo>
                    <a:pt x="47812" y="25794"/>
                    <a:pt x="48750" y="25794"/>
                    <a:pt x="48750" y="24672"/>
                  </a:cubicBezTo>
                  <a:cubicBezTo>
                    <a:pt x="48750" y="24672"/>
                    <a:pt x="48750" y="26915"/>
                    <a:pt x="47812" y="26915"/>
                  </a:cubicBezTo>
                  <a:cubicBezTo>
                    <a:pt x="46875" y="26915"/>
                    <a:pt x="46875" y="25794"/>
                    <a:pt x="45937" y="25794"/>
                  </a:cubicBezTo>
                  <a:cubicBezTo>
                    <a:pt x="45000" y="26915"/>
                    <a:pt x="45000" y="29158"/>
                    <a:pt x="44062" y="29158"/>
                  </a:cubicBezTo>
                  <a:cubicBezTo>
                    <a:pt x="44062" y="29158"/>
                    <a:pt x="41250" y="29158"/>
                    <a:pt x="41250" y="29158"/>
                  </a:cubicBezTo>
                  <a:cubicBezTo>
                    <a:pt x="41250" y="32523"/>
                    <a:pt x="47812" y="28037"/>
                    <a:pt x="47812" y="28037"/>
                  </a:cubicBezTo>
                  <a:cubicBezTo>
                    <a:pt x="48750" y="28037"/>
                    <a:pt x="49687" y="26915"/>
                    <a:pt x="50625" y="28037"/>
                  </a:cubicBezTo>
                  <a:cubicBezTo>
                    <a:pt x="52500" y="28037"/>
                    <a:pt x="51562" y="25794"/>
                    <a:pt x="50625" y="25794"/>
                  </a:cubicBezTo>
                  <a:cubicBezTo>
                    <a:pt x="51562" y="25794"/>
                    <a:pt x="51562" y="25794"/>
                    <a:pt x="51562" y="25794"/>
                  </a:cubicBezTo>
                  <a:cubicBezTo>
                    <a:pt x="52500" y="28037"/>
                    <a:pt x="53437" y="25794"/>
                    <a:pt x="54375" y="25794"/>
                  </a:cubicBezTo>
                  <a:cubicBezTo>
                    <a:pt x="53437" y="25794"/>
                    <a:pt x="53437" y="28037"/>
                    <a:pt x="52500" y="28037"/>
                  </a:cubicBezTo>
                  <a:cubicBezTo>
                    <a:pt x="53437" y="28037"/>
                    <a:pt x="54375" y="28037"/>
                    <a:pt x="54375" y="28037"/>
                  </a:cubicBezTo>
                  <a:cubicBezTo>
                    <a:pt x="54375" y="28037"/>
                    <a:pt x="52500" y="29158"/>
                    <a:pt x="52500" y="30280"/>
                  </a:cubicBezTo>
                  <a:cubicBezTo>
                    <a:pt x="52500" y="30280"/>
                    <a:pt x="57187" y="28037"/>
                    <a:pt x="57187" y="29158"/>
                  </a:cubicBezTo>
                  <a:cubicBezTo>
                    <a:pt x="56250" y="30280"/>
                    <a:pt x="53437" y="29158"/>
                    <a:pt x="53437" y="31401"/>
                  </a:cubicBezTo>
                  <a:cubicBezTo>
                    <a:pt x="52500" y="34766"/>
                    <a:pt x="50625" y="30280"/>
                    <a:pt x="50625" y="30280"/>
                  </a:cubicBezTo>
                  <a:cubicBezTo>
                    <a:pt x="50625" y="29158"/>
                    <a:pt x="50625" y="32523"/>
                    <a:pt x="50625" y="32523"/>
                  </a:cubicBezTo>
                  <a:cubicBezTo>
                    <a:pt x="50625" y="32523"/>
                    <a:pt x="49687" y="30280"/>
                    <a:pt x="48750" y="30280"/>
                  </a:cubicBezTo>
                  <a:cubicBezTo>
                    <a:pt x="47812" y="31401"/>
                    <a:pt x="45937" y="33644"/>
                    <a:pt x="45937" y="34766"/>
                  </a:cubicBezTo>
                  <a:cubicBezTo>
                    <a:pt x="45937" y="34766"/>
                    <a:pt x="47812" y="33644"/>
                    <a:pt x="47812" y="33644"/>
                  </a:cubicBezTo>
                  <a:cubicBezTo>
                    <a:pt x="47812" y="34766"/>
                    <a:pt x="49687" y="33644"/>
                    <a:pt x="49687" y="34766"/>
                  </a:cubicBezTo>
                  <a:cubicBezTo>
                    <a:pt x="49687" y="33644"/>
                    <a:pt x="46875" y="34766"/>
                    <a:pt x="46875" y="35887"/>
                  </a:cubicBezTo>
                  <a:cubicBezTo>
                    <a:pt x="47812" y="37009"/>
                    <a:pt x="50625" y="34766"/>
                    <a:pt x="49687" y="37009"/>
                  </a:cubicBezTo>
                  <a:cubicBezTo>
                    <a:pt x="50625" y="34766"/>
                    <a:pt x="44062" y="38130"/>
                    <a:pt x="44062" y="38130"/>
                  </a:cubicBezTo>
                  <a:cubicBezTo>
                    <a:pt x="44062" y="37009"/>
                    <a:pt x="49687" y="39252"/>
                    <a:pt x="48750" y="39252"/>
                  </a:cubicBezTo>
                  <a:cubicBezTo>
                    <a:pt x="47812" y="40373"/>
                    <a:pt x="46875" y="38130"/>
                    <a:pt x="45937" y="39252"/>
                  </a:cubicBezTo>
                  <a:cubicBezTo>
                    <a:pt x="45937" y="39252"/>
                    <a:pt x="45937" y="39252"/>
                    <a:pt x="45937" y="39252"/>
                  </a:cubicBezTo>
                  <a:cubicBezTo>
                    <a:pt x="45937" y="40373"/>
                    <a:pt x="43125" y="38130"/>
                    <a:pt x="42187" y="40373"/>
                  </a:cubicBezTo>
                  <a:cubicBezTo>
                    <a:pt x="42187" y="40373"/>
                    <a:pt x="45000" y="40373"/>
                    <a:pt x="45000" y="40373"/>
                  </a:cubicBezTo>
                  <a:cubicBezTo>
                    <a:pt x="43125" y="42616"/>
                    <a:pt x="41250" y="40373"/>
                    <a:pt x="42187" y="43738"/>
                  </a:cubicBezTo>
                  <a:cubicBezTo>
                    <a:pt x="42187" y="43738"/>
                    <a:pt x="40312" y="44859"/>
                    <a:pt x="40312" y="44859"/>
                  </a:cubicBezTo>
                  <a:cubicBezTo>
                    <a:pt x="39375" y="45981"/>
                    <a:pt x="39375" y="45981"/>
                    <a:pt x="39375" y="45981"/>
                  </a:cubicBezTo>
                  <a:cubicBezTo>
                    <a:pt x="39375" y="47102"/>
                    <a:pt x="38437" y="47102"/>
                    <a:pt x="38437" y="47102"/>
                  </a:cubicBezTo>
                  <a:cubicBezTo>
                    <a:pt x="38437" y="48224"/>
                    <a:pt x="39375" y="47102"/>
                    <a:pt x="39375" y="47102"/>
                  </a:cubicBezTo>
                  <a:cubicBezTo>
                    <a:pt x="40312" y="47102"/>
                    <a:pt x="39375" y="48224"/>
                    <a:pt x="39375" y="48224"/>
                  </a:cubicBezTo>
                  <a:cubicBezTo>
                    <a:pt x="40312" y="48224"/>
                    <a:pt x="42187" y="49345"/>
                    <a:pt x="43125" y="48224"/>
                  </a:cubicBezTo>
                  <a:cubicBezTo>
                    <a:pt x="41250" y="49345"/>
                    <a:pt x="41250" y="49345"/>
                    <a:pt x="39375" y="49345"/>
                  </a:cubicBezTo>
                  <a:cubicBezTo>
                    <a:pt x="38437" y="49345"/>
                    <a:pt x="35625" y="49345"/>
                    <a:pt x="35625" y="50467"/>
                  </a:cubicBezTo>
                  <a:cubicBezTo>
                    <a:pt x="35625" y="50467"/>
                    <a:pt x="36562" y="50467"/>
                    <a:pt x="36562" y="50467"/>
                  </a:cubicBezTo>
                  <a:cubicBezTo>
                    <a:pt x="36562" y="50467"/>
                    <a:pt x="35625" y="51588"/>
                    <a:pt x="35625" y="51588"/>
                  </a:cubicBezTo>
                  <a:cubicBezTo>
                    <a:pt x="35625" y="51588"/>
                    <a:pt x="37500" y="50467"/>
                    <a:pt x="37500" y="51588"/>
                  </a:cubicBezTo>
                  <a:cubicBezTo>
                    <a:pt x="37500" y="51588"/>
                    <a:pt x="35625" y="53831"/>
                    <a:pt x="35625" y="53831"/>
                  </a:cubicBezTo>
                  <a:cubicBezTo>
                    <a:pt x="35625" y="53831"/>
                    <a:pt x="36562" y="53831"/>
                    <a:pt x="36562" y="54953"/>
                  </a:cubicBezTo>
                  <a:cubicBezTo>
                    <a:pt x="36562" y="54953"/>
                    <a:pt x="34687" y="54953"/>
                    <a:pt x="34687" y="54953"/>
                  </a:cubicBezTo>
                  <a:cubicBezTo>
                    <a:pt x="34687" y="54953"/>
                    <a:pt x="36562" y="56074"/>
                    <a:pt x="36562" y="56074"/>
                  </a:cubicBezTo>
                  <a:cubicBezTo>
                    <a:pt x="35625" y="56074"/>
                    <a:pt x="34687" y="56074"/>
                    <a:pt x="34687" y="56074"/>
                  </a:cubicBezTo>
                  <a:cubicBezTo>
                    <a:pt x="34687" y="57196"/>
                    <a:pt x="35625" y="58317"/>
                    <a:pt x="36562" y="58317"/>
                  </a:cubicBezTo>
                  <a:cubicBezTo>
                    <a:pt x="34687" y="58317"/>
                    <a:pt x="32812" y="58317"/>
                    <a:pt x="31875" y="60560"/>
                  </a:cubicBezTo>
                  <a:cubicBezTo>
                    <a:pt x="31875" y="61682"/>
                    <a:pt x="28125" y="60560"/>
                    <a:pt x="28125" y="60560"/>
                  </a:cubicBezTo>
                  <a:cubicBezTo>
                    <a:pt x="28125" y="63925"/>
                    <a:pt x="33750" y="60560"/>
                    <a:pt x="34687" y="60560"/>
                  </a:cubicBezTo>
                  <a:cubicBezTo>
                    <a:pt x="33750" y="60560"/>
                    <a:pt x="32812" y="62803"/>
                    <a:pt x="32812" y="62803"/>
                  </a:cubicBezTo>
                  <a:cubicBezTo>
                    <a:pt x="30000" y="62803"/>
                    <a:pt x="31875" y="63925"/>
                    <a:pt x="30937" y="65046"/>
                  </a:cubicBezTo>
                  <a:cubicBezTo>
                    <a:pt x="30000" y="66168"/>
                    <a:pt x="28125" y="63925"/>
                    <a:pt x="27187" y="65046"/>
                  </a:cubicBezTo>
                  <a:cubicBezTo>
                    <a:pt x="27187" y="66168"/>
                    <a:pt x="24375" y="68411"/>
                    <a:pt x="24375" y="68411"/>
                  </a:cubicBezTo>
                  <a:cubicBezTo>
                    <a:pt x="24375" y="69532"/>
                    <a:pt x="25312" y="69532"/>
                    <a:pt x="25312" y="69532"/>
                  </a:cubicBezTo>
                  <a:cubicBezTo>
                    <a:pt x="25312" y="70654"/>
                    <a:pt x="22500" y="70654"/>
                    <a:pt x="22500" y="70654"/>
                  </a:cubicBezTo>
                  <a:cubicBezTo>
                    <a:pt x="22500" y="70654"/>
                    <a:pt x="23437" y="71775"/>
                    <a:pt x="23437" y="72897"/>
                  </a:cubicBezTo>
                  <a:cubicBezTo>
                    <a:pt x="23437" y="74018"/>
                    <a:pt x="25312" y="72897"/>
                    <a:pt x="26250" y="72897"/>
                  </a:cubicBezTo>
                  <a:cubicBezTo>
                    <a:pt x="27187" y="71775"/>
                    <a:pt x="28125" y="72897"/>
                    <a:pt x="29062" y="71775"/>
                  </a:cubicBezTo>
                  <a:cubicBezTo>
                    <a:pt x="29062" y="71775"/>
                    <a:pt x="28125" y="70654"/>
                    <a:pt x="28125" y="69532"/>
                  </a:cubicBezTo>
                  <a:cubicBezTo>
                    <a:pt x="28125" y="69532"/>
                    <a:pt x="30000" y="70654"/>
                    <a:pt x="30937" y="71775"/>
                  </a:cubicBezTo>
                  <a:cubicBezTo>
                    <a:pt x="30937" y="71775"/>
                    <a:pt x="28125" y="74018"/>
                    <a:pt x="28125" y="74018"/>
                  </a:cubicBezTo>
                  <a:cubicBezTo>
                    <a:pt x="27187" y="74018"/>
                    <a:pt x="26250" y="75140"/>
                    <a:pt x="26250" y="74018"/>
                  </a:cubicBezTo>
                  <a:cubicBezTo>
                    <a:pt x="25312" y="72897"/>
                    <a:pt x="24375" y="75140"/>
                    <a:pt x="23437" y="75140"/>
                  </a:cubicBezTo>
                  <a:cubicBezTo>
                    <a:pt x="22500" y="74018"/>
                    <a:pt x="22500" y="70654"/>
                    <a:pt x="21562" y="74018"/>
                  </a:cubicBezTo>
                  <a:cubicBezTo>
                    <a:pt x="19687" y="78504"/>
                    <a:pt x="18750" y="72897"/>
                    <a:pt x="19687" y="72897"/>
                  </a:cubicBezTo>
                  <a:cubicBezTo>
                    <a:pt x="17812" y="72897"/>
                    <a:pt x="19687" y="77383"/>
                    <a:pt x="17812" y="76261"/>
                  </a:cubicBezTo>
                  <a:cubicBezTo>
                    <a:pt x="14062" y="76261"/>
                    <a:pt x="16875" y="78504"/>
                    <a:pt x="15937" y="79626"/>
                  </a:cubicBezTo>
                  <a:cubicBezTo>
                    <a:pt x="15000" y="79626"/>
                    <a:pt x="15000" y="77383"/>
                    <a:pt x="15000" y="77383"/>
                  </a:cubicBezTo>
                  <a:cubicBezTo>
                    <a:pt x="13125" y="77383"/>
                    <a:pt x="11250" y="78504"/>
                    <a:pt x="10312" y="79626"/>
                  </a:cubicBezTo>
                  <a:cubicBezTo>
                    <a:pt x="10312" y="80747"/>
                    <a:pt x="14062" y="80747"/>
                    <a:pt x="15000" y="80747"/>
                  </a:cubicBezTo>
                  <a:cubicBezTo>
                    <a:pt x="15000" y="80747"/>
                    <a:pt x="17812" y="79626"/>
                    <a:pt x="17812" y="79626"/>
                  </a:cubicBezTo>
                  <a:cubicBezTo>
                    <a:pt x="18750" y="80747"/>
                    <a:pt x="14062" y="80747"/>
                    <a:pt x="14062" y="80747"/>
                  </a:cubicBezTo>
                  <a:cubicBezTo>
                    <a:pt x="13125" y="80747"/>
                    <a:pt x="13125" y="81869"/>
                    <a:pt x="12187" y="81869"/>
                  </a:cubicBezTo>
                  <a:cubicBezTo>
                    <a:pt x="11250" y="81869"/>
                    <a:pt x="10312" y="81869"/>
                    <a:pt x="9375" y="81869"/>
                  </a:cubicBezTo>
                  <a:cubicBezTo>
                    <a:pt x="7500" y="80747"/>
                    <a:pt x="6562" y="81869"/>
                    <a:pt x="8437" y="82990"/>
                  </a:cubicBezTo>
                  <a:cubicBezTo>
                    <a:pt x="9375" y="82990"/>
                    <a:pt x="11250" y="82990"/>
                    <a:pt x="11250" y="85233"/>
                  </a:cubicBezTo>
                  <a:cubicBezTo>
                    <a:pt x="11250" y="85233"/>
                    <a:pt x="10312" y="87476"/>
                    <a:pt x="10312" y="86355"/>
                  </a:cubicBezTo>
                  <a:cubicBezTo>
                    <a:pt x="9375" y="86355"/>
                    <a:pt x="11250" y="84112"/>
                    <a:pt x="9375" y="82990"/>
                  </a:cubicBezTo>
                  <a:cubicBezTo>
                    <a:pt x="6562" y="82990"/>
                    <a:pt x="8437" y="84112"/>
                    <a:pt x="7500" y="85233"/>
                  </a:cubicBezTo>
                  <a:cubicBezTo>
                    <a:pt x="7500" y="85233"/>
                    <a:pt x="7500" y="81869"/>
                    <a:pt x="6562" y="81869"/>
                  </a:cubicBezTo>
                  <a:cubicBezTo>
                    <a:pt x="6562" y="80747"/>
                    <a:pt x="4687" y="87476"/>
                    <a:pt x="5625" y="86355"/>
                  </a:cubicBezTo>
                  <a:cubicBezTo>
                    <a:pt x="4687" y="86355"/>
                    <a:pt x="4687" y="84112"/>
                    <a:pt x="4687" y="84112"/>
                  </a:cubicBezTo>
                  <a:cubicBezTo>
                    <a:pt x="3750" y="84112"/>
                    <a:pt x="3750" y="86355"/>
                    <a:pt x="3750" y="86355"/>
                  </a:cubicBezTo>
                  <a:cubicBezTo>
                    <a:pt x="2812" y="87476"/>
                    <a:pt x="937" y="86355"/>
                    <a:pt x="937" y="87476"/>
                  </a:cubicBezTo>
                  <a:cubicBezTo>
                    <a:pt x="937" y="88598"/>
                    <a:pt x="0" y="89719"/>
                    <a:pt x="937" y="89719"/>
                  </a:cubicBezTo>
                  <a:cubicBezTo>
                    <a:pt x="1875" y="89719"/>
                    <a:pt x="2812" y="89719"/>
                    <a:pt x="3750" y="90841"/>
                  </a:cubicBezTo>
                  <a:cubicBezTo>
                    <a:pt x="3750" y="90841"/>
                    <a:pt x="0" y="91962"/>
                    <a:pt x="937" y="93084"/>
                  </a:cubicBezTo>
                  <a:cubicBezTo>
                    <a:pt x="937" y="94205"/>
                    <a:pt x="2812" y="94205"/>
                    <a:pt x="2812" y="94205"/>
                  </a:cubicBezTo>
                  <a:cubicBezTo>
                    <a:pt x="2812" y="94205"/>
                    <a:pt x="5625" y="93084"/>
                    <a:pt x="5625" y="94205"/>
                  </a:cubicBezTo>
                  <a:cubicBezTo>
                    <a:pt x="4687" y="95327"/>
                    <a:pt x="1875" y="94205"/>
                    <a:pt x="937" y="96448"/>
                  </a:cubicBezTo>
                  <a:cubicBezTo>
                    <a:pt x="0" y="97570"/>
                    <a:pt x="5625" y="97570"/>
                    <a:pt x="3750" y="99813"/>
                  </a:cubicBezTo>
                  <a:cubicBezTo>
                    <a:pt x="3750" y="99813"/>
                    <a:pt x="2812" y="97570"/>
                    <a:pt x="1875" y="98691"/>
                  </a:cubicBezTo>
                  <a:cubicBezTo>
                    <a:pt x="937" y="99813"/>
                    <a:pt x="937" y="100934"/>
                    <a:pt x="1875" y="102056"/>
                  </a:cubicBezTo>
                  <a:cubicBezTo>
                    <a:pt x="2812" y="102056"/>
                    <a:pt x="4687" y="103177"/>
                    <a:pt x="5625" y="103177"/>
                  </a:cubicBezTo>
                  <a:cubicBezTo>
                    <a:pt x="6562" y="102056"/>
                    <a:pt x="7500" y="99813"/>
                    <a:pt x="8437" y="100934"/>
                  </a:cubicBezTo>
                  <a:cubicBezTo>
                    <a:pt x="7500" y="100934"/>
                    <a:pt x="6562" y="102056"/>
                    <a:pt x="6562" y="102056"/>
                  </a:cubicBezTo>
                  <a:cubicBezTo>
                    <a:pt x="6562" y="103177"/>
                    <a:pt x="5625" y="103177"/>
                    <a:pt x="4687" y="103177"/>
                  </a:cubicBezTo>
                  <a:cubicBezTo>
                    <a:pt x="4687" y="103177"/>
                    <a:pt x="6562" y="104299"/>
                    <a:pt x="6562" y="105420"/>
                  </a:cubicBezTo>
                  <a:cubicBezTo>
                    <a:pt x="6562" y="105420"/>
                    <a:pt x="3750" y="103177"/>
                    <a:pt x="4687" y="105420"/>
                  </a:cubicBezTo>
                  <a:cubicBezTo>
                    <a:pt x="4687" y="106542"/>
                    <a:pt x="7500" y="107663"/>
                    <a:pt x="7500" y="107663"/>
                  </a:cubicBezTo>
                  <a:cubicBezTo>
                    <a:pt x="7500" y="108785"/>
                    <a:pt x="4687" y="106542"/>
                    <a:pt x="3750" y="107663"/>
                  </a:cubicBezTo>
                  <a:cubicBezTo>
                    <a:pt x="1875" y="107663"/>
                    <a:pt x="3750" y="104299"/>
                    <a:pt x="2812" y="104299"/>
                  </a:cubicBezTo>
                  <a:cubicBezTo>
                    <a:pt x="2812" y="104299"/>
                    <a:pt x="937" y="106542"/>
                    <a:pt x="1875" y="107663"/>
                  </a:cubicBezTo>
                  <a:cubicBezTo>
                    <a:pt x="2812" y="107663"/>
                    <a:pt x="1875" y="109906"/>
                    <a:pt x="1875" y="109906"/>
                  </a:cubicBezTo>
                  <a:cubicBezTo>
                    <a:pt x="2812" y="111028"/>
                    <a:pt x="3750" y="108785"/>
                    <a:pt x="4687" y="107663"/>
                  </a:cubicBezTo>
                  <a:cubicBezTo>
                    <a:pt x="4687" y="107663"/>
                    <a:pt x="4687" y="108785"/>
                    <a:pt x="4687" y="108785"/>
                  </a:cubicBezTo>
                  <a:cubicBezTo>
                    <a:pt x="5625" y="108785"/>
                    <a:pt x="5625" y="107663"/>
                    <a:pt x="6562" y="107663"/>
                  </a:cubicBezTo>
                  <a:cubicBezTo>
                    <a:pt x="6562" y="107663"/>
                    <a:pt x="6562" y="109906"/>
                    <a:pt x="5625" y="109906"/>
                  </a:cubicBezTo>
                  <a:cubicBezTo>
                    <a:pt x="3750" y="111028"/>
                    <a:pt x="7500" y="113271"/>
                    <a:pt x="7500" y="112149"/>
                  </a:cubicBezTo>
                  <a:cubicBezTo>
                    <a:pt x="7500" y="114392"/>
                    <a:pt x="937" y="112149"/>
                    <a:pt x="4687" y="115514"/>
                  </a:cubicBezTo>
                  <a:cubicBezTo>
                    <a:pt x="6562" y="116635"/>
                    <a:pt x="7500" y="117757"/>
                    <a:pt x="9375" y="117757"/>
                  </a:cubicBezTo>
                  <a:cubicBezTo>
                    <a:pt x="9375" y="117757"/>
                    <a:pt x="12187" y="120000"/>
                    <a:pt x="13125" y="120000"/>
                  </a:cubicBezTo>
                  <a:cubicBezTo>
                    <a:pt x="15937" y="120000"/>
                    <a:pt x="19687" y="116635"/>
                    <a:pt x="21562" y="114392"/>
                  </a:cubicBezTo>
                  <a:cubicBezTo>
                    <a:pt x="22500" y="112149"/>
                    <a:pt x="23437" y="112149"/>
                    <a:pt x="25312" y="111028"/>
                  </a:cubicBezTo>
                  <a:cubicBezTo>
                    <a:pt x="26250" y="109906"/>
                    <a:pt x="26250" y="106542"/>
                    <a:pt x="27187" y="106542"/>
                  </a:cubicBezTo>
                  <a:cubicBezTo>
                    <a:pt x="27187" y="106542"/>
                    <a:pt x="27187" y="109906"/>
                    <a:pt x="28125" y="109906"/>
                  </a:cubicBezTo>
                  <a:cubicBezTo>
                    <a:pt x="30000" y="111028"/>
                    <a:pt x="29062" y="111028"/>
                    <a:pt x="29062" y="112149"/>
                  </a:cubicBezTo>
                  <a:cubicBezTo>
                    <a:pt x="30000" y="112149"/>
                    <a:pt x="30937" y="112149"/>
                    <a:pt x="31875" y="113271"/>
                  </a:cubicBezTo>
                  <a:cubicBezTo>
                    <a:pt x="31875" y="114392"/>
                    <a:pt x="30937" y="112149"/>
                    <a:pt x="31875" y="11327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1" name="Shape 2597">
              <a:extLst>
                <a:ext uri="{FF2B5EF4-FFF2-40B4-BE49-F238E27FC236}">
                  <a16:creationId xmlns:a16="http://schemas.microsoft.com/office/drawing/2014/main" id="{101D432C-9767-46D6-952A-26E38EB066D5}"/>
                </a:ext>
              </a:extLst>
            </p:cNvPr>
            <p:cNvSpPr/>
            <p:nvPr/>
          </p:nvSpPr>
          <p:spPr>
            <a:xfrm>
              <a:off x="12945394" y="4366244"/>
              <a:ext cx="7563692" cy="2637631"/>
            </a:xfrm>
            <a:custGeom>
              <a:avLst/>
              <a:gdLst/>
              <a:ahLst/>
              <a:cxnLst/>
              <a:rect l="0" t="0" r="0" b="0"/>
              <a:pathLst>
                <a:path w="120000" h="120000" extrusionOk="0">
                  <a:moveTo>
                    <a:pt x="119703" y="47234"/>
                  </a:moveTo>
                  <a:cubicBezTo>
                    <a:pt x="119407" y="46382"/>
                    <a:pt x="118962" y="45957"/>
                    <a:pt x="118666" y="45106"/>
                  </a:cubicBezTo>
                  <a:cubicBezTo>
                    <a:pt x="118518" y="44680"/>
                    <a:pt x="118370" y="44255"/>
                    <a:pt x="118074" y="43829"/>
                  </a:cubicBezTo>
                  <a:cubicBezTo>
                    <a:pt x="117925" y="43829"/>
                    <a:pt x="117629" y="43829"/>
                    <a:pt x="117481" y="43404"/>
                  </a:cubicBezTo>
                  <a:cubicBezTo>
                    <a:pt x="117481" y="43829"/>
                    <a:pt x="117629" y="43829"/>
                    <a:pt x="117629" y="43829"/>
                  </a:cubicBezTo>
                  <a:cubicBezTo>
                    <a:pt x="117777" y="43829"/>
                    <a:pt x="117333" y="44255"/>
                    <a:pt x="117185" y="43829"/>
                  </a:cubicBezTo>
                  <a:cubicBezTo>
                    <a:pt x="117185" y="43829"/>
                    <a:pt x="117333" y="43829"/>
                    <a:pt x="117333" y="43404"/>
                  </a:cubicBezTo>
                  <a:cubicBezTo>
                    <a:pt x="117185" y="42978"/>
                    <a:pt x="116444" y="43829"/>
                    <a:pt x="116296" y="43404"/>
                  </a:cubicBezTo>
                  <a:cubicBezTo>
                    <a:pt x="116592" y="43829"/>
                    <a:pt x="116592" y="43829"/>
                    <a:pt x="116592" y="45106"/>
                  </a:cubicBezTo>
                  <a:cubicBezTo>
                    <a:pt x="116444" y="45531"/>
                    <a:pt x="116740" y="46382"/>
                    <a:pt x="116740" y="46382"/>
                  </a:cubicBezTo>
                  <a:cubicBezTo>
                    <a:pt x="116592" y="46382"/>
                    <a:pt x="116592" y="45957"/>
                    <a:pt x="116592" y="45957"/>
                  </a:cubicBezTo>
                  <a:cubicBezTo>
                    <a:pt x="116444" y="45531"/>
                    <a:pt x="116444" y="46382"/>
                    <a:pt x="116296" y="46382"/>
                  </a:cubicBezTo>
                  <a:cubicBezTo>
                    <a:pt x="116296" y="46382"/>
                    <a:pt x="116000" y="44680"/>
                    <a:pt x="116000" y="44680"/>
                  </a:cubicBezTo>
                  <a:cubicBezTo>
                    <a:pt x="116000" y="44255"/>
                    <a:pt x="116000" y="44255"/>
                    <a:pt x="116000" y="44255"/>
                  </a:cubicBezTo>
                  <a:cubicBezTo>
                    <a:pt x="116000" y="43829"/>
                    <a:pt x="115851" y="43404"/>
                    <a:pt x="116000" y="42978"/>
                  </a:cubicBezTo>
                  <a:cubicBezTo>
                    <a:pt x="116148" y="42127"/>
                    <a:pt x="115851" y="42553"/>
                    <a:pt x="115703" y="42127"/>
                  </a:cubicBezTo>
                  <a:cubicBezTo>
                    <a:pt x="115703" y="41702"/>
                    <a:pt x="115407" y="41276"/>
                    <a:pt x="115259" y="41276"/>
                  </a:cubicBezTo>
                  <a:cubicBezTo>
                    <a:pt x="114222" y="39574"/>
                    <a:pt x="113333" y="37872"/>
                    <a:pt x="112296" y="37021"/>
                  </a:cubicBezTo>
                  <a:cubicBezTo>
                    <a:pt x="112000" y="36595"/>
                    <a:pt x="111851" y="36170"/>
                    <a:pt x="111703" y="35744"/>
                  </a:cubicBezTo>
                  <a:cubicBezTo>
                    <a:pt x="111555" y="35319"/>
                    <a:pt x="111259" y="34893"/>
                    <a:pt x="110962" y="34893"/>
                  </a:cubicBezTo>
                  <a:cubicBezTo>
                    <a:pt x="110518" y="34468"/>
                    <a:pt x="110074" y="34042"/>
                    <a:pt x="109481" y="33191"/>
                  </a:cubicBezTo>
                  <a:cubicBezTo>
                    <a:pt x="109037" y="33191"/>
                    <a:pt x="108444" y="33191"/>
                    <a:pt x="108148" y="33191"/>
                  </a:cubicBezTo>
                  <a:cubicBezTo>
                    <a:pt x="107851" y="33191"/>
                    <a:pt x="107703" y="33191"/>
                    <a:pt x="107555" y="33191"/>
                  </a:cubicBezTo>
                  <a:cubicBezTo>
                    <a:pt x="107555" y="33191"/>
                    <a:pt x="107407" y="32765"/>
                    <a:pt x="107407" y="32765"/>
                  </a:cubicBezTo>
                  <a:cubicBezTo>
                    <a:pt x="107259" y="33191"/>
                    <a:pt x="107259" y="33617"/>
                    <a:pt x="107111" y="33191"/>
                  </a:cubicBezTo>
                  <a:cubicBezTo>
                    <a:pt x="106666" y="33191"/>
                    <a:pt x="106222" y="32765"/>
                    <a:pt x="105777" y="32340"/>
                  </a:cubicBezTo>
                  <a:cubicBezTo>
                    <a:pt x="105629" y="32340"/>
                    <a:pt x="105185" y="31914"/>
                    <a:pt x="105185" y="32765"/>
                  </a:cubicBezTo>
                  <a:cubicBezTo>
                    <a:pt x="105037" y="33617"/>
                    <a:pt x="104888" y="33617"/>
                    <a:pt x="105185" y="34042"/>
                  </a:cubicBezTo>
                  <a:cubicBezTo>
                    <a:pt x="105481" y="34893"/>
                    <a:pt x="105777" y="36595"/>
                    <a:pt x="105037" y="37021"/>
                  </a:cubicBezTo>
                  <a:cubicBezTo>
                    <a:pt x="104888" y="37446"/>
                    <a:pt x="104444" y="37446"/>
                    <a:pt x="104296" y="36595"/>
                  </a:cubicBezTo>
                  <a:cubicBezTo>
                    <a:pt x="104148" y="36170"/>
                    <a:pt x="104148" y="35744"/>
                    <a:pt x="103703" y="35744"/>
                  </a:cubicBezTo>
                  <a:cubicBezTo>
                    <a:pt x="103259" y="35319"/>
                    <a:pt x="103555" y="34893"/>
                    <a:pt x="103407" y="34468"/>
                  </a:cubicBezTo>
                  <a:cubicBezTo>
                    <a:pt x="103407" y="34042"/>
                    <a:pt x="102962" y="33617"/>
                    <a:pt x="102814" y="34042"/>
                  </a:cubicBezTo>
                  <a:cubicBezTo>
                    <a:pt x="102370" y="35319"/>
                    <a:pt x="101629" y="34042"/>
                    <a:pt x="101037" y="34042"/>
                  </a:cubicBezTo>
                  <a:cubicBezTo>
                    <a:pt x="100444" y="34042"/>
                    <a:pt x="99851" y="33617"/>
                    <a:pt x="99259" y="33617"/>
                  </a:cubicBezTo>
                  <a:cubicBezTo>
                    <a:pt x="98962" y="33617"/>
                    <a:pt x="98814" y="33617"/>
                    <a:pt x="98518" y="34042"/>
                  </a:cubicBezTo>
                  <a:cubicBezTo>
                    <a:pt x="98222" y="34468"/>
                    <a:pt x="98370" y="35744"/>
                    <a:pt x="98370" y="36595"/>
                  </a:cubicBezTo>
                  <a:cubicBezTo>
                    <a:pt x="98370" y="36595"/>
                    <a:pt x="98370" y="36595"/>
                    <a:pt x="98370" y="36595"/>
                  </a:cubicBezTo>
                  <a:cubicBezTo>
                    <a:pt x="98222" y="36595"/>
                    <a:pt x="98074" y="34468"/>
                    <a:pt x="97925" y="34042"/>
                  </a:cubicBezTo>
                  <a:cubicBezTo>
                    <a:pt x="97777" y="34042"/>
                    <a:pt x="97185" y="34042"/>
                    <a:pt x="97037" y="33191"/>
                  </a:cubicBezTo>
                  <a:cubicBezTo>
                    <a:pt x="97037" y="31914"/>
                    <a:pt x="97629" y="31489"/>
                    <a:pt x="97037" y="30212"/>
                  </a:cubicBezTo>
                  <a:cubicBezTo>
                    <a:pt x="96740" y="29787"/>
                    <a:pt x="96444" y="29361"/>
                    <a:pt x="96000" y="28936"/>
                  </a:cubicBezTo>
                  <a:cubicBezTo>
                    <a:pt x="95111" y="28085"/>
                    <a:pt x="94074" y="28936"/>
                    <a:pt x="93185" y="29361"/>
                  </a:cubicBezTo>
                  <a:cubicBezTo>
                    <a:pt x="92740" y="29361"/>
                    <a:pt x="92296" y="29361"/>
                    <a:pt x="91703" y="29361"/>
                  </a:cubicBezTo>
                  <a:cubicBezTo>
                    <a:pt x="91555" y="29361"/>
                    <a:pt x="91555" y="29361"/>
                    <a:pt x="91407" y="29361"/>
                  </a:cubicBezTo>
                  <a:cubicBezTo>
                    <a:pt x="91111" y="28936"/>
                    <a:pt x="91407" y="28936"/>
                    <a:pt x="91555" y="28510"/>
                  </a:cubicBezTo>
                  <a:cubicBezTo>
                    <a:pt x="91555" y="28085"/>
                    <a:pt x="90814" y="27659"/>
                    <a:pt x="90814" y="27659"/>
                  </a:cubicBezTo>
                  <a:cubicBezTo>
                    <a:pt x="90666" y="27234"/>
                    <a:pt x="90074" y="27659"/>
                    <a:pt x="89925" y="27659"/>
                  </a:cubicBezTo>
                  <a:cubicBezTo>
                    <a:pt x="89925" y="27659"/>
                    <a:pt x="90518" y="27234"/>
                    <a:pt x="90370" y="26808"/>
                  </a:cubicBezTo>
                  <a:cubicBezTo>
                    <a:pt x="90222" y="26808"/>
                    <a:pt x="90074" y="27234"/>
                    <a:pt x="89925" y="27234"/>
                  </a:cubicBezTo>
                  <a:cubicBezTo>
                    <a:pt x="89777" y="26808"/>
                    <a:pt x="89481" y="26382"/>
                    <a:pt x="89481" y="26382"/>
                  </a:cubicBezTo>
                  <a:cubicBezTo>
                    <a:pt x="89333" y="26382"/>
                    <a:pt x="88888" y="25531"/>
                    <a:pt x="89185" y="25531"/>
                  </a:cubicBezTo>
                  <a:cubicBezTo>
                    <a:pt x="89333" y="25531"/>
                    <a:pt x="89629" y="25531"/>
                    <a:pt x="89777" y="25531"/>
                  </a:cubicBezTo>
                  <a:cubicBezTo>
                    <a:pt x="90222" y="25531"/>
                    <a:pt x="89629" y="24255"/>
                    <a:pt x="89481" y="24255"/>
                  </a:cubicBezTo>
                  <a:cubicBezTo>
                    <a:pt x="89185" y="23404"/>
                    <a:pt x="88444" y="23829"/>
                    <a:pt x="88000" y="23404"/>
                  </a:cubicBezTo>
                  <a:cubicBezTo>
                    <a:pt x="87703" y="23404"/>
                    <a:pt x="87555" y="24255"/>
                    <a:pt x="87259" y="25106"/>
                  </a:cubicBezTo>
                  <a:cubicBezTo>
                    <a:pt x="87259" y="25106"/>
                    <a:pt x="86222" y="26808"/>
                    <a:pt x="86222" y="25531"/>
                  </a:cubicBezTo>
                  <a:cubicBezTo>
                    <a:pt x="86370" y="24680"/>
                    <a:pt x="86518" y="25531"/>
                    <a:pt x="86814" y="25106"/>
                  </a:cubicBezTo>
                  <a:cubicBezTo>
                    <a:pt x="86814" y="25106"/>
                    <a:pt x="86666" y="23829"/>
                    <a:pt x="86518" y="23829"/>
                  </a:cubicBezTo>
                  <a:cubicBezTo>
                    <a:pt x="86518" y="23829"/>
                    <a:pt x="85629" y="23829"/>
                    <a:pt x="85629" y="23829"/>
                  </a:cubicBezTo>
                  <a:cubicBezTo>
                    <a:pt x="85777" y="23404"/>
                    <a:pt x="86074" y="22978"/>
                    <a:pt x="86370" y="22978"/>
                  </a:cubicBezTo>
                  <a:cubicBezTo>
                    <a:pt x="86518" y="23404"/>
                    <a:pt x="87555" y="23404"/>
                    <a:pt x="87555" y="23404"/>
                  </a:cubicBezTo>
                  <a:cubicBezTo>
                    <a:pt x="87555" y="22978"/>
                    <a:pt x="86666" y="22978"/>
                    <a:pt x="86518" y="22553"/>
                  </a:cubicBezTo>
                  <a:cubicBezTo>
                    <a:pt x="86222" y="22553"/>
                    <a:pt x="85925" y="22553"/>
                    <a:pt x="85629" y="22553"/>
                  </a:cubicBezTo>
                  <a:cubicBezTo>
                    <a:pt x="85037" y="22127"/>
                    <a:pt x="84444" y="22127"/>
                    <a:pt x="83851" y="21702"/>
                  </a:cubicBezTo>
                  <a:cubicBezTo>
                    <a:pt x="83703" y="21702"/>
                    <a:pt x="83111" y="21276"/>
                    <a:pt x="83111" y="21276"/>
                  </a:cubicBezTo>
                  <a:cubicBezTo>
                    <a:pt x="83111" y="21702"/>
                    <a:pt x="83259" y="22127"/>
                    <a:pt x="83111" y="22127"/>
                  </a:cubicBezTo>
                  <a:cubicBezTo>
                    <a:pt x="82962" y="22553"/>
                    <a:pt x="82814" y="22553"/>
                    <a:pt x="82666" y="22553"/>
                  </a:cubicBezTo>
                  <a:cubicBezTo>
                    <a:pt x="82518" y="22553"/>
                    <a:pt x="81777" y="22978"/>
                    <a:pt x="81925" y="23829"/>
                  </a:cubicBezTo>
                  <a:cubicBezTo>
                    <a:pt x="82074" y="24680"/>
                    <a:pt x="82370" y="23404"/>
                    <a:pt x="82518" y="23829"/>
                  </a:cubicBezTo>
                  <a:cubicBezTo>
                    <a:pt x="82518" y="23829"/>
                    <a:pt x="82074" y="24255"/>
                    <a:pt x="82222" y="25106"/>
                  </a:cubicBezTo>
                  <a:cubicBezTo>
                    <a:pt x="82370" y="25106"/>
                    <a:pt x="82222" y="25531"/>
                    <a:pt x="82222" y="25957"/>
                  </a:cubicBezTo>
                  <a:cubicBezTo>
                    <a:pt x="82370" y="25957"/>
                    <a:pt x="82518" y="26382"/>
                    <a:pt x="82518" y="26808"/>
                  </a:cubicBezTo>
                  <a:cubicBezTo>
                    <a:pt x="82518" y="26808"/>
                    <a:pt x="81925" y="26808"/>
                    <a:pt x="81777" y="26808"/>
                  </a:cubicBezTo>
                  <a:cubicBezTo>
                    <a:pt x="81481" y="26808"/>
                    <a:pt x="81777" y="26382"/>
                    <a:pt x="81777" y="26382"/>
                  </a:cubicBezTo>
                  <a:cubicBezTo>
                    <a:pt x="81629" y="25957"/>
                    <a:pt x="81185" y="26382"/>
                    <a:pt x="81185" y="26382"/>
                  </a:cubicBezTo>
                  <a:cubicBezTo>
                    <a:pt x="80888" y="26808"/>
                    <a:pt x="80592" y="26382"/>
                    <a:pt x="80444" y="26382"/>
                  </a:cubicBezTo>
                  <a:cubicBezTo>
                    <a:pt x="80296" y="26382"/>
                    <a:pt x="80888" y="26808"/>
                    <a:pt x="80888" y="26808"/>
                  </a:cubicBezTo>
                  <a:cubicBezTo>
                    <a:pt x="81333" y="27234"/>
                    <a:pt x="80888" y="28085"/>
                    <a:pt x="80740" y="27659"/>
                  </a:cubicBezTo>
                  <a:cubicBezTo>
                    <a:pt x="80592" y="27659"/>
                    <a:pt x="80592" y="27234"/>
                    <a:pt x="80592" y="26808"/>
                  </a:cubicBezTo>
                  <a:cubicBezTo>
                    <a:pt x="80444" y="26808"/>
                    <a:pt x="80296" y="26808"/>
                    <a:pt x="80148" y="26808"/>
                  </a:cubicBezTo>
                  <a:cubicBezTo>
                    <a:pt x="79851" y="26382"/>
                    <a:pt x="79555" y="25957"/>
                    <a:pt x="79111" y="26382"/>
                  </a:cubicBezTo>
                  <a:cubicBezTo>
                    <a:pt x="78666" y="26382"/>
                    <a:pt x="78370" y="27659"/>
                    <a:pt x="77925" y="26808"/>
                  </a:cubicBezTo>
                  <a:cubicBezTo>
                    <a:pt x="77629" y="26382"/>
                    <a:pt x="77333" y="25957"/>
                    <a:pt x="77185" y="25106"/>
                  </a:cubicBezTo>
                  <a:cubicBezTo>
                    <a:pt x="77037" y="24680"/>
                    <a:pt x="76740" y="26382"/>
                    <a:pt x="76592" y="26382"/>
                  </a:cubicBezTo>
                  <a:cubicBezTo>
                    <a:pt x="76444" y="27234"/>
                    <a:pt x="76296" y="29787"/>
                    <a:pt x="75851" y="29361"/>
                  </a:cubicBezTo>
                  <a:cubicBezTo>
                    <a:pt x="75555" y="28936"/>
                    <a:pt x="75259" y="28936"/>
                    <a:pt x="74962" y="28085"/>
                  </a:cubicBezTo>
                  <a:cubicBezTo>
                    <a:pt x="74814" y="27659"/>
                    <a:pt x="74518" y="26808"/>
                    <a:pt x="74370" y="26382"/>
                  </a:cubicBezTo>
                  <a:cubicBezTo>
                    <a:pt x="74222" y="25531"/>
                    <a:pt x="73925" y="25106"/>
                    <a:pt x="73777" y="24680"/>
                  </a:cubicBezTo>
                  <a:cubicBezTo>
                    <a:pt x="73481" y="23829"/>
                    <a:pt x="74074" y="24255"/>
                    <a:pt x="74222" y="24255"/>
                  </a:cubicBezTo>
                  <a:cubicBezTo>
                    <a:pt x="74370" y="24255"/>
                    <a:pt x="74666" y="23829"/>
                    <a:pt x="74666" y="23404"/>
                  </a:cubicBezTo>
                  <a:cubicBezTo>
                    <a:pt x="74666" y="23404"/>
                    <a:pt x="73925" y="22127"/>
                    <a:pt x="73925" y="22127"/>
                  </a:cubicBezTo>
                  <a:cubicBezTo>
                    <a:pt x="73925" y="22127"/>
                    <a:pt x="74370" y="22127"/>
                    <a:pt x="74370" y="21702"/>
                  </a:cubicBezTo>
                  <a:cubicBezTo>
                    <a:pt x="74222" y="21276"/>
                    <a:pt x="73925" y="21276"/>
                    <a:pt x="73925" y="21276"/>
                  </a:cubicBezTo>
                  <a:cubicBezTo>
                    <a:pt x="73925" y="20425"/>
                    <a:pt x="74666" y="20000"/>
                    <a:pt x="73925" y="19574"/>
                  </a:cubicBezTo>
                  <a:cubicBezTo>
                    <a:pt x="73777" y="19574"/>
                    <a:pt x="73629" y="18723"/>
                    <a:pt x="73333" y="18723"/>
                  </a:cubicBezTo>
                  <a:cubicBezTo>
                    <a:pt x="73185" y="18723"/>
                    <a:pt x="72888" y="18297"/>
                    <a:pt x="72740" y="18723"/>
                  </a:cubicBezTo>
                  <a:cubicBezTo>
                    <a:pt x="72592" y="18723"/>
                    <a:pt x="72592" y="19148"/>
                    <a:pt x="72444" y="19148"/>
                  </a:cubicBezTo>
                  <a:cubicBezTo>
                    <a:pt x="72296" y="18723"/>
                    <a:pt x="72296" y="18723"/>
                    <a:pt x="72148" y="18723"/>
                  </a:cubicBezTo>
                  <a:cubicBezTo>
                    <a:pt x="72000" y="18723"/>
                    <a:pt x="71703" y="18723"/>
                    <a:pt x="71555" y="18297"/>
                  </a:cubicBezTo>
                  <a:cubicBezTo>
                    <a:pt x="71407" y="18297"/>
                    <a:pt x="71259" y="18297"/>
                    <a:pt x="71111" y="17446"/>
                  </a:cubicBezTo>
                  <a:cubicBezTo>
                    <a:pt x="70962" y="17446"/>
                    <a:pt x="71111" y="17021"/>
                    <a:pt x="70814" y="17446"/>
                  </a:cubicBezTo>
                  <a:cubicBezTo>
                    <a:pt x="70814" y="17446"/>
                    <a:pt x="70666" y="17872"/>
                    <a:pt x="70518" y="17872"/>
                  </a:cubicBezTo>
                  <a:cubicBezTo>
                    <a:pt x="70370" y="17872"/>
                    <a:pt x="70370" y="17446"/>
                    <a:pt x="70222" y="17872"/>
                  </a:cubicBezTo>
                  <a:cubicBezTo>
                    <a:pt x="70222" y="18297"/>
                    <a:pt x="70074" y="18723"/>
                    <a:pt x="70074" y="19148"/>
                  </a:cubicBezTo>
                  <a:cubicBezTo>
                    <a:pt x="70074" y="19574"/>
                    <a:pt x="70370" y="19574"/>
                    <a:pt x="70222" y="20000"/>
                  </a:cubicBezTo>
                  <a:cubicBezTo>
                    <a:pt x="70074" y="20425"/>
                    <a:pt x="70222" y="20425"/>
                    <a:pt x="70074" y="20425"/>
                  </a:cubicBezTo>
                  <a:cubicBezTo>
                    <a:pt x="69925" y="20425"/>
                    <a:pt x="69629" y="20425"/>
                    <a:pt x="69481" y="20851"/>
                  </a:cubicBezTo>
                  <a:cubicBezTo>
                    <a:pt x="69629" y="20425"/>
                    <a:pt x="70074" y="21276"/>
                    <a:pt x="70074" y="21276"/>
                  </a:cubicBezTo>
                  <a:cubicBezTo>
                    <a:pt x="69925" y="21702"/>
                    <a:pt x="69481" y="20851"/>
                    <a:pt x="69185" y="20851"/>
                  </a:cubicBezTo>
                  <a:cubicBezTo>
                    <a:pt x="68888" y="20851"/>
                    <a:pt x="68444" y="20851"/>
                    <a:pt x="68000" y="20851"/>
                  </a:cubicBezTo>
                  <a:cubicBezTo>
                    <a:pt x="67851" y="20851"/>
                    <a:pt x="67851" y="20425"/>
                    <a:pt x="67703" y="20425"/>
                  </a:cubicBezTo>
                  <a:cubicBezTo>
                    <a:pt x="67555" y="20000"/>
                    <a:pt x="67111" y="20425"/>
                    <a:pt x="66962" y="20425"/>
                  </a:cubicBezTo>
                  <a:cubicBezTo>
                    <a:pt x="66814" y="20000"/>
                    <a:pt x="66518" y="20000"/>
                    <a:pt x="66370" y="19574"/>
                  </a:cubicBezTo>
                  <a:cubicBezTo>
                    <a:pt x="66370" y="19148"/>
                    <a:pt x="66666" y="19148"/>
                    <a:pt x="66666" y="18723"/>
                  </a:cubicBezTo>
                  <a:cubicBezTo>
                    <a:pt x="66814" y="18297"/>
                    <a:pt x="65481" y="18297"/>
                    <a:pt x="65333" y="18297"/>
                  </a:cubicBezTo>
                  <a:cubicBezTo>
                    <a:pt x="64592" y="17872"/>
                    <a:pt x="64000" y="18297"/>
                    <a:pt x="63259" y="18297"/>
                  </a:cubicBezTo>
                  <a:cubicBezTo>
                    <a:pt x="62814" y="18297"/>
                    <a:pt x="62962" y="18297"/>
                    <a:pt x="63111" y="19148"/>
                  </a:cubicBezTo>
                  <a:cubicBezTo>
                    <a:pt x="63111" y="19574"/>
                    <a:pt x="62814" y="19148"/>
                    <a:pt x="62814" y="19148"/>
                  </a:cubicBezTo>
                  <a:cubicBezTo>
                    <a:pt x="62518" y="19148"/>
                    <a:pt x="62666" y="18723"/>
                    <a:pt x="62666" y="18297"/>
                  </a:cubicBezTo>
                  <a:cubicBezTo>
                    <a:pt x="62666" y="17446"/>
                    <a:pt x="62518" y="16170"/>
                    <a:pt x="62222" y="17021"/>
                  </a:cubicBezTo>
                  <a:cubicBezTo>
                    <a:pt x="62222" y="17872"/>
                    <a:pt x="61629" y="17872"/>
                    <a:pt x="61333" y="17446"/>
                  </a:cubicBezTo>
                  <a:cubicBezTo>
                    <a:pt x="61185" y="17021"/>
                    <a:pt x="61481" y="16170"/>
                    <a:pt x="60888" y="16595"/>
                  </a:cubicBezTo>
                  <a:cubicBezTo>
                    <a:pt x="60740" y="16595"/>
                    <a:pt x="60592" y="16595"/>
                    <a:pt x="60444" y="16595"/>
                  </a:cubicBezTo>
                  <a:cubicBezTo>
                    <a:pt x="60296" y="16170"/>
                    <a:pt x="60148" y="16595"/>
                    <a:pt x="59851" y="17021"/>
                  </a:cubicBezTo>
                  <a:cubicBezTo>
                    <a:pt x="59555" y="17872"/>
                    <a:pt x="60296" y="17446"/>
                    <a:pt x="60296" y="17872"/>
                  </a:cubicBezTo>
                  <a:cubicBezTo>
                    <a:pt x="60296" y="18723"/>
                    <a:pt x="59703" y="18297"/>
                    <a:pt x="59555" y="18723"/>
                  </a:cubicBezTo>
                  <a:cubicBezTo>
                    <a:pt x="59407" y="19148"/>
                    <a:pt x="59111" y="19148"/>
                    <a:pt x="58814" y="19574"/>
                  </a:cubicBezTo>
                  <a:cubicBezTo>
                    <a:pt x="58518" y="20000"/>
                    <a:pt x="58222" y="20000"/>
                    <a:pt x="57777" y="20000"/>
                  </a:cubicBezTo>
                  <a:cubicBezTo>
                    <a:pt x="57481" y="20000"/>
                    <a:pt x="57481" y="20000"/>
                    <a:pt x="57333" y="20851"/>
                  </a:cubicBezTo>
                  <a:cubicBezTo>
                    <a:pt x="57185" y="21276"/>
                    <a:pt x="56592" y="21702"/>
                    <a:pt x="56444" y="21702"/>
                  </a:cubicBezTo>
                  <a:cubicBezTo>
                    <a:pt x="56444" y="21276"/>
                    <a:pt x="56740" y="21276"/>
                    <a:pt x="56740" y="21276"/>
                  </a:cubicBezTo>
                  <a:cubicBezTo>
                    <a:pt x="57037" y="20851"/>
                    <a:pt x="57037" y="20000"/>
                    <a:pt x="57185" y="19574"/>
                  </a:cubicBezTo>
                  <a:cubicBezTo>
                    <a:pt x="57333" y="18723"/>
                    <a:pt x="57481" y="19574"/>
                    <a:pt x="57629" y="19148"/>
                  </a:cubicBezTo>
                  <a:cubicBezTo>
                    <a:pt x="57777" y="19148"/>
                    <a:pt x="57777" y="18723"/>
                    <a:pt x="57925" y="18723"/>
                  </a:cubicBezTo>
                  <a:cubicBezTo>
                    <a:pt x="58370" y="17872"/>
                    <a:pt x="58962" y="17446"/>
                    <a:pt x="59407" y="16595"/>
                  </a:cubicBezTo>
                  <a:cubicBezTo>
                    <a:pt x="59703" y="16170"/>
                    <a:pt x="60000" y="15744"/>
                    <a:pt x="60296" y="15319"/>
                  </a:cubicBezTo>
                  <a:cubicBezTo>
                    <a:pt x="60888" y="14042"/>
                    <a:pt x="61629" y="13191"/>
                    <a:pt x="62222" y="12340"/>
                  </a:cubicBezTo>
                  <a:cubicBezTo>
                    <a:pt x="62666" y="11914"/>
                    <a:pt x="63111" y="11063"/>
                    <a:pt x="62666" y="9787"/>
                  </a:cubicBezTo>
                  <a:cubicBezTo>
                    <a:pt x="62518" y="9361"/>
                    <a:pt x="62518" y="10212"/>
                    <a:pt x="62370" y="9787"/>
                  </a:cubicBezTo>
                  <a:cubicBezTo>
                    <a:pt x="62222" y="9361"/>
                    <a:pt x="62074" y="9361"/>
                    <a:pt x="61925" y="8936"/>
                  </a:cubicBezTo>
                  <a:cubicBezTo>
                    <a:pt x="61925" y="8510"/>
                    <a:pt x="62666" y="9361"/>
                    <a:pt x="62666" y="9361"/>
                  </a:cubicBezTo>
                  <a:cubicBezTo>
                    <a:pt x="62814" y="9361"/>
                    <a:pt x="63259" y="9361"/>
                    <a:pt x="62962" y="8510"/>
                  </a:cubicBezTo>
                  <a:cubicBezTo>
                    <a:pt x="62814" y="8085"/>
                    <a:pt x="62814" y="7659"/>
                    <a:pt x="62666" y="7234"/>
                  </a:cubicBezTo>
                  <a:cubicBezTo>
                    <a:pt x="62518" y="6382"/>
                    <a:pt x="62370" y="8085"/>
                    <a:pt x="62222" y="8085"/>
                  </a:cubicBezTo>
                  <a:cubicBezTo>
                    <a:pt x="62222" y="7659"/>
                    <a:pt x="62222" y="7234"/>
                    <a:pt x="62222" y="7234"/>
                  </a:cubicBezTo>
                  <a:cubicBezTo>
                    <a:pt x="62222" y="6808"/>
                    <a:pt x="62222" y="6808"/>
                    <a:pt x="62074" y="6382"/>
                  </a:cubicBezTo>
                  <a:cubicBezTo>
                    <a:pt x="62074" y="5957"/>
                    <a:pt x="61777" y="5531"/>
                    <a:pt x="61629" y="5531"/>
                  </a:cubicBezTo>
                  <a:cubicBezTo>
                    <a:pt x="61333" y="5106"/>
                    <a:pt x="61185" y="5106"/>
                    <a:pt x="60888" y="4680"/>
                  </a:cubicBezTo>
                  <a:cubicBezTo>
                    <a:pt x="60592" y="4680"/>
                    <a:pt x="60592" y="4680"/>
                    <a:pt x="60148" y="5106"/>
                  </a:cubicBezTo>
                  <a:cubicBezTo>
                    <a:pt x="59851" y="5106"/>
                    <a:pt x="58814" y="3829"/>
                    <a:pt x="58666" y="5106"/>
                  </a:cubicBezTo>
                  <a:cubicBezTo>
                    <a:pt x="58518" y="5531"/>
                    <a:pt x="57629" y="5957"/>
                    <a:pt x="57481" y="5531"/>
                  </a:cubicBezTo>
                  <a:cubicBezTo>
                    <a:pt x="57481" y="5531"/>
                    <a:pt x="58370" y="3829"/>
                    <a:pt x="58074" y="3404"/>
                  </a:cubicBezTo>
                  <a:cubicBezTo>
                    <a:pt x="58074" y="3404"/>
                    <a:pt x="57037" y="3829"/>
                    <a:pt x="56888" y="3404"/>
                  </a:cubicBezTo>
                  <a:cubicBezTo>
                    <a:pt x="56888" y="2978"/>
                    <a:pt x="57185" y="2978"/>
                    <a:pt x="57185" y="2978"/>
                  </a:cubicBezTo>
                  <a:cubicBezTo>
                    <a:pt x="57185" y="2553"/>
                    <a:pt x="56000" y="2978"/>
                    <a:pt x="56000" y="2978"/>
                  </a:cubicBezTo>
                  <a:cubicBezTo>
                    <a:pt x="56148" y="2127"/>
                    <a:pt x="56740" y="2553"/>
                    <a:pt x="56888" y="2127"/>
                  </a:cubicBezTo>
                  <a:cubicBezTo>
                    <a:pt x="57037" y="1702"/>
                    <a:pt x="57333" y="2127"/>
                    <a:pt x="57185" y="1702"/>
                  </a:cubicBezTo>
                  <a:cubicBezTo>
                    <a:pt x="57185" y="1276"/>
                    <a:pt x="57185" y="851"/>
                    <a:pt x="57037" y="851"/>
                  </a:cubicBezTo>
                  <a:cubicBezTo>
                    <a:pt x="56592" y="851"/>
                    <a:pt x="56444" y="425"/>
                    <a:pt x="56000" y="425"/>
                  </a:cubicBezTo>
                  <a:cubicBezTo>
                    <a:pt x="55703" y="0"/>
                    <a:pt x="55407" y="425"/>
                    <a:pt x="55111" y="851"/>
                  </a:cubicBezTo>
                  <a:cubicBezTo>
                    <a:pt x="54518" y="1276"/>
                    <a:pt x="53925" y="2553"/>
                    <a:pt x="53629" y="3404"/>
                  </a:cubicBezTo>
                  <a:cubicBezTo>
                    <a:pt x="53481" y="3829"/>
                    <a:pt x="53481" y="3829"/>
                    <a:pt x="53629" y="4255"/>
                  </a:cubicBezTo>
                  <a:cubicBezTo>
                    <a:pt x="53777" y="4255"/>
                    <a:pt x="53629" y="4680"/>
                    <a:pt x="53629" y="5106"/>
                  </a:cubicBezTo>
                  <a:cubicBezTo>
                    <a:pt x="53629" y="5957"/>
                    <a:pt x="54222" y="5531"/>
                    <a:pt x="54222" y="5957"/>
                  </a:cubicBezTo>
                  <a:cubicBezTo>
                    <a:pt x="54222" y="5531"/>
                    <a:pt x="53481" y="5957"/>
                    <a:pt x="53333" y="5957"/>
                  </a:cubicBezTo>
                  <a:cubicBezTo>
                    <a:pt x="53185" y="5957"/>
                    <a:pt x="52296" y="5531"/>
                    <a:pt x="52148" y="5957"/>
                  </a:cubicBezTo>
                  <a:cubicBezTo>
                    <a:pt x="52148" y="5531"/>
                    <a:pt x="52592" y="7234"/>
                    <a:pt x="52592" y="7234"/>
                  </a:cubicBezTo>
                  <a:cubicBezTo>
                    <a:pt x="52740" y="7659"/>
                    <a:pt x="52000" y="6808"/>
                    <a:pt x="51851" y="6808"/>
                  </a:cubicBezTo>
                  <a:cubicBezTo>
                    <a:pt x="51703" y="6808"/>
                    <a:pt x="51407" y="7234"/>
                    <a:pt x="51111" y="7659"/>
                  </a:cubicBezTo>
                  <a:cubicBezTo>
                    <a:pt x="51111" y="7659"/>
                    <a:pt x="51111" y="7659"/>
                    <a:pt x="50962" y="7659"/>
                  </a:cubicBezTo>
                  <a:cubicBezTo>
                    <a:pt x="50666" y="7659"/>
                    <a:pt x="50962" y="7659"/>
                    <a:pt x="50814" y="7234"/>
                  </a:cubicBezTo>
                  <a:cubicBezTo>
                    <a:pt x="50814" y="7659"/>
                    <a:pt x="50074" y="8510"/>
                    <a:pt x="50074" y="8510"/>
                  </a:cubicBezTo>
                  <a:cubicBezTo>
                    <a:pt x="50074" y="8085"/>
                    <a:pt x="50370" y="7659"/>
                    <a:pt x="50370" y="7659"/>
                  </a:cubicBezTo>
                  <a:cubicBezTo>
                    <a:pt x="50370" y="7234"/>
                    <a:pt x="49629" y="7659"/>
                    <a:pt x="49481" y="7234"/>
                  </a:cubicBezTo>
                  <a:cubicBezTo>
                    <a:pt x="49481" y="7234"/>
                    <a:pt x="49777" y="6808"/>
                    <a:pt x="49777" y="6808"/>
                  </a:cubicBezTo>
                  <a:cubicBezTo>
                    <a:pt x="49629" y="7234"/>
                    <a:pt x="48888" y="7659"/>
                    <a:pt x="48592" y="7659"/>
                  </a:cubicBezTo>
                  <a:cubicBezTo>
                    <a:pt x="47851" y="8085"/>
                    <a:pt x="48740" y="8085"/>
                    <a:pt x="48888" y="8510"/>
                  </a:cubicBezTo>
                  <a:cubicBezTo>
                    <a:pt x="48740" y="8085"/>
                    <a:pt x="48000" y="8936"/>
                    <a:pt x="47851" y="8936"/>
                  </a:cubicBezTo>
                  <a:cubicBezTo>
                    <a:pt x="47703" y="8936"/>
                    <a:pt x="47555" y="8936"/>
                    <a:pt x="47407" y="9361"/>
                  </a:cubicBezTo>
                  <a:cubicBezTo>
                    <a:pt x="47259" y="9787"/>
                    <a:pt x="46962" y="9361"/>
                    <a:pt x="46666" y="9361"/>
                  </a:cubicBezTo>
                  <a:cubicBezTo>
                    <a:pt x="46518" y="9361"/>
                    <a:pt x="46370" y="10212"/>
                    <a:pt x="46074" y="10212"/>
                  </a:cubicBezTo>
                  <a:cubicBezTo>
                    <a:pt x="45777" y="10638"/>
                    <a:pt x="45629" y="10212"/>
                    <a:pt x="45481" y="10638"/>
                  </a:cubicBezTo>
                  <a:cubicBezTo>
                    <a:pt x="45333" y="11063"/>
                    <a:pt x="45185" y="11489"/>
                    <a:pt x="45037" y="11489"/>
                  </a:cubicBezTo>
                  <a:cubicBezTo>
                    <a:pt x="44740" y="11489"/>
                    <a:pt x="44444" y="11489"/>
                    <a:pt x="44296" y="11489"/>
                  </a:cubicBezTo>
                  <a:cubicBezTo>
                    <a:pt x="44296" y="11489"/>
                    <a:pt x="44740" y="12340"/>
                    <a:pt x="44740" y="12340"/>
                  </a:cubicBezTo>
                  <a:cubicBezTo>
                    <a:pt x="44592" y="12765"/>
                    <a:pt x="43703" y="12765"/>
                    <a:pt x="43703" y="12765"/>
                  </a:cubicBezTo>
                  <a:cubicBezTo>
                    <a:pt x="43703" y="12765"/>
                    <a:pt x="44296" y="12765"/>
                    <a:pt x="44296" y="12765"/>
                  </a:cubicBezTo>
                  <a:cubicBezTo>
                    <a:pt x="44296" y="12765"/>
                    <a:pt x="44000" y="12765"/>
                    <a:pt x="43851" y="12765"/>
                  </a:cubicBezTo>
                  <a:cubicBezTo>
                    <a:pt x="44000" y="12765"/>
                    <a:pt x="44296" y="13191"/>
                    <a:pt x="44296" y="13191"/>
                  </a:cubicBezTo>
                  <a:cubicBezTo>
                    <a:pt x="44148" y="13191"/>
                    <a:pt x="44148" y="13191"/>
                    <a:pt x="44000" y="13191"/>
                  </a:cubicBezTo>
                  <a:cubicBezTo>
                    <a:pt x="44148" y="13191"/>
                    <a:pt x="44000" y="13617"/>
                    <a:pt x="44000" y="13617"/>
                  </a:cubicBezTo>
                  <a:cubicBezTo>
                    <a:pt x="44000" y="14042"/>
                    <a:pt x="43555" y="13617"/>
                    <a:pt x="43555" y="13617"/>
                  </a:cubicBezTo>
                  <a:cubicBezTo>
                    <a:pt x="43555" y="14042"/>
                    <a:pt x="43851" y="14042"/>
                    <a:pt x="43851" y="14468"/>
                  </a:cubicBezTo>
                  <a:cubicBezTo>
                    <a:pt x="44000" y="14468"/>
                    <a:pt x="43703" y="14468"/>
                    <a:pt x="43703" y="14468"/>
                  </a:cubicBezTo>
                  <a:cubicBezTo>
                    <a:pt x="43703" y="15319"/>
                    <a:pt x="44296" y="14468"/>
                    <a:pt x="44148" y="15319"/>
                  </a:cubicBezTo>
                  <a:cubicBezTo>
                    <a:pt x="43851" y="16170"/>
                    <a:pt x="44592" y="16595"/>
                    <a:pt x="44148" y="17021"/>
                  </a:cubicBezTo>
                  <a:cubicBezTo>
                    <a:pt x="43851" y="17021"/>
                    <a:pt x="43555" y="17021"/>
                    <a:pt x="43259" y="17021"/>
                  </a:cubicBezTo>
                  <a:cubicBezTo>
                    <a:pt x="43111" y="17446"/>
                    <a:pt x="43111" y="17872"/>
                    <a:pt x="42814" y="17446"/>
                  </a:cubicBezTo>
                  <a:cubicBezTo>
                    <a:pt x="42666" y="17446"/>
                    <a:pt x="42518" y="17446"/>
                    <a:pt x="42370" y="17446"/>
                  </a:cubicBezTo>
                  <a:cubicBezTo>
                    <a:pt x="41777" y="17872"/>
                    <a:pt x="41185" y="17872"/>
                    <a:pt x="40592" y="17872"/>
                  </a:cubicBezTo>
                  <a:cubicBezTo>
                    <a:pt x="40296" y="17872"/>
                    <a:pt x="40000" y="17872"/>
                    <a:pt x="39851" y="18297"/>
                  </a:cubicBezTo>
                  <a:cubicBezTo>
                    <a:pt x="39703" y="18723"/>
                    <a:pt x="39555" y="19148"/>
                    <a:pt x="39555" y="19574"/>
                  </a:cubicBezTo>
                  <a:cubicBezTo>
                    <a:pt x="39555" y="20000"/>
                    <a:pt x="39851" y="20425"/>
                    <a:pt x="39851" y="20851"/>
                  </a:cubicBezTo>
                  <a:cubicBezTo>
                    <a:pt x="39703" y="21702"/>
                    <a:pt x="39703" y="22127"/>
                    <a:pt x="39851" y="22553"/>
                  </a:cubicBezTo>
                  <a:cubicBezTo>
                    <a:pt x="40148" y="23404"/>
                    <a:pt x="40592" y="22978"/>
                    <a:pt x="40888" y="23829"/>
                  </a:cubicBezTo>
                  <a:cubicBezTo>
                    <a:pt x="40888" y="23829"/>
                    <a:pt x="41185" y="25531"/>
                    <a:pt x="41185" y="25531"/>
                  </a:cubicBezTo>
                  <a:cubicBezTo>
                    <a:pt x="40592" y="25531"/>
                    <a:pt x="40444" y="25531"/>
                    <a:pt x="40000" y="24680"/>
                  </a:cubicBezTo>
                  <a:cubicBezTo>
                    <a:pt x="39555" y="23829"/>
                    <a:pt x="38814" y="22978"/>
                    <a:pt x="38222" y="22978"/>
                  </a:cubicBezTo>
                  <a:cubicBezTo>
                    <a:pt x="37925" y="22978"/>
                    <a:pt x="38074" y="22553"/>
                    <a:pt x="37777" y="22127"/>
                  </a:cubicBezTo>
                  <a:cubicBezTo>
                    <a:pt x="37629" y="22127"/>
                    <a:pt x="37037" y="22127"/>
                    <a:pt x="37037" y="22978"/>
                  </a:cubicBezTo>
                  <a:cubicBezTo>
                    <a:pt x="37037" y="23404"/>
                    <a:pt x="37629" y="23404"/>
                    <a:pt x="37629" y="23404"/>
                  </a:cubicBezTo>
                  <a:cubicBezTo>
                    <a:pt x="37629" y="23404"/>
                    <a:pt x="37185" y="23829"/>
                    <a:pt x="37333" y="23829"/>
                  </a:cubicBezTo>
                  <a:cubicBezTo>
                    <a:pt x="37629" y="24255"/>
                    <a:pt x="37777" y="23829"/>
                    <a:pt x="37925" y="24680"/>
                  </a:cubicBezTo>
                  <a:cubicBezTo>
                    <a:pt x="37925" y="25531"/>
                    <a:pt x="37481" y="25106"/>
                    <a:pt x="37333" y="25106"/>
                  </a:cubicBezTo>
                  <a:cubicBezTo>
                    <a:pt x="37037" y="24680"/>
                    <a:pt x="36888" y="24255"/>
                    <a:pt x="36592" y="24680"/>
                  </a:cubicBezTo>
                  <a:cubicBezTo>
                    <a:pt x="36296" y="24680"/>
                    <a:pt x="36444" y="25957"/>
                    <a:pt x="36592" y="26382"/>
                  </a:cubicBezTo>
                  <a:cubicBezTo>
                    <a:pt x="36740" y="26808"/>
                    <a:pt x="37037" y="26808"/>
                    <a:pt x="37185" y="26808"/>
                  </a:cubicBezTo>
                  <a:cubicBezTo>
                    <a:pt x="37481" y="27234"/>
                    <a:pt x="37777" y="27234"/>
                    <a:pt x="37925" y="27659"/>
                  </a:cubicBezTo>
                  <a:cubicBezTo>
                    <a:pt x="38074" y="28085"/>
                    <a:pt x="38074" y="28510"/>
                    <a:pt x="38074" y="28510"/>
                  </a:cubicBezTo>
                  <a:cubicBezTo>
                    <a:pt x="38222" y="28510"/>
                    <a:pt x="38370" y="28510"/>
                    <a:pt x="38518" y="28510"/>
                  </a:cubicBezTo>
                  <a:cubicBezTo>
                    <a:pt x="38518" y="28510"/>
                    <a:pt x="38074" y="28936"/>
                    <a:pt x="38074" y="28936"/>
                  </a:cubicBezTo>
                  <a:cubicBezTo>
                    <a:pt x="37777" y="28936"/>
                    <a:pt x="37777" y="28510"/>
                    <a:pt x="37629" y="28085"/>
                  </a:cubicBezTo>
                  <a:cubicBezTo>
                    <a:pt x="37333" y="27659"/>
                    <a:pt x="36888" y="27659"/>
                    <a:pt x="36444" y="27659"/>
                  </a:cubicBezTo>
                  <a:cubicBezTo>
                    <a:pt x="36296" y="27659"/>
                    <a:pt x="35555" y="27234"/>
                    <a:pt x="35851" y="26382"/>
                  </a:cubicBezTo>
                  <a:cubicBezTo>
                    <a:pt x="36000" y="26382"/>
                    <a:pt x="35851" y="25957"/>
                    <a:pt x="35851" y="25531"/>
                  </a:cubicBezTo>
                  <a:cubicBezTo>
                    <a:pt x="35703" y="25106"/>
                    <a:pt x="35851" y="24680"/>
                    <a:pt x="35851" y="24255"/>
                  </a:cubicBezTo>
                  <a:cubicBezTo>
                    <a:pt x="36000" y="23404"/>
                    <a:pt x="36148" y="21702"/>
                    <a:pt x="35851" y="21276"/>
                  </a:cubicBezTo>
                  <a:cubicBezTo>
                    <a:pt x="35259" y="20851"/>
                    <a:pt x="35703" y="22978"/>
                    <a:pt x="35555" y="23829"/>
                  </a:cubicBezTo>
                  <a:cubicBezTo>
                    <a:pt x="35259" y="24680"/>
                    <a:pt x="34814" y="25106"/>
                    <a:pt x="34518" y="25957"/>
                  </a:cubicBezTo>
                  <a:cubicBezTo>
                    <a:pt x="34074" y="27234"/>
                    <a:pt x="34222" y="26808"/>
                    <a:pt x="34518" y="27659"/>
                  </a:cubicBezTo>
                  <a:cubicBezTo>
                    <a:pt x="34666" y="28085"/>
                    <a:pt x="35111" y="29361"/>
                    <a:pt x="35111" y="30212"/>
                  </a:cubicBezTo>
                  <a:cubicBezTo>
                    <a:pt x="35111" y="30212"/>
                    <a:pt x="34962" y="31063"/>
                    <a:pt x="34814" y="31063"/>
                  </a:cubicBezTo>
                  <a:cubicBezTo>
                    <a:pt x="34666" y="31914"/>
                    <a:pt x="34518" y="32765"/>
                    <a:pt x="34518" y="33617"/>
                  </a:cubicBezTo>
                  <a:cubicBezTo>
                    <a:pt x="34518" y="33617"/>
                    <a:pt x="34666" y="35744"/>
                    <a:pt x="34814" y="35744"/>
                  </a:cubicBezTo>
                  <a:cubicBezTo>
                    <a:pt x="35111" y="35744"/>
                    <a:pt x="35407" y="35744"/>
                    <a:pt x="35703" y="35319"/>
                  </a:cubicBezTo>
                  <a:cubicBezTo>
                    <a:pt x="36000" y="34893"/>
                    <a:pt x="36444" y="35319"/>
                    <a:pt x="36740" y="35744"/>
                  </a:cubicBezTo>
                  <a:cubicBezTo>
                    <a:pt x="37185" y="35744"/>
                    <a:pt x="37481" y="36595"/>
                    <a:pt x="37629" y="37872"/>
                  </a:cubicBezTo>
                  <a:cubicBezTo>
                    <a:pt x="37777" y="38723"/>
                    <a:pt x="37185" y="40000"/>
                    <a:pt x="37481" y="40425"/>
                  </a:cubicBezTo>
                  <a:cubicBezTo>
                    <a:pt x="37481" y="40425"/>
                    <a:pt x="38370" y="41276"/>
                    <a:pt x="38370" y="41276"/>
                  </a:cubicBezTo>
                  <a:cubicBezTo>
                    <a:pt x="38370" y="41702"/>
                    <a:pt x="37333" y="40851"/>
                    <a:pt x="37185" y="40851"/>
                  </a:cubicBezTo>
                  <a:cubicBezTo>
                    <a:pt x="37185" y="40851"/>
                    <a:pt x="37037" y="39574"/>
                    <a:pt x="37037" y="39574"/>
                  </a:cubicBezTo>
                  <a:cubicBezTo>
                    <a:pt x="37185" y="38723"/>
                    <a:pt x="37333" y="38297"/>
                    <a:pt x="37037" y="37872"/>
                  </a:cubicBezTo>
                  <a:cubicBezTo>
                    <a:pt x="36740" y="37446"/>
                    <a:pt x="36888" y="36595"/>
                    <a:pt x="36592" y="36170"/>
                  </a:cubicBezTo>
                  <a:cubicBezTo>
                    <a:pt x="36296" y="36170"/>
                    <a:pt x="36000" y="36595"/>
                    <a:pt x="35703" y="36595"/>
                  </a:cubicBezTo>
                  <a:cubicBezTo>
                    <a:pt x="35703" y="36595"/>
                    <a:pt x="35111" y="37021"/>
                    <a:pt x="35111" y="37446"/>
                  </a:cubicBezTo>
                  <a:cubicBezTo>
                    <a:pt x="35259" y="37446"/>
                    <a:pt x="35407" y="37446"/>
                    <a:pt x="35259" y="37446"/>
                  </a:cubicBezTo>
                  <a:cubicBezTo>
                    <a:pt x="35259" y="37872"/>
                    <a:pt x="34962" y="38297"/>
                    <a:pt x="35111" y="38723"/>
                  </a:cubicBezTo>
                  <a:cubicBezTo>
                    <a:pt x="35703" y="39574"/>
                    <a:pt x="35259" y="40851"/>
                    <a:pt x="34962" y="41702"/>
                  </a:cubicBezTo>
                  <a:cubicBezTo>
                    <a:pt x="34814" y="42127"/>
                    <a:pt x="34666" y="42978"/>
                    <a:pt x="34666" y="43404"/>
                  </a:cubicBezTo>
                  <a:cubicBezTo>
                    <a:pt x="34518" y="43829"/>
                    <a:pt x="34222" y="44255"/>
                    <a:pt x="33925" y="44255"/>
                  </a:cubicBezTo>
                  <a:cubicBezTo>
                    <a:pt x="33777" y="44680"/>
                    <a:pt x="33629" y="44680"/>
                    <a:pt x="33629" y="45531"/>
                  </a:cubicBezTo>
                  <a:cubicBezTo>
                    <a:pt x="33481" y="46382"/>
                    <a:pt x="33185" y="45957"/>
                    <a:pt x="33037" y="45957"/>
                  </a:cubicBezTo>
                  <a:cubicBezTo>
                    <a:pt x="32592" y="45531"/>
                    <a:pt x="32296" y="45957"/>
                    <a:pt x="32000" y="45531"/>
                  </a:cubicBezTo>
                  <a:cubicBezTo>
                    <a:pt x="31851" y="45531"/>
                    <a:pt x="31703" y="45106"/>
                    <a:pt x="31555" y="45106"/>
                  </a:cubicBezTo>
                  <a:cubicBezTo>
                    <a:pt x="31259" y="45106"/>
                    <a:pt x="31259" y="44680"/>
                    <a:pt x="31111" y="44255"/>
                  </a:cubicBezTo>
                  <a:cubicBezTo>
                    <a:pt x="31111" y="44255"/>
                    <a:pt x="31407" y="43829"/>
                    <a:pt x="31407" y="44255"/>
                  </a:cubicBezTo>
                  <a:cubicBezTo>
                    <a:pt x="31555" y="45106"/>
                    <a:pt x="31851" y="45106"/>
                    <a:pt x="31851" y="44680"/>
                  </a:cubicBezTo>
                  <a:cubicBezTo>
                    <a:pt x="32000" y="44255"/>
                    <a:pt x="32740" y="45531"/>
                    <a:pt x="33037" y="44680"/>
                  </a:cubicBezTo>
                  <a:cubicBezTo>
                    <a:pt x="33037" y="44255"/>
                    <a:pt x="32740" y="43829"/>
                    <a:pt x="33037" y="43829"/>
                  </a:cubicBezTo>
                  <a:cubicBezTo>
                    <a:pt x="33185" y="43404"/>
                    <a:pt x="33481" y="42978"/>
                    <a:pt x="33629" y="42553"/>
                  </a:cubicBezTo>
                  <a:cubicBezTo>
                    <a:pt x="33777" y="41702"/>
                    <a:pt x="33629" y="41702"/>
                    <a:pt x="34074" y="41276"/>
                  </a:cubicBezTo>
                  <a:cubicBezTo>
                    <a:pt x="34518" y="40425"/>
                    <a:pt x="33925" y="39574"/>
                    <a:pt x="34222" y="38723"/>
                  </a:cubicBezTo>
                  <a:cubicBezTo>
                    <a:pt x="34518" y="38297"/>
                    <a:pt x="34518" y="37872"/>
                    <a:pt x="34222" y="37446"/>
                  </a:cubicBezTo>
                  <a:cubicBezTo>
                    <a:pt x="34074" y="37446"/>
                    <a:pt x="33925" y="37021"/>
                    <a:pt x="33777" y="36595"/>
                  </a:cubicBezTo>
                  <a:cubicBezTo>
                    <a:pt x="33629" y="35744"/>
                    <a:pt x="33777" y="34468"/>
                    <a:pt x="33777" y="33617"/>
                  </a:cubicBezTo>
                  <a:cubicBezTo>
                    <a:pt x="33777" y="32765"/>
                    <a:pt x="33629" y="31914"/>
                    <a:pt x="33777" y="31063"/>
                  </a:cubicBezTo>
                  <a:cubicBezTo>
                    <a:pt x="33777" y="30212"/>
                    <a:pt x="34074" y="30212"/>
                    <a:pt x="34074" y="29361"/>
                  </a:cubicBezTo>
                  <a:cubicBezTo>
                    <a:pt x="33925" y="28510"/>
                    <a:pt x="33629" y="28085"/>
                    <a:pt x="33481" y="27659"/>
                  </a:cubicBezTo>
                  <a:cubicBezTo>
                    <a:pt x="33333" y="27234"/>
                    <a:pt x="33185" y="26808"/>
                    <a:pt x="33333" y="26382"/>
                  </a:cubicBezTo>
                  <a:cubicBezTo>
                    <a:pt x="33629" y="25957"/>
                    <a:pt x="33629" y="25106"/>
                    <a:pt x="33777" y="24255"/>
                  </a:cubicBezTo>
                  <a:cubicBezTo>
                    <a:pt x="33925" y="23829"/>
                    <a:pt x="34074" y="22553"/>
                    <a:pt x="33925" y="22127"/>
                  </a:cubicBezTo>
                  <a:cubicBezTo>
                    <a:pt x="33925" y="21702"/>
                    <a:pt x="33333" y="21276"/>
                    <a:pt x="33037" y="20851"/>
                  </a:cubicBezTo>
                  <a:cubicBezTo>
                    <a:pt x="32740" y="20851"/>
                    <a:pt x="32444" y="20851"/>
                    <a:pt x="32148" y="20851"/>
                  </a:cubicBezTo>
                  <a:cubicBezTo>
                    <a:pt x="32000" y="20851"/>
                    <a:pt x="31555" y="20425"/>
                    <a:pt x="31407" y="20851"/>
                  </a:cubicBezTo>
                  <a:cubicBezTo>
                    <a:pt x="30962" y="21702"/>
                    <a:pt x="30962" y="24680"/>
                    <a:pt x="30518" y="25531"/>
                  </a:cubicBezTo>
                  <a:cubicBezTo>
                    <a:pt x="30222" y="26808"/>
                    <a:pt x="29333" y="27234"/>
                    <a:pt x="29333" y="28936"/>
                  </a:cubicBezTo>
                  <a:cubicBezTo>
                    <a:pt x="29333" y="29361"/>
                    <a:pt x="29777" y="28936"/>
                    <a:pt x="29777" y="28936"/>
                  </a:cubicBezTo>
                  <a:cubicBezTo>
                    <a:pt x="29925" y="29361"/>
                    <a:pt x="29777" y="31063"/>
                    <a:pt x="29777" y="31063"/>
                  </a:cubicBezTo>
                  <a:cubicBezTo>
                    <a:pt x="29629" y="31914"/>
                    <a:pt x="29925" y="32340"/>
                    <a:pt x="29481" y="32340"/>
                  </a:cubicBezTo>
                  <a:cubicBezTo>
                    <a:pt x="29481" y="32765"/>
                    <a:pt x="29333" y="32765"/>
                    <a:pt x="29333" y="33191"/>
                  </a:cubicBezTo>
                  <a:cubicBezTo>
                    <a:pt x="29481" y="33617"/>
                    <a:pt x="29629" y="33617"/>
                    <a:pt x="29777" y="33617"/>
                  </a:cubicBezTo>
                  <a:cubicBezTo>
                    <a:pt x="29925" y="33617"/>
                    <a:pt x="30518" y="33617"/>
                    <a:pt x="30518" y="34042"/>
                  </a:cubicBezTo>
                  <a:cubicBezTo>
                    <a:pt x="30518" y="34893"/>
                    <a:pt x="30518" y="35744"/>
                    <a:pt x="30814" y="36170"/>
                  </a:cubicBezTo>
                  <a:cubicBezTo>
                    <a:pt x="31111" y="36595"/>
                    <a:pt x="31407" y="36170"/>
                    <a:pt x="31111" y="37021"/>
                  </a:cubicBezTo>
                  <a:cubicBezTo>
                    <a:pt x="30962" y="37446"/>
                    <a:pt x="30962" y="38297"/>
                    <a:pt x="30814" y="38723"/>
                  </a:cubicBezTo>
                  <a:cubicBezTo>
                    <a:pt x="30666" y="39574"/>
                    <a:pt x="29925" y="37446"/>
                    <a:pt x="29777" y="37021"/>
                  </a:cubicBezTo>
                  <a:cubicBezTo>
                    <a:pt x="29333" y="36170"/>
                    <a:pt x="28740" y="35744"/>
                    <a:pt x="28296" y="35319"/>
                  </a:cubicBezTo>
                  <a:cubicBezTo>
                    <a:pt x="28000" y="34893"/>
                    <a:pt x="27851" y="34468"/>
                    <a:pt x="27555" y="34042"/>
                  </a:cubicBezTo>
                  <a:cubicBezTo>
                    <a:pt x="27407" y="34042"/>
                    <a:pt x="27111" y="33617"/>
                    <a:pt x="26962" y="33617"/>
                  </a:cubicBezTo>
                  <a:cubicBezTo>
                    <a:pt x="26518" y="33617"/>
                    <a:pt x="26074" y="33191"/>
                    <a:pt x="25629" y="33191"/>
                  </a:cubicBezTo>
                  <a:cubicBezTo>
                    <a:pt x="25037" y="33191"/>
                    <a:pt x="24444" y="33191"/>
                    <a:pt x="24888" y="35319"/>
                  </a:cubicBezTo>
                  <a:cubicBezTo>
                    <a:pt x="25185" y="35744"/>
                    <a:pt x="25037" y="36595"/>
                    <a:pt x="24740" y="37021"/>
                  </a:cubicBezTo>
                  <a:cubicBezTo>
                    <a:pt x="24592" y="37446"/>
                    <a:pt x="24148" y="36595"/>
                    <a:pt x="24296" y="37872"/>
                  </a:cubicBezTo>
                  <a:cubicBezTo>
                    <a:pt x="24444" y="38297"/>
                    <a:pt x="23259" y="38297"/>
                    <a:pt x="23851" y="37021"/>
                  </a:cubicBezTo>
                  <a:cubicBezTo>
                    <a:pt x="24000" y="36595"/>
                    <a:pt x="23555" y="35744"/>
                    <a:pt x="23407" y="36170"/>
                  </a:cubicBezTo>
                  <a:cubicBezTo>
                    <a:pt x="23111" y="36170"/>
                    <a:pt x="22814" y="36595"/>
                    <a:pt x="22666" y="37021"/>
                  </a:cubicBezTo>
                  <a:cubicBezTo>
                    <a:pt x="22222" y="37872"/>
                    <a:pt x="21777" y="37021"/>
                    <a:pt x="21333" y="37446"/>
                  </a:cubicBezTo>
                  <a:cubicBezTo>
                    <a:pt x="20888" y="37872"/>
                    <a:pt x="20592" y="38723"/>
                    <a:pt x="20296" y="38723"/>
                  </a:cubicBezTo>
                  <a:cubicBezTo>
                    <a:pt x="20148" y="38723"/>
                    <a:pt x="19259" y="38723"/>
                    <a:pt x="19407" y="38297"/>
                  </a:cubicBezTo>
                  <a:cubicBezTo>
                    <a:pt x="19703" y="38297"/>
                    <a:pt x="19703" y="38297"/>
                    <a:pt x="19703" y="37872"/>
                  </a:cubicBezTo>
                  <a:cubicBezTo>
                    <a:pt x="19703" y="36595"/>
                    <a:pt x="20000" y="37021"/>
                    <a:pt x="20000" y="36170"/>
                  </a:cubicBezTo>
                  <a:cubicBezTo>
                    <a:pt x="20148" y="35744"/>
                    <a:pt x="19111" y="36595"/>
                    <a:pt x="19111" y="36595"/>
                  </a:cubicBezTo>
                  <a:cubicBezTo>
                    <a:pt x="18962" y="36595"/>
                    <a:pt x="18814" y="36595"/>
                    <a:pt x="18814" y="37021"/>
                  </a:cubicBezTo>
                  <a:cubicBezTo>
                    <a:pt x="18814" y="37446"/>
                    <a:pt x="18814" y="37872"/>
                    <a:pt x="18814" y="38297"/>
                  </a:cubicBezTo>
                  <a:cubicBezTo>
                    <a:pt x="18666" y="38297"/>
                    <a:pt x="18370" y="37872"/>
                    <a:pt x="18222" y="37872"/>
                  </a:cubicBezTo>
                  <a:cubicBezTo>
                    <a:pt x="17925" y="37872"/>
                    <a:pt x="17481" y="38297"/>
                    <a:pt x="17185" y="38723"/>
                  </a:cubicBezTo>
                  <a:cubicBezTo>
                    <a:pt x="16740" y="39148"/>
                    <a:pt x="16296" y="40000"/>
                    <a:pt x="15851" y="40425"/>
                  </a:cubicBezTo>
                  <a:cubicBezTo>
                    <a:pt x="15555" y="40425"/>
                    <a:pt x="15407" y="40851"/>
                    <a:pt x="15259" y="41702"/>
                  </a:cubicBezTo>
                  <a:cubicBezTo>
                    <a:pt x="15259" y="42127"/>
                    <a:pt x="15259" y="43404"/>
                    <a:pt x="14962" y="43404"/>
                  </a:cubicBezTo>
                  <a:cubicBezTo>
                    <a:pt x="14666" y="43404"/>
                    <a:pt x="14370" y="43829"/>
                    <a:pt x="14074" y="43829"/>
                  </a:cubicBezTo>
                  <a:cubicBezTo>
                    <a:pt x="13925" y="43829"/>
                    <a:pt x="13777" y="42978"/>
                    <a:pt x="13629" y="42553"/>
                  </a:cubicBezTo>
                  <a:cubicBezTo>
                    <a:pt x="13333" y="41702"/>
                    <a:pt x="12888" y="42127"/>
                    <a:pt x="13185" y="40851"/>
                  </a:cubicBezTo>
                  <a:cubicBezTo>
                    <a:pt x="13333" y="40000"/>
                    <a:pt x="13777" y="40425"/>
                    <a:pt x="13925" y="40000"/>
                  </a:cubicBezTo>
                  <a:cubicBezTo>
                    <a:pt x="14222" y="40000"/>
                    <a:pt x="14518" y="40425"/>
                    <a:pt x="14370" y="39574"/>
                  </a:cubicBezTo>
                  <a:cubicBezTo>
                    <a:pt x="14222" y="39148"/>
                    <a:pt x="14074" y="38297"/>
                    <a:pt x="13925" y="37872"/>
                  </a:cubicBezTo>
                  <a:cubicBezTo>
                    <a:pt x="13629" y="37021"/>
                    <a:pt x="13185" y="37446"/>
                    <a:pt x="12888" y="37446"/>
                  </a:cubicBezTo>
                  <a:cubicBezTo>
                    <a:pt x="12740" y="37446"/>
                    <a:pt x="11851" y="37021"/>
                    <a:pt x="11851" y="37021"/>
                  </a:cubicBezTo>
                  <a:cubicBezTo>
                    <a:pt x="11851" y="37021"/>
                    <a:pt x="12296" y="37446"/>
                    <a:pt x="12296" y="37446"/>
                  </a:cubicBezTo>
                  <a:cubicBezTo>
                    <a:pt x="12444" y="37872"/>
                    <a:pt x="12444" y="38297"/>
                    <a:pt x="12444" y="38723"/>
                  </a:cubicBezTo>
                  <a:cubicBezTo>
                    <a:pt x="12444" y="39148"/>
                    <a:pt x="12444" y="40000"/>
                    <a:pt x="12444" y="40425"/>
                  </a:cubicBezTo>
                  <a:cubicBezTo>
                    <a:pt x="12296" y="40851"/>
                    <a:pt x="12148" y="41276"/>
                    <a:pt x="12148" y="41702"/>
                  </a:cubicBezTo>
                  <a:cubicBezTo>
                    <a:pt x="12296" y="42553"/>
                    <a:pt x="12888" y="42553"/>
                    <a:pt x="12740" y="43829"/>
                  </a:cubicBezTo>
                  <a:cubicBezTo>
                    <a:pt x="12592" y="44255"/>
                    <a:pt x="12444" y="45106"/>
                    <a:pt x="12444" y="45531"/>
                  </a:cubicBezTo>
                  <a:cubicBezTo>
                    <a:pt x="12444" y="45531"/>
                    <a:pt x="12444" y="47234"/>
                    <a:pt x="12444" y="47234"/>
                  </a:cubicBezTo>
                  <a:cubicBezTo>
                    <a:pt x="12444" y="47234"/>
                    <a:pt x="12296" y="45957"/>
                    <a:pt x="12296" y="45957"/>
                  </a:cubicBezTo>
                  <a:cubicBezTo>
                    <a:pt x="12148" y="45957"/>
                    <a:pt x="12000" y="46808"/>
                    <a:pt x="11851" y="46382"/>
                  </a:cubicBezTo>
                  <a:cubicBezTo>
                    <a:pt x="11851" y="46382"/>
                    <a:pt x="12148" y="45957"/>
                    <a:pt x="12148" y="45531"/>
                  </a:cubicBezTo>
                  <a:cubicBezTo>
                    <a:pt x="12000" y="45106"/>
                    <a:pt x="11703" y="45106"/>
                    <a:pt x="11555" y="45106"/>
                  </a:cubicBezTo>
                  <a:cubicBezTo>
                    <a:pt x="11407" y="45106"/>
                    <a:pt x="11259" y="44680"/>
                    <a:pt x="11111" y="45106"/>
                  </a:cubicBezTo>
                  <a:cubicBezTo>
                    <a:pt x="10814" y="45106"/>
                    <a:pt x="10666" y="45957"/>
                    <a:pt x="10370" y="45957"/>
                  </a:cubicBezTo>
                  <a:cubicBezTo>
                    <a:pt x="10074" y="46808"/>
                    <a:pt x="9925" y="46808"/>
                    <a:pt x="9629" y="47659"/>
                  </a:cubicBezTo>
                  <a:cubicBezTo>
                    <a:pt x="9333" y="48510"/>
                    <a:pt x="9037" y="48510"/>
                    <a:pt x="9481" y="49361"/>
                  </a:cubicBezTo>
                  <a:cubicBezTo>
                    <a:pt x="9629" y="49787"/>
                    <a:pt x="9925" y="51063"/>
                    <a:pt x="9777" y="51489"/>
                  </a:cubicBezTo>
                  <a:cubicBezTo>
                    <a:pt x="9629" y="51914"/>
                    <a:pt x="8740" y="51063"/>
                    <a:pt x="8592" y="51063"/>
                  </a:cubicBezTo>
                  <a:cubicBezTo>
                    <a:pt x="8444" y="50638"/>
                    <a:pt x="8000" y="51063"/>
                    <a:pt x="7851" y="51063"/>
                  </a:cubicBezTo>
                  <a:cubicBezTo>
                    <a:pt x="8000" y="50638"/>
                    <a:pt x="7259" y="48936"/>
                    <a:pt x="7111" y="49787"/>
                  </a:cubicBezTo>
                  <a:cubicBezTo>
                    <a:pt x="6370" y="51489"/>
                    <a:pt x="8000" y="51914"/>
                    <a:pt x="8000" y="52765"/>
                  </a:cubicBezTo>
                  <a:cubicBezTo>
                    <a:pt x="7851" y="54468"/>
                    <a:pt x="7407" y="53617"/>
                    <a:pt x="6962" y="53617"/>
                  </a:cubicBezTo>
                  <a:cubicBezTo>
                    <a:pt x="6518" y="53191"/>
                    <a:pt x="6370" y="52340"/>
                    <a:pt x="5925" y="51914"/>
                  </a:cubicBezTo>
                  <a:cubicBezTo>
                    <a:pt x="5629" y="51489"/>
                    <a:pt x="5629" y="51063"/>
                    <a:pt x="5481" y="50212"/>
                  </a:cubicBezTo>
                  <a:cubicBezTo>
                    <a:pt x="5481" y="49361"/>
                    <a:pt x="5333" y="49361"/>
                    <a:pt x="5185" y="48936"/>
                  </a:cubicBezTo>
                  <a:cubicBezTo>
                    <a:pt x="5185" y="48510"/>
                    <a:pt x="5629" y="47659"/>
                    <a:pt x="5629" y="47659"/>
                  </a:cubicBezTo>
                  <a:cubicBezTo>
                    <a:pt x="5777" y="46382"/>
                    <a:pt x="5037" y="45531"/>
                    <a:pt x="4740" y="45531"/>
                  </a:cubicBezTo>
                  <a:cubicBezTo>
                    <a:pt x="4444" y="45106"/>
                    <a:pt x="4444" y="44255"/>
                    <a:pt x="4148" y="44255"/>
                  </a:cubicBezTo>
                  <a:cubicBezTo>
                    <a:pt x="4296" y="43829"/>
                    <a:pt x="3555" y="42127"/>
                    <a:pt x="3555" y="42127"/>
                  </a:cubicBezTo>
                  <a:cubicBezTo>
                    <a:pt x="3851" y="41702"/>
                    <a:pt x="4148" y="42978"/>
                    <a:pt x="4296" y="43404"/>
                  </a:cubicBezTo>
                  <a:cubicBezTo>
                    <a:pt x="4444" y="43829"/>
                    <a:pt x="4592" y="43829"/>
                    <a:pt x="4592" y="43404"/>
                  </a:cubicBezTo>
                  <a:cubicBezTo>
                    <a:pt x="4740" y="43404"/>
                    <a:pt x="4888" y="43829"/>
                    <a:pt x="4888" y="43829"/>
                  </a:cubicBezTo>
                  <a:cubicBezTo>
                    <a:pt x="5333" y="44255"/>
                    <a:pt x="5629" y="44680"/>
                    <a:pt x="6074" y="44680"/>
                  </a:cubicBezTo>
                  <a:cubicBezTo>
                    <a:pt x="6370" y="45106"/>
                    <a:pt x="6814" y="45106"/>
                    <a:pt x="7259" y="45531"/>
                  </a:cubicBezTo>
                  <a:cubicBezTo>
                    <a:pt x="8000" y="46382"/>
                    <a:pt x="8592" y="46382"/>
                    <a:pt x="9333" y="45106"/>
                  </a:cubicBezTo>
                  <a:cubicBezTo>
                    <a:pt x="9629" y="44680"/>
                    <a:pt x="9777" y="44255"/>
                    <a:pt x="10074" y="43829"/>
                  </a:cubicBezTo>
                  <a:cubicBezTo>
                    <a:pt x="10518" y="42978"/>
                    <a:pt x="10222" y="42553"/>
                    <a:pt x="10222" y="41276"/>
                  </a:cubicBezTo>
                  <a:cubicBezTo>
                    <a:pt x="10222" y="40000"/>
                    <a:pt x="9185" y="39574"/>
                    <a:pt x="8888" y="38723"/>
                  </a:cubicBezTo>
                  <a:cubicBezTo>
                    <a:pt x="8444" y="37872"/>
                    <a:pt x="7851" y="37021"/>
                    <a:pt x="7407" y="36595"/>
                  </a:cubicBezTo>
                  <a:cubicBezTo>
                    <a:pt x="6962" y="35744"/>
                    <a:pt x="6370" y="34893"/>
                    <a:pt x="5925" y="34893"/>
                  </a:cubicBezTo>
                  <a:cubicBezTo>
                    <a:pt x="5777" y="34468"/>
                    <a:pt x="5777" y="34893"/>
                    <a:pt x="5629" y="34893"/>
                  </a:cubicBezTo>
                  <a:cubicBezTo>
                    <a:pt x="5481" y="34893"/>
                    <a:pt x="5333" y="34468"/>
                    <a:pt x="5185" y="34468"/>
                  </a:cubicBezTo>
                  <a:cubicBezTo>
                    <a:pt x="4888" y="34042"/>
                    <a:pt x="4592" y="35744"/>
                    <a:pt x="4296" y="35744"/>
                  </a:cubicBezTo>
                  <a:cubicBezTo>
                    <a:pt x="4296" y="35319"/>
                    <a:pt x="4888" y="34042"/>
                    <a:pt x="4296" y="34042"/>
                  </a:cubicBezTo>
                  <a:cubicBezTo>
                    <a:pt x="4148" y="34042"/>
                    <a:pt x="3555" y="33191"/>
                    <a:pt x="3555" y="33191"/>
                  </a:cubicBezTo>
                  <a:cubicBezTo>
                    <a:pt x="3703" y="32765"/>
                    <a:pt x="4296" y="34042"/>
                    <a:pt x="4296" y="33191"/>
                  </a:cubicBezTo>
                  <a:cubicBezTo>
                    <a:pt x="4296" y="32765"/>
                    <a:pt x="3703" y="31914"/>
                    <a:pt x="3555" y="31914"/>
                  </a:cubicBezTo>
                  <a:cubicBezTo>
                    <a:pt x="3407" y="32340"/>
                    <a:pt x="2962" y="33191"/>
                    <a:pt x="2962" y="33191"/>
                  </a:cubicBezTo>
                  <a:cubicBezTo>
                    <a:pt x="2962" y="32765"/>
                    <a:pt x="2962" y="32765"/>
                    <a:pt x="2814" y="32340"/>
                  </a:cubicBezTo>
                  <a:cubicBezTo>
                    <a:pt x="2518" y="32340"/>
                    <a:pt x="2518" y="32765"/>
                    <a:pt x="2370" y="33191"/>
                  </a:cubicBezTo>
                  <a:cubicBezTo>
                    <a:pt x="2370" y="33191"/>
                    <a:pt x="2370" y="33191"/>
                    <a:pt x="2370" y="32765"/>
                  </a:cubicBezTo>
                  <a:cubicBezTo>
                    <a:pt x="2222" y="33191"/>
                    <a:pt x="2074" y="34042"/>
                    <a:pt x="1925" y="34042"/>
                  </a:cubicBezTo>
                  <a:cubicBezTo>
                    <a:pt x="1777" y="34468"/>
                    <a:pt x="1481" y="34468"/>
                    <a:pt x="1481" y="34468"/>
                  </a:cubicBezTo>
                  <a:cubicBezTo>
                    <a:pt x="1333" y="35319"/>
                    <a:pt x="740" y="35319"/>
                    <a:pt x="888" y="36170"/>
                  </a:cubicBezTo>
                  <a:cubicBezTo>
                    <a:pt x="1333" y="37021"/>
                    <a:pt x="740" y="36170"/>
                    <a:pt x="740" y="37446"/>
                  </a:cubicBezTo>
                  <a:cubicBezTo>
                    <a:pt x="740" y="38297"/>
                    <a:pt x="1333" y="38723"/>
                    <a:pt x="1481" y="39148"/>
                  </a:cubicBezTo>
                  <a:cubicBezTo>
                    <a:pt x="1777" y="39574"/>
                    <a:pt x="2074" y="40425"/>
                    <a:pt x="1925" y="41276"/>
                  </a:cubicBezTo>
                  <a:cubicBezTo>
                    <a:pt x="1777" y="42127"/>
                    <a:pt x="1333" y="42553"/>
                    <a:pt x="1333" y="43404"/>
                  </a:cubicBezTo>
                  <a:cubicBezTo>
                    <a:pt x="1481" y="44255"/>
                    <a:pt x="1777" y="45106"/>
                    <a:pt x="1925" y="45957"/>
                  </a:cubicBezTo>
                  <a:cubicBezTo>
                    <a:pt x="2074" y="46808"/>
                    <a:pt x="1777" y="46808"/>
                    <a:pt x="1777" y="47659"/>
                  </a:cubicBezTo>
                  <a:cubicBezTo>
                    <a:pt x="1777" y="48510"/>
                    <a:pt x="2222" y="49361"/>
                    <a:pt x="1925" y="49787"/>
                  </a:cubicBezTo>
                  <a:cubicBezTo>
                    <a:pt x="1629" y="50212"/>
                    <a:pt x="2074" y="51489"/>
                    <a:pt x="2074" y="51914"/>
                  </a:cubicBezTo>
                  <a:cubicBezTo>
                    <a:pt x="2370" y="52765"/>
                    <a:pt x="2666" y="52765"/>
                    <a:pt x="2222" y="53617"/>
                  </a:cubicBezTo>
                  <a:cubicBezTo>
                    <a:pt x="1925" y="54468"/>
                    <a:pt x="2074" y="54468"/>
                    <a:pt x="2222" y="54893"/>
                  </a:cubicBezTo>
                  <a:cubicBezTo>
                    <a:pt x="2962" y="56170"/>
                    <a:pt x="3407" y="57021"/>
                    <a:pt x="2666" y="58723"/>
                  </a:cubicBezTo>
                  <a:cubicBezTo>
                    <a:pt x="1925" y="60851"/>
                    <a:pt x="1185" y="62553"/>
                    <a:pt x="592" y="64680"/>
                  </a:cubicBezTo>
                  <a:cubicBezTo>
                    <a:pt x="888" y="64680"/>
                    <a:pt x="888" y="64255"/>
                    <a:pt x="1037" y="64680"/>
                  </a:cubicBezTo>
                  <a:cubicBezTo>
                    <a:pt x="1185" y="65531"/>
                    <a:pt x="1481" y="65531"/>
                    <a:pt x="1629" y="65957"/>
                  </a:cubicBezTo>
                  <a:cubicBezTo>
                    <a:pt x="2518" y="66808"/>
                    <a:pt x="1333" y="66808"/>
                    <a:pt x="1037" y="66808"/>
                  </a:cubicBezTo>
                  <a:cubicBezTo>
                    <a:pt x="740" y="66808"/>
                    <a:pt x="592" y="67234"/>
                    <a:pt x="592" y="68085"/>
                  </a:cubicBezTo>
                  <a:cubicBezTo>
                    <a:pt x="592" y="68936"/>
                    <a:pt x="296" y="69361"/>
                    <a:pt x="148" y="70212"/>
                  </a:cubicBezTo>
                  <a:cubicBezTo>
                    <a:pt x="0" y="70638"/>
                    <a:pt x="148" y="71489"/>
                    <a:pt x="296" y="72340"/>
                  </a:cubicBezTo>
                  <a:cubicBezTo>
                    <a:pt x="296" y="73191"/>
                    <a:pt x="0" y="74042"/>
                    <a:pt x="148" y="74468"/>
                  </a:cubicBezTo>
                  <a:cubicBezTo>
                    <a:pt x="444" y="74893"/>
                    <a:pt x="444" y="74893"/>
                    <a:pt x="444" y="75744"/>
                  </a:cubicBezTo>
                  <a:cubicBezTo>
                    <a:pt x="296" y="76595"/>
                    <a:pt x="592" y="77021"/>
                    <a:pt x="592" y="77872"/>
                  </a:cubicBezTo>
                  <a:cubicBezTo>
                    <a:pt x="592" y="78297"/>
                    <a:pt x="1037" y="79148"/>
                    <a:pt x="1185" y="79148"/>
                  </a:cubicBezTo>
                  <a:cubicBezTo>
                    <a:pt x="1185" y="79148"/>
                    <a:pt x="1333" y="78723"/>
                    <a:pt x="1481" y="78723"/>
                  </a:cubicBezTo>
                  <a:cubicBezTo>
                    <a:pt x="1629" y="78723"/>
                    <a:pt x="1629" y="79574"/>
                    <a:pt x="1777" y="79574"/>
                  </a:cubicBezTo>
                  <a:cubicBezTo>
                    <a:pt x="2074" y="79148"/>
                    <a:pt x="2074" y="78723"/>
                    <a:pt x="2370" y="79574"/>
                  </a:cubicBezTo>
                  <a:cubicBezTo>
                    <a:pt x="2666" y="80000"/>
                    <a:pt x="2666" y="80000"/>
                    <a:pt x="2666" y="80851"/>
                  </a:cubicBezTo>
                  <a:cubicBezTo>
                    <a:pt x="2518" y="82978"/>
                    <a:pt x="3111" y="84680"/>
                    <a:pt x="3555" y="85531"/>
                  </a:cubicBezTo>
                  <a:cubicBezTo>
                    <a:pt x="3851" y="85957"/>
                    <a:pt x="4000" y="86382"/>
                    <a:pt x="3703" y="86808"/>
                  </a:cubicBezTo>
                  <a:cubicBezTo>
                    <a:pt x="3555" y="87659"/>
                    <a:pt x="3407" y="87234"/>
                    <a:pt x="3111" y="87234"/>
                  </a:cubicBezTo>
                  <a:cubicBezTo>
                    <a:pt x="2814" y="87234"/>
                    <a:pt x="3259" y="91063"/>
                    <a:pt x="3555" y="90638"/>
                  </a:cubicBezTo>
                  <a:cubicBezTo>
                    <a:pt x="3703" y="90212"/>
                    <a:pt x="3851" y="88936"/>
                    <a:pt x="4000" y="89361"/>
                  </a:cubicBezTo>
                  <a:cubicBezTo>
                    <a:pt x="4148" y="89361"/>
                    <a:pt x="4296" y="89787"/>
                    <a:pt x="4592" y="89787"/>
                  </a:cubicBezTo>
                  <a:cubicBezTo>
                    <a:pt x="4888" y="89787"/>
                    <a:pt x="5185" y="90212"/>
                    <a:pt x="5185" y="91063"/>
                  </a:cubicBezTo>
                  <a:cubicBezTo>
                    <a:pt x="5185" y="91489"/>
                    <a:pt x="5037" y="91489"/>
                    <a:pt x="5037" y="91489"/>
                  </a:cubicBezTo>
                  <a:cubicBezTo>
                    <a:pt x="4888" y="91914"/>
                    <a:pt x="5037" y="92765"/>
                    <a:pt x="5185" y="92765"/>
                  </a:cubicBezTo>
                  <a:cubicBezTo>
                    <a:pt x="5333" y="93191"/>
                    <a:pt x="5629" y="92765"/>
                    <a:pt x="5777" y="93191"/>
                  </a:cubicBezTo>
                  <a:cubicBezTo>
                    <a:pt x="5925" y="93617"/>
                    <a:pt x="5925" y="94468"/>
                    <a:pt x="5925" y="94893"/>
                  </a:cubicBezTo>
                  <a:cubicBezTo>
                    <a:pt x="5925" y="95319"/>
                    <a:pt x="6370" y="94893"/>
                    <a:pt x="6518" y="94893"/>
                  </a:cubicBezTo>
                  <a:cubicBezTo>
                    <a:pt x="6666" y="95319"/>
                    <a:pt x="6962" y="96595"/>
                    <a:pt x="7111" y="95744"/>
                  </a:cubicBezTo>
                  <a:cubicBezTo>
                    <a:pt x="7259" y="94893"/>
                    <a:pt x="7407" y="95319"/>
                    <a:pt x="7555" y="95744"/>
                  </a:cubicBezTo>
                  <a:cubicBezTo>
                    <a:pt x="7851" y="96595"/>
                    <a:pt x="7851" y="96170"/>
                    <a:pt x="8148" y="96170"/>
                  </a:cubicBezTo>
                  <a:cubicBezTo>
                    <a:pt x="8296" y="96170"/>
                    <a:pt x="8444" y="97446"/>
                    <a:pt x="8592" y="97021"/>
                  </a:cubicBezTo>
                  <a:cubicBezTo>
                    <a:pt x="8888" y="96595"/>
                    <a:pt x="9185" y="97446"/>
                    <a:pt x="9333" y="97872"/>
                  </a:cubicBezTo>
                  <a:cubicBezTo>
                    <a:pt x="9629" y="98297"/>
                    <a:pt x="9185" y="98723"/>
                    <a:pt x="9185" y="98723"/>
                  </a:cubicBezTo>
                  <a:cubicBezTo>
                    <a:pt x="8888" y="99148"/>
                    <a:pt x="9333" y="99574"/>
                    <a:pt x="9333" y="99574"/>
                  </a:cubicBezTo>
                  <a:cubicBezTo>
                    <a:pt x="9333" y="99574"/>
                    <a:pt x="8888" y="99574"/>
                    <a:pt x="9037" y="100425"/>
                  </a:cubicBezTo>
                  <a:cubicBezTo>
                    <a:pt x="9333" y="100851"/>
                    <a:pt x="9185" y="101276"/>
                    <a:pt x="9037" y="101702"/>
                  </a:cubicBezTo>
                  <a:cubicBezTo>
                    <a:pt x="9037" y="102127"/>
                    <a:pt x="8592" y="102127"/>
                    <a:pt x="8444" y="102127"/>
                  </a:cubicBezTo>
                  <a:cubicBezTo>
                    <a:pt x="8148" y="102127"/>
                    <a:pt x="8000" y="102978"/>
                    <a:pt x="7851" y="103829"/>
                  </a:cubicBezTo>
                  <a:cubicBezTo>
                    <a:pt x="8000" y="103829"/>
                    <a:pt x="8592" y="103829"/>
                    <a:pt x="8592" y="104255"/>
                  </a:cubicBezTo>
                  <a:cubicBezTo>
                    <a:pt x="8592" y="104680"/>
                    <a:pt x="7851" y="105106"/>
                    <a:pt x="7851" y="105531"/>
                  </a:cubicBezTo>
                  <a:cubicBezTo>
                    <a:pt x="7851" y="105957"/>
                    <a:pt x="8148" y="105957"/>
                    <a:pt x="8148" y="106808"/>
                  </a:cubicBezTo>
                  <a:cubicBezTo>
                    <a:pt x="8148" y="106808"/>
                    <a:pt x="7703" y="107234"/>
                    <a:pt x="7703" y="107234"/>
                  </a:cubicBezTo>
                  <a:cubicBezTo>
                    <a:pt x="7555" y="107659"/>
                    <a:pt x="7555" y="108085"/>
                    <a:pt x="7407" y="108510"/>
                  </a:cubicBezTo>
                  <a:cubicBezTo>
                    <a:pt x="7407" y="108936"/>
                    <a:pt x="7111" y="108510"/>
                    <a:pt x="7111" y="109361"/>
                  </a:cubicBezTo>
                  <a:cubicBezTo>
                    <a:pt x="6962" y="109787"/>
                    <a:pt x="7259" y="110638"/>
                    <a:pt x="7555" y="110638"/>
                  </a:cubicBezTo>
                  <a:cubicBezTo>
                    <a:pt x="7851" y="111063"/>
                    <a:pt x="8148" y="111489"/>
                    <a:pt x="8592" y="112340"/>
                  </a:cubicBezTo>
                  <a:cubicBezTo>
                    <a:pt x="8740" y="112765"/>
                    <a:pt x="8888" y="113191"/>
                    <a:pt x="9037" y="113191"/>
                  </a:cubicBezTo>
                  <a:cubicBezTo>
                    <a:pt x="9185" y="114042"/>
                    <a:pt x="9185" y="113617"/>
                    <a:pt x="9481" y="113191"/>
                  </a:cubicBezTo>
                  <a:cubicBezTo>
                    <a:pt x="9925" y="113191"/>
                    <a:pt x="10370" y="114468"/>
                    <a:pt x="10814" y="114468"/>
                  </a:cubicBezTo>
                  <a:cubicBezTo>
                    <a:pt x="11259" y="114468"/>
                    <a:pt x="11703" y="115319"/>
                    <a:pt x="12148" y="115744"/>
                  </a:cubicBezTo>
                  <a:cubicBezTo>
                    <a:pt x="12592" y="116170"/>
                    <a:pt x="12888" y="115744"/>
                    <a:pt x="13333" y="115744"/>
                  </a:cubicBezTo>
                  <a:cubicBezTo>
                    <a:pt x="13481" y="116170"/>
                    <a:pt x="13629" y="116595"/>
                    <a:pt x="13629" y="117021"/>
                  </a:cubicBezTo>
                  <a:cubicBezTo>
                    <a:pt x="13629" y="117446"/>
                    <a:pt x="13777" y="117446"/>
                    <a:pt x="13925" y="117446"/>
                  </a:cubicBezTo>
                  <a:cubicBezTo>
                    <a:pt x="14370" y="117872"/>
                    <a:pt x="14666" y="120000"/>
                    <a:pt x="15259" y="119148"/>
                  </a:cubicBezTo>
                  <a:cubicBezTo>
                    <a:pt x="15407" y="118723"/>
                    <a:pt x="15703" y="118297"/>
                    <a:pt x="15555" y="117872"/>
                  </a:cubicBezTo>
                  <a:cubicBezTo>
                    <a:pt x="15407" y="117446"/>
                    <a:pt x="15259" y="117021"/>
                    <a:pt x="15111" y="116595"/>
                  </a:cubicBezTo>
                  <a:cubicBezTo>
                    <a:pt x="14814" y="115744"/>
                    <a:pt x="14666" y="114893"/>
                    <a:pt x="14814" y="113617"/>
                  </a:cubicBezTo>
                  <a:cubicBezTo>
                    <a:pt x="14814" y="112765"/>
                    <a:pt x="14666" y="111914"/>
                    <a:pt x="14370" y="111489"/>
                  </a:cubicBezTo>
                  <a:cubicBezTo>
                    <a:pt x="14074" y="111063"/>
                    <a:pt x="14518" y="110212"/>
                    <a:pt x="14666" y="109787"/>
                  </a:cubicBezTo>
                  <a:cubicBezTo>
                    <a:pt x="14814" y="108936"/>
                    <a:pt x="14814" y="108085"/>
                    <a:pt x="15259" y="108085"/>
                  </a:cubicBezTo>
                  <a:cubicBezTo>
                    <a:pt x="15407" y="108085"/>
                    <a:pt x="15555" y="107659"/>
                    <a:pt x="15703" y="107234"/>
                  </a:cubicBezTo>
                  <a:cubicBezTo>
                    <a:pt x="15851" y="106808"/>
                    <a:pt x="16000" y="106808"/>
                    <a:pt x="16148" y="106382"/>
                  </a:cubicBezTo>
                  <a:cubicBezTo>
                    <a:pt x="16000" y="106382"/>
                    <a:pt x="15703" y="105957"/>
                    <a:pt x="15703" y="105531"/>
                  </a:cubicBezTo>
                  <a:cubicBezTo>
                    <a:pt x="15703" y="105106"/>
                    <a:pt x="16000" y="105531"/>
                    <a:pt x="16000" y="105531"/>
                  </a:cubicBezTo>
                  <a:cubicBezTo>
                    <a:pt x="16000" y="105106"/>
                    <a:pt x="15703" y="103829"/>
                    <a:pt x="15555" y="103404"/>
                  </a:cubicBezTo>
                  <a:cubicBezTo>
                    <a:pt x="15407" y="102553"/>
                    <a:pt x="15259" y="102553"/>
                    <a:pt x="14962" y="102553"/>
                  </a:cubicBezTo>
                  <a:cubicBezTo>
                    <a:pt x="14518" y="102553"/>
                    <a:pt x="14814" y="101702"/>
                    <a:pt x="14518" y="101276"/>
                  </a:cubicBezTo>
                  <a:cubicBezTo>
                    <a:pt x="14370" y="100851"/>
                    <a:pt x="13925" y="100851"/>
                    <a:pt x="14222" y="100000"/>
                  </a:cubicBezTo>
                  <a:cubicBezTo>
                    <a:pt x="14370" y="99148"/>
                    <a:pt x="14666" y="98723"/>
                    <a:pt x="14370" y="98297"/>
                  </a:cubicBezTo>
                  <a:cubicBezTo>
                    <a:pt x="14222" y="97446"/>
                    <a:pt x="14518" y="97021"/>
                    <a:pt x="14666" y="96595"/>
                  </a:cubicBezTo>
                  <a:cubicBezTo>
                    <a:pt x="14666" y="96170"/>
                    <a:pt x="14962" y="94893"/>
                    <a:pt x="14962" y="95319"/>
                  </a:cubicBezTo>
                  <a:cubicBezTo>
                    <a:pt x="15111" y="95744"/>
                    <a:pt x="15259" y="96595"/>
                    <a:pt x="15407" y="97021"/>
                  </a:cubicBezTo>
                  <a:cubicBezTo>
                    <a:pt x="15703" y="97021"/>
                    <a:pt x="15851" y="96595"/>
                    <a:pt x="15851" y="96170"/>
                  </a:cubicBezTo>
                  <a:cubicBezTo>
                    <a:pt x="15703" y="95319"/>
                    <a:pt x="15703" y="94893"/>
                    <a:pt x="16000" y="94468"/>
                  </a:cubicBezTo>
                  <a:cubicBezTo>
                    <a:pt x="16296" y="94042"/>
                    <a:pt x="16296" y="93191"/>
                    <a:pt x="16592" y="93191"/>
                  </a:cubicBezTo>
                  <a:cubicBezTo>
                    <a:pt x="16888" y="92765"/>
                    <a:pt x="17185" y="91489"/>
                    <a:pt x="17481" y="91914"/>
                  </a:cubicBezTo>
                  <a:cubicBezTo>
                    <a:pt x="17777" y="91914"/>
                    <a:pt x="17777" y="92765"/>
                    <a:pt x="18074" y="91914"/>
                  </a:cubicBezTo>
                  <a:cubicBezTo>
                    <a:pt x="18370" y="91489"/>
                    <a:pt x="18370" y="91914"/>
                    <a:pt x="18666" y="92340"/>
                  </a:cubicBezTo>
                  <a:cubicBezTo>
                    <a:pt x="18962" y="92340"/>
                    <a:pt x="19259" y="92340"/>
                    <a:pt x="19555" y="92765"/>
                  </a:cubicBezTo>
                  <a:cubicBezTo>
                    <a:pt x="19851" y="93191"/>
                    <a:pt x="19851" y="94042"/>
                    <a:pt x="20148" y="94893"/>
                  </a:cubicBezTo>
                  <a:cubicBezTo>
                    <a:pt x="20148" y="94893"/>
                    <a:pt x="20148" y="93617"/>
                    <a:pt x="20444" y="94042"/>
                  </a:cubicBezTo>
                  <a:cubicBezTo>
                    <a:pt x="20592" y="94042"/>
                    <a:pt x="20740" y="94893"/>
                    <a:pt x="21037" y="94893"/>
                  </a:cubicBezTo>
                  <a:cubicBezTo>
                    <a:pt x="21185" y="95319"/>
                    <a:pt x="21333" y="94468"/>
                    <a:pt x="21481" y="94042"/>
                  </a:cubicBezTo>
                  <a:cubicBezTo>
                    <a:pt x="21777" y="93191"/>
                    <a:pt x="21925" y="94042"/>
                    <a:pt x="22222" y="94042"/>
                  </a:cubicBezTo>
                  <a:cubicBezTo>
                    <a:pt x="22518" y="94042"/>
                    <a:pt x="22666" y="93191"/>
                    <a:pt x="22962" y="93617"/>
                  </a:cubicBezTo>
                  <a:cubicBezTo>
                    <a:pt x="23259" y="94042"/>
                    <a:pt x="23407" y="94468"/>
                    <a:pt x="23703" y="94893"/>
                  </a:cubicBezTo>
                  <a:cubicBezTo>
                    <a:pt x="24000" y="95319"/>
                    <a:pt x="23851" y="94893"/>
                    <a:pt x="24148" y="94468"/>
                  </a:cubicBezTo>
                  <a:cubicBezTo>
                    <a:pt x="24296" y="94042"/>
                    <a:pt x="24888" y="94468"/>
                    <a:pt x="25037" y="94468"/>
                  </a:cubicBezTo>
                  <a:cubicBezTo>
                    <a:pt x="25185" y="94468"/>
                    <a:pt x="25481" y="93617"/>
                    <a:pt x="25481" y="93191"/>
                  </a:cubicBezTo>
                  <a:cubicBezTo>
                    <a:pt x="25481" y="92340"/>
                    <a:pt x="25037" y="92340"/>
                    <a:pt x="24888" y="91914"/>
                  </a:cubicBezTo>
                  <a:cubicBezTo>
                    <a:pt x="23851" y="90638"/>
                    <a:pt x="25333" y="91063"/>
                    <a:pt x="25037" y="89361"/>
                  </a:cubicBezTo>
                  <a:cubicBezTo>
                    <a:pt x="24888" y="88936"/>
                    <a:pt x="24592" y="88936"/>
                    <a:pt x="25037" y="88510"/>
                  </a:cubicBezTo>
                  <a:cubicBezTo>
                    <a:pt x="25185" y="88085"/>
                    <a:pt x="25481" y="88510"/>
                    <a:pt x="25629" y="88085"/>
                  </a:cubicBezTo>
                  <a:cubicBezTo>
                    <a:pt x="26222" y="88085"/>
                    <a:pt x="24592" y="85957"/>
                    <a:pt x="25333" y="85106"/>
                  </a:cubicBezTo>
                  <a:cubicBezTo>
                    <a:pt x="25481" y="85106"/>
                    <a:pt x="25777" y="85106"/>
                    <a:pt x="25925" y="85106"/>
                  </a:cubicBezTo>
                  <a:cubicBezTo>
                    <a:pt x="26370" y="85106"/>
                    <a:pt x="26666" y="85106"/>
                    <a:pt x="27111" y="84680"/>
                  </a:cubicBezTo>
                  <a:cubicBezTo>
                    <a:pt x="27407" y="84255"/>
                    <a:pt x="27703" y="84255"/>
                    <a:pt x="28000" y="84255"/>
                  </a:cubicBezTo>
                  <a:cubicBezTo>
                    <a:pt x="28296" y="83829"/>
                    <a:pt x="28592" y="83404"/>
                    <a:pt x="29037" y="83404"/>
                  </a:cubicBezTo>
                  <a:cubicBezTo>
                    <a:pt x="29629" y="82978"/>
                    <a:pt x="30222" y="82553"/>
                    <a:pt x="30814" y="81702"/>
                  </a:cubicBezTo>
                  <a:cubicBezTo>
                    <a:pt x="31259" y="80851"/>
                    <a:pt x="32148" y="80851"/>
                    <a:pt x="32444" y="82553"/>
                  </a:cubicBezTo>
                  <a:cubicBezTo>
                    <a:pt x="32592" y="83404"/>
                    <a:pt x="32444" y="83404"/>
                    <a:pt x="32592" y="84255"/>
                  </a:cubicBezTo>
                  <a:cubicBezTo>
                    <a:pt x="32592" y="85531"/>
                    <a:pt x="33185" y="84255"/>
                    <a:pt x="33481" y="84680"/>
                  </a:cubicBezTo>
                  <a:cubicBezTo>
                    <a:pt x="33629" y="84680"/>
                    <a:pt x="33481" y="85106"/>
                    <a:pt x="33629" y="85106"/>
                  </a:cubicBezTo>
                  <a:cubicBezTo>
                    <a:pt x="33777" y="85531"/>
                    <a:pt x="33777" y="85106"/>
                    <a:pt x="33777" y="85106"/>
                  </a:cubicBezTo>
                  <a:cubicBezTo>
                    <a:pt x="33925" y="84680"/>
                    <a:pt x="34074" y="85106"/>
                    <a:pt x="34222" y="85531"/>
                  </a:cubicBezTo>
                  <a:cubicBezTo>
                    <a:pt x="34370" y="85531"/>
                    <a:pt x="34370" y="85531"/>
                    <a:pt x="34222" y="85957"/>
                  </a:cubicBezTo>
                  <a:cubicBezTo>
                    <a:pt x="34074" y="87234"/>
                    <a:pt x="35111" y="86382"/>
                    <a:pt x="35407" y="85957"/>
                  </a:cubicBezTo>
                  <a:cubicBezTo>
                    <a:pt x="35407" y="85957"/>
                    <a:pt x="36740" y="83829"/>
                    <a:pt x="36740" y="84255"/>
                  </a:cubicBezTo>
                  <a:cubicBezTo>
                    <a:pt x="36740" y="84680"/>
                    <a:pt x="36444" y="85531"/>
                    <a:pt x="36740" y="85957"/>
                  </a:cubicBezTo>
                  <a:cubicBezTo>
                    <a:pt x="37037" y="85957"/>
                    <a:pt x="37185" y="86382"/>
                    <a:pt x="37333" y="86808"/>
                  </a:cubicBezTo>
                  <a:cubicBezTo>
                    <a:pt x="37777" y="88085"/>
                    <a:pt x="37925" y="89361"/>
                    <a:pt x="38222" y="90638"/>
                  </a:cubicBezTo>
                  <a:cubicBezTo>
                    <a:pt x="38518" y="91914"/>
                    <a:pt x="38666" y="93191"/>
                    <a:pt x="38962" y="94042"/>
                  </a:cubicBezTo>
                  <a:cubicBezTo>
                    <a:pt x="39407" y="95319"/>
                    <a:pt x="39407" y="92340"/>
                    <a:pt x="39851" y="93617"/>
                  </a:cubicBezTo>
                  <a:cubicBezTo>
                    <a:pt x="40444" y="95319"/>
                    <a:pt x="40740" y="94468"/>
                    <a:pt x="41481" y="94042"/>
                  </a:cubicBezTo>
                  <a:cubicBezTo>
                    <a:pt x="41777" y="93617"/>
                    <a:pt x="41925" y="94893"/>
                    <a:pt x="42074" y="95319"/>
                  </a:cubicBezTo>
                  <a:cubicBezTo>
                    <a:pt x="42222" y="96170"/>
                    <a:pt x="42518" y="96170"/>
                    <a:pt x="42666" y="97021"/>
                  </a:cubicBezTo>
                  <a:cubicBezTo>
                    <a:pt x="42814" y="97872"/>
                    <a:pt x="43111" y="97872"/>
                    <a:pt x="43407" y="97872"/>
                  </a:cubicBezTo>
                  <a:cubicBezTo>
                    <a:pt x="43851" y="97446"/>
                    <a:pt x="43703" y="97872"/>
                    <a:pt x="43851" y="98297"/>
                  </a:cubicBezTo>
                  <a:cubicBezTo>
                    <a:pt x="44148" y="100000"/>
                    <a:pt x="45037" y="97872"/>
                    <a:pt x="45481" y="97872"/>
                  </a:cubicBezTo>
                  <a:cubicBezTo>
                    <a:pt x="45925" y="97446"/>
                    <a:pt x="46370" y="96170"/>
                    <a:pt x="46814" y="95744"/>
                  </a:cubicBezTo>
                  <a:cubicBezTo>
                    <a:pt x="47407" y="94468"/>
                    <a:pt x="47703" y="94468"/>
                    <a:pt x="48444" y="94893"/>
                  </a:cubicBezTo>
                  <a:cubicBezTo>
                    <a:pt x="48740" y="94893"/>
                    <a:pt x="48740" y="95319"/>
                    <a:pt x="49037" y="96170"/>
                  </a:cubicBezTo>
                  <a:cubicBezTo>
                    <a:pt x="49185" y="96595"/>
                    <a:pt x="49481" y="96595"/>
                    <a:pt x="49777" y="96595"/>
                  </a:cubicBezTo>
                  <a:cubicBezTo>
                    <a:pt x="50074" y="96595"/>
                    <a:pt x="50222" y="97021"/>
                    <a:pt x="50518" y="97021"/>
                  </a:cubicBezTo>
                  <a:cubicBezTo>
                    <a:pt x="50814" y="97872"/>
                    <a:pt x="50962" y="97021"/>
                    <a:pt x="51259" y="96595"/>
                  </a:cubicBezTo>
                  <a:cubicBezTo>
                    <a:pt x="51703" y="95319"/>
                    <a:pt x="50962" y="94468"/>
                    <a:pt x="51259" y="93191"/>
                  </a:cubicBezTo>
                  <a:cubicBezTo>
                    <a:pt x="51407" y="92340"/>
                    <a:pt x="52000" y="90638"/>
                    <a:pt x="52296" y="91063"/>
                  </a:cubicBezTo>
                  <a:cubicBezTo>
                    <a:pt x="52888" y="91914"/>
                    <a:pt x="53629" y="91914"/>
                    <a:pt x="54222" y="92765"/>
                  </a:cubicBezTo>
                  <a:cubicBezTo>
                    <a:pt x="54518" y="93191"/>
                    <a:pt x="54370" y="94042"/>
                    <a:pt x="54518" y="94468"/>
                  </a:cubicBezTo>
                  <a:cubicBezTo>
                    <a:pt x="54666" y="95744"/>
                    <a:pt x="54962" y="95744"/>
                    <a:pt x="55407" y="96170"/>
                  </a:cubicBezTo>
                  <a:cubicBezTo>
                    <a:pt x="56000" y="96595"/>
                    <a:pt x="56592" y="95319"/>
                    <a:pt x="57185" y="95744"/>
                  </a:cubicBezTo>
                  <a:cubicBezTo>
                    <a:pt x="57333" y="95744"/>
                    <a:pt x="57629" y="95744"/>
                    <a:pt x="57777" y="96170"/>
                  </a:cubicBezTo>
                  <a:cubicBezTo>
                    <a:pt x="58074" y="96595"/>
                    <a:pt x="58370" y="96595"/>
                    <a:pt x="58666" y="97446"/>
                  </a:cubicBezTo>
                  <a:cubicBezTo>
                    <a:pt x="59407" y="99148"/>
                    <a:pt x="60592" y="99148"/>
                    <a:pt x="61481" y="98297"/>
                  </a:cubicBezTo>
                  <a:cubicBezTo>
                    <a:pt x="62074" y="97872"/>
                    <a:pt x="62518" y="97021"/>
                    <a:pt x="63111" y="96595"/>
                  </a:cubicBezTo>
                  <a:cubicBezTo>
                    <a:pt x="63407" y="95744"/>
                    <a:pt x="63851" y="96595"/>
                    <a:pt x="64148" y="96595"/>
                  </a:cubicBezTo>
                  <a:cubicBezTo>
                    <a:pt x="64444" y="97021"/>
                    <a:pt x="64592" y="96170"/>
                    <a:pt x="64888" y="96595"/>
                  </a:cubicBezTo>
                  <a:cubicBezTo>
                    <a:pt x="65037" y="97021"/>
                    <a:pt x="65629" y="98297"/>
                    <a:pt x="65925" y="97872"/>
                  </a:cubicBezTo>
                  <a:cubicBezTo>
                    <a:pt x="66074" y="97872"/>
                    <a:pt x="66370" y="97446"/>
                    <a:pt x="66518" y="97021"/>
                  </a:cubicBezTo>
                  <a:cubicBezTo>
                    <a:pt x="66962" y="96595"/>
                    <a:pt x="67111" y="96595"/>
                    <a:pt x="67111" y="95744"/>
                  </a:cubicBezTo>
                  <a:cubicBezTo>
                    <a:pt x="67111" y="94042"/>
                    <a:pt x="67555" y="92340"/>
                    <a:pt x="67851" y="91489"/>
                  </a:cubicBezTo>
                  <a:cubicBezTo>
                    <a:pt x="68000" y="91063"/>
                    <a:pt x="68148" y="90212"/>
                    <a:pt x="68000" y="89787"/>
                  </a:cubicBezTo>
                  <a:cubicBezTo>
                    <a:pt x="67851" y="89361"/>
                    <a:pt x="67407" y="89361"/>
                    <a:pt x="67703" y="88510"/>
                  </a:cubicBezTo>
                  <a:cubicBezTo>
                    <a:pt x="68148" y="87234"/>
                    <a:pt x="68888" y="87234"/>
                    <a:pt x="69629" y="86808"/>
                  </a:cubicBezTo>
                  <a:cubicBezTo>
                    <a:pt x="69925" y="86808"/>
                    <a:pt x="70222" y="86808"/>
                    <a:pt x="70518" y="87234"/>
                  </a:cubicBezTo>
                  <a:cubicBezTo>
                    <a:pt x="70814" y="87659"/>
                    <a:pt x="71259" y="87659"/>
                    <a:pt x="71555" y="88085"/>
                  </a:cubicBezTo>
                  <a:cubicBezTo>
                    <a:pt x="72000" y="88510"/>
                    <a:pt x="72148" y="90212"/>
                    <a:pt x="72444" y="91489"/>
                  </a:cubicBezTo>
                  <a:cubicBezTo>
                    <a:pt x="72592" y="92765"/>
                    <a:pt x="72888" y="94042"/>
                    <a:pt x="73037" y="95319"/>
                  </a:cubicBezTo>
                  <a:cubicBezTo>
                    <a:pt x="73037" y="95744"/>
                    <a:pt x="73037" y="96595"/>
                    <a:pt x="73185" y="97446"/>
                  </a:cubicBezTo>
                  <a:cubicBezTo>
                    <a:pt x="73185" y="97872"/>
                    <a:pt x="73629" y="97872"/>
                    <a:pt x="73777" y="97872"/>
                  </a:cubicBezTo>
                  <a:cubicBezTo>
                    <a:pt x="74370" y="98297"/>
                    <a:pt x="75111" y="99148"/>
                    <a:pt x="75259" y="100851"/>
                  </a:cubicBezTo>
                  <a:cubicBezTo>
                    <a:pt x="75407" y="102127"/>
                    <a:pt x="75555" y="102978"/>
                    <a:pt x="76148" y="102978"/>
                  </a:cubicBezTo>
                  <a:cubicBezTo>
                    <a:pt x="76296" y="102978"/>
                    <a:pt x="76592" y="102978"/>
                    <a:pt x="76740" y="102978"/>
                  </a:cubicBezTo>
                  <a:cubicBezTo>
                    <a:pt x="77037" y="102978"/>
                    <a:pt x="77037" y="102127"/>
                    <a:pt x="77333" y="102127"/>
                  </a:cubicBezTo>
                  <a:cubicBezTo>
                    <a:pt x="77777" y="102127"/>
                    <a:pt x="78222" y="100851"/>
                    <a:pt x="78518" y="102553"/>
                  </a:cubicBezTo>
                  <a:cubicBezTo>
                    <a:pt x="78518" y="103404"/>
                    <a:pt x="78518" y="103404"/>
                    <a:pt x="78370" y="103829"/>
                  </a:cubicBezTo>
                  <a:cubicBezTo>
                    <a:pt x="78074" y="104680"/>
                    <a:pt x="78074" y="105106"/>
                    <a:pt x="77925" y="105957"/>
                  </a:cubicBezTo>
                  <a:cubicBezTo>
                    <a:pt x="77777" y="107234"/>
                    <a:pt x="77481" y="108510"/>
                    <a:pt x="77185" y="109787"/>
                  </a:cubicBezTo>
                  <a:cubicBezTo>
                    <a:pt x="77037" y="110638"/>
                    <a:pt x="76888" y="110212"/>
                    <a:pt x="76740" y="109787"/>
                  </a:cubicBezTo>
                  <a:cubicBezTo>
                    <a:pt x="76444" y="109361"/>
                    <a:pt x="76444" y="109787"/>
                    <a:pt x="76148" y="110212"/>
                  </a:cubicBezTo>
                  <a:cubicBezTo>
                    <a:pt x="76000" y="110212"/>
                    <a:pt x="75703" y="110638"/>
                    <a:pt x="75703" y="110638"/>
                  </a:cubicBezTo>
                  <a:cubicBezTo>
                    <a:pt x="75555" y="111063"/>
                    <a:pt x="76000" y="112765"/>
                    <a:pt x="76000" y="113617"/>
                  </a:cubicBezTo>
                  <a:cubicBezTo>
                    <a:pt x="75851" y="114042"/>
                    <a:pt x="75851" y="114893"/>
                    <a:pt x="75851" y="115319"/>
                  </a:cubicBezTo>
                  <a:cubicBezTo>
                    <a:pt x="75703" y="116170"/>
                    <a:pt x="75407" y="115744"/>
                    <a:pt x="75407" y="116595"/>
                  </a:cubicBezTo>
                  <a:cubicBezTo>
                    <a:pt x="75703" y="116170"/>
                    <a:pt x="75851" y="116595"/>
                    <a:pt x="76148" y="115744"/>
                  </a:cubicBezTo>
                  <a:cubicBezTo>
                    <a:pt x="76296" y="114893"/>
                    <a:pt x="76592" y="115744"/>
                    <a:pt x="76888" y="115744"/>
                  </a:cubicBezTo>
                  <a:cubicBezTo>
                    <a:pt x="77481" y="116595"/>
                    <a:pt x="78074" y="115744"/>
                    <a:pt x="78666" y="114468"/>
                  </a:cubicBezTo>
                  <a:cubicBezTo>
                    <a:pt x="79111" y="113191"/>
                    <a:pt x="79555" y="111489"/>
                    <a:pt x="80000" y="110212"/>
                  </a:cubicBezTo>
                  <a:cubicBezTo>
                    <a:pt x="80444" y="108510"/>
                    <a:pt x="80888" y="106808"/>
                    <a:pt x="81333" y="105106"/>
                  </a:cubicBezTo>
                  <a:cubicBezTo>
                    <a:pt x="82074" y="102127"/>
                    <a:pt x="82814" y="100000"/>
                    <a:pt x="82666" y="96170"/>
                  </a:cubicBezTo>
                  <a:cubicBezTo>
                    <a:pt x="82666" y="94468"/>
                    <a:pt x="82814" y="93617"/>
                    <a:pt x="83111" y="92340"/>
                  </a:cubicBezTo>
                  <a:cubicBezTo>
                    <a:pt x="83259" y="91489"/>
                    <a:pt x="83259" y="91063"/>
                    <a:pt x="83407" y="90212"/>
                  </a:cubicBezTo>
                  <a:cubicBezTo>
                    <a:pt x="83407" y="90212"/>
                    <a:pt x="83407" y="89787"/>
                    <a:pt x="83407" y="89361"/>
                  </a:cubicBezTo>
                  <a:cubicBezTo>
                    <a:pt x="83407" y="88936"/>
                    <a:pt x="83111" y="88510"/>
                    <a:pt x="83111" y="88085"/>
                  </a:cubicBezTo>
                  <a:cubicBezTo>
                    <a:pt x="83111" y="88085"/>
                    <a:pt x="83407" y="88510"/>
                    <a:pt x="83407" y="88085"/>
                  </a:cubicBezTo>
                  <a:cubicBezTo>
                    <a:pt x="83259" y="87659"/>
                    <a:pt x="83259" y="87234"/>
                    <a:pt x="83111" y="87234"/>
                  </a:cubicBezTo>
                  <a:cubicBezTo>
                    <a:pt x="82962" y="86808"/>
                    <a:pt x="82666" y="85531"/>
                    <a:pt x="82518" y="85106"/>
                  </a:cubicBezTo>
                  <a:cubicBezTo>
                    <a:pt x="82370" y="85106"/>
                    <a:pt x="81629" y="84255"/>
                    <a:pt x="81481" y="84680"/>
                  </a:cubicBezTo>
                  <a:cubicBezTo>
                    <a:pt x="81481" y="85106"/>
                    <a:pt x="81629" y="85531"/>
                    <a:pt x="81481" y="85531"/>
                  </a:cubicBezTo>
                  <a:cubicBezTo>
                    <a:pt x="81185" y="85531"/>
                    <a:pt x="81185" y="86382"/>
                    <a:pt x="81037" y="86382"/>
                  </a:cubicBezTo>
                  <a:cubicBezTo>
                    <a:pt x="80740" y="87234"/>
                    <a:pt x="80592" y="85957"/>
                    <a:pt x="80592" y="85531"/>
                  </a:cubicBezTo>
                  <a:cubicBezTo>
                    <a:pt x="80592" y="84680"/>
                    <a:pt x="80888" y="84255"/>
                    <a:pt x="80444" y="84680"/>
                  </a:cubicBezTo>
                  <a:cubicBezTo>
                    <a:pt x="80000" y="85106"/>
                    <a:pt x="80592" y="85957"/>
                    <a:pt x="80000" y="85957"/>
                  </a:cubicBezTo>
                  <a:cubicBezTo>
                    <a:pt x="79851" y="85957"/>
                    <a:pt x="80148" y="83829"/>
                    <a:pt x="80000" y="83404"/>
                  </a:cubicBezTo>
                  <a:cubicBezTo>
                    <a:pt x="80000" y="83829"/>
                    <a:pt x="78370" y="83829"/>
                    <a:pt x="79111" y="82553"/>
                  </a:cubicBezTo>
                  <a:cubicBezTo>
                    <a:pt x="79703" y="81276"/>
                    <a:pt x="80296" y="80000"/>
                    <a:pt x="80888" y="78723"/>
                  </a:cubicBezTo>
                  <a:cubicBezTo>
                    <a:pt x="81037" y="78297"/>
                    <a:pt x="81185" y="77446"/>
                    <a:pt x="81333" y="77021"/>
                  </a:cubicBezTo>
                  <a:cubicBezTo>
                    <a:pt x="81777" y="76170"/>
                    <a:pt x="82222" y="75319"/>
                    <a:pt x="82518" y="74468"/>
                  </a:cubicBezTo>
                  <a:cubicBezTo>
                    <a:pt x="82666" y="74042"/>
                    <a:pt x="82814" y="73191"/>
                    <a:pt x="83111" y="72765"/>
                  </a:cubicBezTo>
                  <a:cubicBezTo>
                    <a:pt x="83407" y="71914"/>
                    <a:pt x="83703" y="71063"/>
                    <a:pt x="84000" y="70212"/>
                  </a:cubicBezTo>
                  <a:cubicBezTo>
                    <a:pt x="84592" y="68936"/>
                    <a:pt x="85481" y="68936"/>
                    <a:pt x="86222" y="68936"/>
                  </a:cubicBezTo>
                  <a:cubicBezTo>
                    <a:pt x="86370" y="68936"/>
                    <a:pt x="86518" y="68936"/>
                    <a:pt x="86666" y="68936"/>
                  </a:cubicBezTo>
                  <a:cubicBezTo>
                    <a:pt x="86814" y="69361"/>
                    <a:pt x="86814" y="69787"/>
                    <a:pt x="86962" y="69787"/>
                  </a:cubicBezTo>
                  <a:cubicBezTo>
                    <a:pt x="87111" y="69361"/>
                    <a:pt x="87407" y="69361"/>
                    <a:pt x="87555" y="68936"/>
                  </a:cubicBezTo>
                  <a:cubicBezTo>
                    <a:pt x="87703" y="68936"/>
                    <a:pt x="87851" y="69361"/>
                    <a:pt x="88000" y="69361"/>
                  </a:cubicBezTo>
                  <a:cubicBezTo>
                    <a:pt x="88148" y="69361"/>
                    <a:pt x="88296" y="69361"/>
                    <a:pt x="88444" y="69361"/>
                  </a:cubicBezTo>
                  <a:cubicBezTo>
                    <a:pt x="88444" y="68936"/>
                    <a:pt x="88592" y="69361"/>
                    <a:pt x="88740" y="69361"/>
                  </a:cubicBezTo>
                  <a:cubicBezTo>
                    <a:pt x="89037" y="69361"/>
                    <a:pt x="89037" y="68085"/>
                    <a:pt x="89481" y="68085"/>
                  </a:cubicBezTo>
                  <a:cubicBezTo>
                    <a:pt x="89629" y="68085"/>
                    <a:pt x="89925" y="68085"/>
                    <a:pt x="90074" y="68085"/>
                  </a:cubicBezTo>
                  <a:cubicBezTo>
                    <a:pt x="90222" y="68510"/>
                    <a:pt x="90370" y="68936"/>
                    <a:pt x="90518" y="68936"/>
                  </a:cubicBezTo>
                  <a:cubicBezTo>
                    <a:pt x="90666" y="69361"/>
                    <a:pt x="91259" y="68510"/>
                    <a:pt x="91259" y="69787"/>
                  </a:cubicBezTo>
                  <a:cubicBezTo>
                    <a:pt x="91259" y="69787"/>
                    <a:pt x="90814" y="69787"/>
                    <a:pt x="90814" y="70212"/>
                  </a:cubicBezTo>
                  <a:cubicBezTo>
                    <a:pt x="90666" y="71063"/>
                    <a:pt x="91259" y="70638"/>
                    <a:pt x="91259" y="70638"/>
                  </a:cubicBezTo>
                  <a:cubicBezTo>
                    <a:pt x="91555" y="70638"/>
                    <a:pt x="91851" y="70638"/>
                    <a:pt x="92000" y="70638"/>
                  </a:cubicBezTo>
                  <a:cubicBezTo>
                    <a:pt x="92148" y="70212"/>
                    <a:pt x="92148" y="70212"/>
                    <a:pt x="92296" y="69787"/>
                  </a:cubicBezTo>
                  <a:cubicBezTo>
                    <a:pt x="92444" y="69787"/>
                    <a:pt x="92592" y="70212"/>
                    <a:pt x="92888" y="70212"/>
                  </a:cubicBezTo>
                  <a:cubicBezTo>
                    <a:pt x="93037" y="70212"/>
                    <a:pt x="94074" y="69361"/>
                    <a:pt x="93481" y="68936"/>
                  </a:cubicBezTo>
                  <a:cubicBezTo>
                    <a:pt x="93185" y="68936"/>
                    <a:pt x="93037" y="69361"/>
                    <a:pt x="93037" y="68085"/>
                  </a:cubicBezTo>
                  <a:cubicBezTo>
                    <a:pt x="93037" y="67659"/>
                    <a:pt x="93333" y="66382"/>
                    <a:pt x="93481" y="65957"/>
                  </a:cubicBezTo>
                  <a:cubicBezTo>
                    <a:pt x="93777" y="65531"/>
                    <a:pt x="93925" y="65106"/>
                    <a:pt x="94222" y="64255"/>
                  </a:cubicBezTo>
                  <a:cubicBezTo>
                    <a:pt x="94370" y="63829"/>
                    <a:pt x="94666" y="63829"/>
                    <a:pt x="94814" y="62978"/>
                  </a:cubicBezTo>
                  <a:cubicBezTo>
                    <a:pt x="94962" y="62127"/>
                    <a:pt x="95111" y="61702"/>
                    <a:pt x="95407" y="61702"/>
                  </a:cubicBezTo>
                  <a:cubicBezTo>
                    <a:pt x="95703" y="61702"/>
                    <a:pt x="96148" y="61276"/>
                    <a:pt x="96444" y="61276"/>
                  </a:cubicBezTo>
                  <a:cubicBezTo>
                    <a:pt x="96740" y="61276"/>
                    <a:pt x="96888" y="62127"/>
                    <a:pt x="97037" y="62127"/>
                  </a:cubicBezTo>
                  <a:cubicBezTo>
                    <a:pt x="97185" y="61702"/>
                    <a:pt x="97333" y="60851"/>
                    <a:pt x="97481" y="61276"/>
                  </a:cubicBezTo>
                  <a:cubicBezTo>
                    <a:pt x="97629" y="61702"/>
                    <a:pt x="97185" y="62978"/>
                    <a:pt x="97185" y="63404"/>
                  </a:cubicBezTo>
                  <a:cubicBezTo>
                    <a:pt x="97185" y="64255"/>
                    <a:pt x="97333" y="63404"/>
                    <a:pt x="97629" y="63829"/>
                  </a:cubicBezTo>
                  <a:cubicBezTo>
                    <a:pt x="97629" y="63829"/>
                    <a:pt x="97333" y="64680"/>
                    <a:pt x="97333" y="65106"/>
                  </a:cubicBezTo>
                  <a:cubicBezTo>
                    <a:pt x="97333" y="65531"/>
                    <a:pt x="98370" y="63404"/>
                    <a:pt x="98370" y="63404"/>
                  </a:cubicBezTo>
                  <a:cubicBezTo>
                    <a:pt x="98518" y="62978"/>
                    <a:pt x="98666" y="62553"/>
                    <a:pt x="98962" y="62127"/>
                  </a:cubicBezTo>
                  <a:cubicBezTo>
                    <a:pt x="99111" y="61702"/>
                    <a:pt x="99555" y="62553"/>
                    <a:pt x="99555" y="61702"/>
                  </a:cubicBezTo>
                  <a:cubicBezTo>
                    <a:pt x="99407" y="60851"/>
                    <a:pt x="99555" y="59148"/>
                    <a:pt x="100000" y="59148"/>
                  </a:cubicBezTo>
                  <a:cubicBezTo>
                    <a:pt x="100148" y="58723"/>
                    <a:pt x="100444" y="58297"/>
                    <a:pt x="100592" y="58723"/>
                  </a:cubicBezTo>
                  <a:cubicBezTo>
                    <a:pt x="100740" y="58723"/>
                    <a:pt x="101037" y="59574"/>
                    <a:pt x="101185" y="59148"/>
                  </a:cubicBezTo>
                  <a:cubicBezTo>
                    <a:pt x="100888" y="59574"/>
                    <a:pt x="100444" y="59148"/>
                    <a:pt x="100296" y="60425"/>
                  </a:cubicBezTo>
                  <a:cubicBezTo>
                    <a:pt x="100296" y="60851"/>
                    <a:pt x="100296" y="61276"/>
                    <a:pt x="100296" y="61702"/>
                  </a:cubicBezTo>
                  <a:cubicBezTo>
                    <a:pt x="100296" y="62127"/>
                    <a:pt x="100000" y="62127"/>
                    <a:pt x="100148" y="62553"/>
                  </a:cubicBezTo>
                  <a:cubicBezTo>
                    <a:pt x="100148" y="62978"/>
                    <a:pt x="100296" y="62978"/>
                    <a:pt x="100148" y="63404"/>
                  </a:cubicBezTo>
                  <a:cubicBezTo>
                    <a:pt x="100000" y="63404"/>
                    <a:pt x="99851" y="63829"/>
                    <a:pt x="100000" y="64255"/>
                  </a:cubicBezTo>
                  <a:cubicBezTo>
                    <a:pt x="100000" y="64255"/>
                    <a:pt x="99111" y="65106"/>
                    <a:pt x="99111" y="65531"/>
                  </a:cubicBezTo>
                  <a:cubicBezTo>
                    <a:pt x="98814" y="65957"/>
                    <a:pt x="98666" y="66808"/>
                    <a:pt x="98370" y="67234"/>
                  </a:cubicBezTo>
                  <a:cubicBezTo>
                    <a:pt x="98074" y="68085"/>
                    <a:pt x="97777" y="68510"/>
                    <a:pt x="97481" y="69361"/>
                  </a:cubicBezTo>
                  <a:cubicBezTo>
                    <a:pt x="96888" y="70638"/>
                    <a:pt x="96444" y="73617"/>
                    <a:pt x="95703" y="73617"/>
                  </a:cubicBezTo>
                  <a:cubicBezTo>
                    <a:pt x="95555" y="73617"/>
                    <a:pt x="94962" y="74042"/>
                    <a:pt x="94962" y="74468"/>
                  </a:cubicBezTo>
                  <a:cubicBezTo>
                    <a:pt x="94962" y="75744"/>
                    <a:pt x="94962" y="76170"/>
                    <a:pt x="94518" y="77021"/>
                  </a:cubicBezTo>
                  <a:cubicBezTo>
                    <a:pt x="93925" y="78297"/>
                    <a:pt x="93925" y="80851"/>
                    <a:pt x="94074" y="82978"/>
                  </a:cubicBezTo>
                  <a:cubicBezTo>
                    <a:pt x="94222" y="85106"/>
                    <a:pt x="94074" y="87659"/>
                    <a:pt x="94518" y="89361"/>
                  </a:cubicBezTo>
                  <a:cubicBezTo>
                    <a:pt x="94666" y="90212"/>
                    <a:pt x="94666" y="91489"/>
                    <a:pt x="94666" y="92340"/>
                  </a:cubicBezTo>
                  <a:cubicBezTo>
                    <a:pt x="94666" y="92340"/>
                    <a:pt x="94666" y="93191"/>
                    <a:pt x="94814" y="93191"/>
                  </a:cubicBezTo>
                  <a:cubicBezTo>
                    <a:pt x="94962" y="93191"/>
                    <a:pt x="94666" y="94468"/>
                    <a:pt x="94814" y="94468"/>
                  </a:cubicBezTo>
                  <a:cubicBezTo>
                    <a:pt x="94814" y="94468"/>
                    <a:pt x="95555" y="92765"/>
                    <a:pt x="95555" y="92340"/>
                  </a:cubicBezTo>
                  <a:cubicBezTo>
                    <a:pt x="95851" y="91489"/>
                    <a:pt x="96000" y="90638"/>
                    <a:pt x="96148" y="89361"/>
                  </a:cubicBezTo>
                  <a:cubicBezTo>
                    <a:pt x="96296" y="88510"/>
                    <a:pt x="96888" y="87659"/>
                    <a:pt x="97037" y="87659"/>
                  </a:cubicBezTo>
                  <a:cubicBezTo>
                    <a:pt x="97481" y="88510"/>
                    <a:pt x="97037" y="85957"/>
                    <a:pt x="97185" y="85531"/>
                  </a:cubicBezTo>
                  <a:cubicBezTo>
                    <a:pt x="97481" y="84255"/>
                    <a:pt x="97629" y="83829"/>
                    <a:pt x="98074" y="83829"/>
                  </a:cubicBezTo>
                  <a:cubicBezTo>
                    <a:pt x="98518" y="83829"/>
                    <a:pt x="99111" y="83829"/>
                    <a:pt x="98814" y="82553"/>
                  </a:cubicBezTo>
                  <a:cubicBezTo>
                    <a:pt x="98370" y="81276"/>
                    <a:pt x="98666" y="80000"/>
                    <a:pt x="99111" y="79148"/>
                  </a:cubicBezTo>
                  <a:cubicBezTo>
                    <a:pt x="99259" y="78723"/>
                    <a:pt x="99259" y="79574"/>
                    <a:pt x="99407" y="79574"/>
                  </a:cubicBezTo>
                  <a:cubicBezTo>
                    <a:pt x="99703" y="79574"/>
                    <a:pt x="99703" y="78297"/>
                    <a:pt x="99703" y="77872"/>
                  </a:cubicBezTo>
                  <a:cubicBezTo>
                    <a:pt x="99407" y="77021"/>
                    <a:pt x="99111" y="76595"/>
                    <a:pt x="99407" y="75319"/>
                  </a:cubicBezTo>
                  <a:cubicBezTo>
                    <a:pt x="99407" y="75319"/>
                    <a:pt x="99851" y="74893"/>
                    <a:pt x="99703" y="74468"/>
                  </a:cubicBezTo>
                  <a:cubicBezTo>
                    <a:pt x="99555" y="74468"/>
                    <a:pt x="99407" y="73617"/>
                    <a:pt x="99259" y="73617"/>
                  </a:cubicBezTo>
                  <a:cubicBezTo>
                    <a:pt x="99111" y="73617"/>
                    <a:pt x="99259" y="74042"/>
                    <a:pt x="99111" y="74042"/>
                  </a:cubicBezTo>
                  <a:cubicBezTo>
                    <a:pt x="98814" y="74042"/>
                    <a:pt x="98666" y="73617"/>
                    <a:pt x="98814" y="72765"/>
                  </a:cubicBezTo>
                  <a:cubicBezTo>
                    <a:pt x="98962" y="71914"/>
                    <a:pt x="99259" y="71489"/>
                    <a:pt x="99555" y="70212"/>
                  </a:cubicBezTo>
                  <a:cubicBezTo>
                    <a:pt x="99703" y="69361"/>
                    <a:pt x="99703" y="68085"/>
                    <a:pt x="100148" y="67234"/>
                  </a:cubicBezTo>
                  <a:cubicBezTo>
                    <a:pt x="100296" y="66808"/>
                    <a:pt x="100296" y="67659"/>
                    <a:pt x="100296" y="67659"/>
                  </a:cubicBezTo>
                  <a:cubicBezTo>
                    <a:pt x="100592" y="67659"/>
                    <a:pt x="100592" y="66808"/>
                    <a:pt x="100740" y="67234"/>
                  </a:cubicBezTo>
                  <a:cubicBezTo>
                    <a:pt x="100888" y="67234"/>
                    <a:pt x="100888" y="67659"/>
                    <a:pt x="101037" y="67234"/>
                  </a:cubicBezTo>
                  <a:cubicBezTo>
                    <a:pt x="101333" y="66808"/>
                    <a:pt x="101481" y="66382"/>
                    <a:pt x="101777" y="65957"/>
                  </a:cubicBezTo>
                  <a:cubicBezTo>
                    <a:pt x="102222" y="65531"/>
                    <a:pt x="101629" y="67234"/>
                    <a:pt x="101925" y="67659"/>
                  </a:cubicBezTo>
                  <a:cubicBezTo>
                    <a:pt x="101925" y="68085"/>
                    <a:pt x="102518" y="66382"/>
                    <a:pt x="102666" y="66382"/>
                  </a:cubicBezTo>
                  <a:cubicBezTo>
                    <a:pt x="102962" y="65957"/>
                    <a:pt x="103259" y="65531"/>
                    <a:pt x="103703" y="65531"/>
                  </a:cubicBezTo>
                  <a:cubicBezTo>
                    <a:pt x="104000" y="65531"/>
                    <a:pt x="104296" y="65531"/>
                    <a:pt x="104444" y="66382"/>
                  </a:cubicBezTo>
                  <a:cubicBezTo>
                    <a:pt x="104592" y="66382"/>
                    <a:pt x="104740" y="66808"/>
                    <a:pt x="104888" y="67234"/>
                  </a:cubicBezTo>
                  <a:cubicBezTo>
                    <a:pt x="105037" y="67659"/>
                    <a:pt x="105037" y="66382"/>
                    <a:pt x="105185" y="66382"/>
                  </a:cubicBezTo>
                  <a:cubicBezTo>
                    <a:pt x="106370" y="63404"/>
                    <a:pt x="107703" y="62127"/>
                    <a:pt x="109037" y="60425"/>
                  </a:cubicBezTo>
                  <a:cubicBezTo>
                    <a:pt x="109333" y="60000"/>
                    <a:pt x="109777" y="59574"/>
                    <a:pt x="109925" y="58723"/>
                  </a:cubicBezTo>
                  <a:cubicBezTo>
                    <a:pt x="110074" y="57872"/>
                    <a:pt x="110074" y="59148"/>
                    <a:pt x="110370" y="59148"/>
                  </a:cubicBezTo>
                  <a:cubicBezTo>
                    <a:pt x="110518" y="59148"/>
                    <a:pt x="110814" y="59148"/>
                    <a:pt x="110962" y="59148"/>
                  </a:cubicBezTo>
                  <a:cubicBezTo>
                    <a:pt x="111111" y="59574"/>
                    <a:pt x="111259" y="60000"/>
                    <a:pt x="111407" y="60000"/>
                  </a:cubicBezTo>
                  <a:cubicBezTo>
                    <a:pt x="111851" y="60000"/>
                    <a:pt x="111851" y="58297"/>
                    <a:pt x="111703" y="57446"/>
                  </a:cubicBezTo>
                  <a:cubicBezTo>
                    <a:pt x="111703" y="57021"/>
                    <a:pt x="111111" y="56170"/>
                    <a:pt x="111259" y="55744"/>
                  </a:cubicBezTo>
                  <a:cubicBezTo>
                    <a:pt x="111259" y="55319"/>
                    <a:pt x="110962" y="53191"/>
                    <a:pt x="110814" y="53617"/>
                  </a:cubicBezTo>
                  <a:cubicBezTo>
                    <a:pt x="110814" y="54042"/>
                    <a:pt x="110518" y="53191"/>
                    <a:pt x="110370" y="53191"/>
                  </a:cubicBezTo>
                  <a:cubicBezTo>
                    <a:pt x="110222" y="52765"/>
                    <a:pt x="110370" y="52340"/>
                    <a:pt x="110222" y="51914"/>
                  </a:cubicBezTo>
                  <a:cubicBezTo>
                    <a:pt x="110222" y="51489"/>
                    <a:pt x="109777" y="51914"/>
                    <a:pt x="109777" y="51914"/>
                  </a:cubicBezTo>
                  <a:cubicBezTo>
                    <a:pt x="109629" y="52340"/>
                    <a:pt x="109185" y="51914"/>
                    <a:pt x="109333" y="51489"/>
                  </a:cubicBezTo>
                  <a:cubicBezTo>
                    <a:pt x="109333" y="51063"/>
                    <a:pt x="109777" y="51489"/>
                    <a:pt x="109925" y="51489"/>
                  </a:cubicBezTo>
                  <a:cubicBezTo>
                    <a:pt x="109925" y="51063"/>
                    <a:pt x="109481" y="51063"/>
                    <a:pt x="109481" y="51063"/>
                  </a:cubicBezTo>
                  <a:cubicBezTo>
                    <a:pt x="109481" y="49787"/>
                    <a:pt x="110666" y="51914"/>
                    <a:pt x="110814" y="51914"/>
                  </a:cubicBezTo>
                  <a:cubicBezTo>
                    <a:pt x="111111" y="52340"/>
                    <a:pt x="112000" y="51489"/>
                    <a:pt x="112296" y="50638"/>
                  </a:cubicBezTo>
                  <a:cubicBezTo>
                    <a:pt x="112444" y="50212"/>
                    <a:pt x="112148" y="50212"/>
                    <a:pt x="112148" y="49787"/>
                  </a:cubicBezTo>
                  <a:cubicBezTo>
                    <a:pt x="112148" y="49787"/>
                    <a:pt x="112740" y="49787"/>
                    <a:pt x="112740" y="48936"/>
                  </a:cubicBezTo>
                  <a:cubicBezTo>
                    <a:pt x="112592" y="48510"/>
                    <a:pt x="112296" y="48085"/>
                    <a:pt x="112444" y="47659"/>
                  </a:cubicBezTo>
                  <a:cubicBezTo>
                    <a:pt x="112444" y="47234"/>
                    <a:pt x="112740" y="46382"/>
                    <a:pt x="112740" y="46382"/>
                  </a:cubicBezTo>
                  <a:cubicBezTo>
                    <a:pt x="112888" y="46382"/>
                    <a:pt x="113481" y="46808"/>
                    <a:pt x="113481" y="46382"/>
                  </a:cubicBezTo>
                  <a:cubicBezTo>
                    <a:pt x="113333" y="46808"/>
                    <a:pt x="112888" y="47234"/>
                    <a:pt x="113037" y="47659"/>
                  </a:cubicBezTo>
                  <a:cubicBezTo>
                    <a:pt x="113185" y="48085"/>
                    <a:pt x="113333" y="48510"/>
                    <a:pt x="113333" y="48510"/>
                  </a:cubicBezTo>
                  <a:cubicBezTo>
                    <a:pt x="113333" y="48936"/>
                    <a:pt x="113185" y="49361"/>
                    <a:pt x="113333" y="49361"/>
                  </a:cubicBezTo>
                  <a:cubicBezTo>
                    <a:pt x="113629" y="49361"/>
                    <a:pt x="113925" y="48936"/>
                    <a:pt x="114222" y="48936"/>
                  </a:cubicBezTo>
                  <a:cubicBezTo>
                    <a:pt x="114518" y="48936"/>
                    <a:pt x="114814" y="48936"/>
                    <a:pt x="115111" y="49361"/>
                  </a:cubicBezTo>
                  <a:cubicBezTo>
                    <a:pt x="115259" y="49787"/>
                    <a:pt x="115259" y="49787"/>
                    <a:pt x="115259" y="50638"/>
                  </a:cubicBezTo>
                  <a:cubicBezTo>
                    <a:pt x="115259" y="51063"/>
                    <a:pt x="115851" y="51489"/>
                    <a:pt x="116000" y="51489"/>
                  </a:cubicBezTo>
                  <a:cubicBezTo>
                    <a:pt x="116148" y="51914"/>
                    <a:pt x="117037" y="53617"/>
                    <a:pt x="117185" y="52765"/>
                  </a:cubicBezTo>
                  <a:cubicBezTo>
                    <a:pt x="117037" y="54042"/>
                    <a:pt x="117925" y="52765"/>
                    <a:pt x="117925" y="52765"/>
                  </a:cubicBezTo>
                  <a:cubicBezTo>
                    <a:pt x="117925" y="52340"/>
                    <a:pt x="117333" y="52340"/>
                    <a:pt x="117481" y="51914"/>
                  </a:cubicBezTo>
                  <a:cubicBezTo>
                    <a:pt x="117481" y="51063"/>
                    <a:pt x="117925" y="51914"/>
                    <a:pt x="117925" y="51914"/>
                  </a:cubicBezTo>
                  <a:cubicBezTo>
                    <a:pt x="117925" y="51063"/>
                    <a:pt x="117777" y="51914"/>
                    <a:pt x="117925" y="50638"/>
                  </a:cubicBezTo>
                  <a:cubicBezTo>
                    <a:pt x="117925" y="50212"/>
                    <a:pt x="117925" y="49787"/>
                    <a:pt x="117925" y="49361"/>
                  </a:cubicBezTo>
                  <a:cubicBezTo>
                    <a:pt x="117777" y="48936"/>
                    <a:pt x="117629" y="48936"/>
                    <a:pt x="117629" y="48510"/>
                  </a:cubicBezTo>
                  <a:cubicBezTo>
                    <a:pt x="117629" y="48510"/>
                    <a:pt x="118666" y="49361"/>
                    <a:pt x="118814" y="48936"/>
                  </a:cubicBezTo>
                  <a:cubicBezTo>
                    <a:pt x="118814" y="48936"/>
                    <a:pt x="118666" y="48510"/>
                    <a:pt x="118518" y="48510"/>
                  </a:cubicBezTo>
                  <a:cubicBezTo>
                    <a:pt x="118666" y="48510"/>
                    <a:pt x="119111" y="48936"/>
                    <a:pt x="119259" y="48510"/>
                  </a:cubicBezTo>
                  <a:cubicBezTo>
                    <a:pt x="119259" y="48085"/>
                    <a:pt x="119259" y="47659"/>
                    <a:pt x="119407" y="47234"/>
                  </a:cubicBezTo>
                  <a:cubicBezTo>
                    <a:pt x="119407" y="47234"/>
                    <a:pt x="119851" y="47234"/>
                    <a:pt x="119851" y="47234"/>
                  </a:cubicBezTo>
                  <a:cubicBezTo>
                    <a:pt x="119851" y="47234"/>
                    <a:pt x="119703" y="47234"/>
                    <a:pt x="119703" y="47234"/>
                  </a:cubicBezTo>
                  <a:cubicBezTo>
                    <a:pt x="119555" y="46808"/>
                    <a:pt x="120000" y="47234"/>
                    <a:pt x="119703" y="47234"/>
                  </a:cubicBezTo>
                  <a:close/>
                  <a:moveTo>
                    <a:pt x="60000" y="81702"/>
                  </a:moveTo>
                  <a:cubicBezTo>
                    <a:pt x="59851" y="82978"/>
                    <a:pt x="59851" y="84255"/>
                    <a:pt x="59703" y="85531"/>
                  </a:cubicBezTo>
                  <a:cubicBezTo>
                    <a:pt x="59555" y="86382"/>
                    <a:pt x="59111" y="85957"/>
                    <a:pt x="59111" y="86808"/>
                  </a:cubicBezTo>
                  <a:cubicBezTo>
                    <a:pt x="59111" y="86808"/>
                    <a:pt x="59407" y="86808"/>
                    <a:pt x="59555" y="86808"/>
                  </a:cubicBezTo>
                  <a:cubicBezTo>
                    <a:pt x="59555" y="86808"/>
                    <a:pt x="58222" y="89361"/>
                    <a:pt x="58074" y="89361"/>
                  </a:cubicBezTo>
                  <a:cubicBezTo>
                    <a:pt x="57925" y="89787"/>
                    <a:pt x="57777" y="90212"/>
                    <a:pt x="57481" y="90212"/>
                  </a:cubicBezTo>
                  <a:cubicBezTo>
                    <a:pt x="57333" y="90638"/>
                    <a:pt x="57185" y="91489"/>
                    <a:pt x="57037" y="91914"/>
                  </a:cubicBezTo>
                  <a:cubicBezTo>
                    <a:pt x="56888" y="92340"/>
                    <a:pt x="55851" y="93191"/>
                    <a:pt x="55703" y="92340"/>
                  </a:cubicBezTo>
                  <a:cubicBezTo>
                    <a:pt x="55703" y="91914"/>
                    <a:pt x="56740" y="91063"/>
                    <a:pt x="56888" y="90638"/>
                  </a:cubicBezTo>
                  <a:cubicBezTo>
                    <a:pt x="57333" y="89787"/>
                    <a:pt x="57777" y="88510"/>
                    <a:pt x="58222" y="87659"/>
                  </a:cubicBezTo>
                  <a:cubicBezTo>
                    <a:pt x="58518" y="87234"/>
                    <a:pt x="58518" y="85957"/>
                    <a:pt x="58814" y="85531"/>
                  </a:cubicBezTo>
                  <a:cubicBezTo>
                    <a:pt x="59111" y="84255"/>
                    <a:pt x="59407" y="82978"/>
                    <a:pt x="59555" y="81702"/>
                  </a:cubicBezTo>
                  <a:cubicBezTo>
                    <a:pt x="59555" y="80851"/>
                    <a:pt x="59555" y="80851"/>
                    <a:pt x="59851" y="80425"/>
                  </a:cubicBezTo>
                  <a:cubicBezTo>
                    <a:pt x="60148" y="80000"/>
                    <a:pt x="60000" y="81276"/>
                    <a:pt x="60000" y="81702"/>
                  </a:cubicBezTo>
                  <a:cubicBezTo>
                    <a:pt x="59851" y="82127"/>
                    <a:pt x="60000" y="80851"/>
                    <a:pt x="60000" y="8170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2" name="Shape 2598">
              <a:extLst>
                <a:ext uri="{FF2B5EF4-FFF2-40B4-BE49-F238E27FC236}">
                  <a16:creationId xmlns:a16="http://schemas.microsoft.com/office/drawing/2014/main" id="{A2CDC8EA-E671-4F6C-88D7-65E74B483632}"/>
                </a:ext>
              </a:extLst>
            </p:cNvPr>
            <p:cNvSpPr/>
            <p:nvPr/>
          </p:nvSpPr>
          <p:spPr>
            <a:xfrm>
              <a:off x="18193799" y="6226603"/>
              <a:ext cx="140126" cy="299441"/>
            </a:xfrm>
            <a:custGeom>
              <a:avLst/>
              <a:gdLst/>
              <a:ahLst/>
              <a:cxnLst/>
              <a:rect l="0" t="0" r="0" b="0"/>
              <a:pathLst>
                <a:path w="120000" h="120000" extrusionOk="0">
                  <a:moveTo>
                    <a:pt x="104000" y="97500"/>
                  </a:moveTo>
                  <a:cubicBezTo>
                    <a:pt x="104000" y="82500"/>
                    <a:pt x="72000" y="63750"/>
                    <a:pt x="80000" y="48750"/>
                  </a:cubicBezTo>
                  <a:cubicBezTo>
                    <a:pt x="88000" y="37500"/>
                    <a:pt x="80000" y="26250"/>
                    <a:pt x="72000" y="15000"/>
                  </a:cubicBezTo>
                  <a:cubicBezTo>
                    <a:pt x="72000" y="11250"/>
                    <a:pt x="72000" y="7500"/>
                    <a:pt x="72000" y="3750"/>
                  </a:cubicBezTo>
                  <a:cubicBezTo>
                    <a:pt x="72000" y="0"/>
                    <a:pt x="48000" y="0"/>
                    <a:pt x="48000" y="0"/>
                  </a:cubicBezTo>
                  <a:cubicBezTo>
                    <a:pt x="48000" y="3750"/>
                    <a:pt x="56000" y="7500"/>
                    <a:pt x="56000" y="11250"/>
                  </a:cubicBezTo>
                  <a:cubicBezTo>
                    <a:pt x="64000" y="15000"/>
                    <a:pt x="56000" y="18750"/>
                    <a:pt x="48000" y="18750"/>
                  </a:cubicBezTo>
                  <a:cubicBezTo>
                    <a:pt x="40000" y="22500"/>
                    <a:pt x="32000" y="18750"/>
                    <a:pt x="32000" y="26250"/>
                  </a:cubicBezTo>
                  <a:cubicBezTo>
                    <a:pt x="32000" y="30000"/>
                    <a:pt x="32000" y="30000"/>
                    <a:pt x="32000" y="33750"/>
                  </a:cubicBezTo>
                  <a:cubicBezTo>
                    <a:pt x="24000" y="41250"/>
                    <a:pt x="24000" y="48750"/>
                    <a:pt x="16000" y="52500"/>
                  </a:cubicBezTo>
                  <a:cubicBezTo>
                    <a:pt x="0" y="56250"/>
                    <a:pt x="32000" y="67500"/>
                    <a:pt x="40000" y="75000"/>
                  </a:cubicBezTo>
                  <a:cubicBezTo>
                    <a:pt x="48000" y="82500"/>
                    <a:pt x="32000" y="120000"/>
                    <a:pt x="48000" y="120000"/>
                  </a:cubicBezTo>
                  <a:cubicBezTo>
                    <a:pt x="72000" y="120000"/>
                    <a:pt x="96000" y="120000"/>
                    <a:pt x="120000" y="120000"/>
                  </a:cubicBezTo>
                  <a:cubicBezTo>
                    <a:pt x="120000" y="112500"/>
                    <a:pt x="112000" y="105000"/>
                    <a:pt x="104000" y="97500"/>
                  </a:cubicBezTo>
                  <a:cubicBezTo>
                    <a:pt x="104000" y="90000"/>
                    <a:pt x="104000" y="101250"/>
                    <a:pt x="104000" y="975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3" name="Shape 2599">
              <a:extLst>
                <a:ext uri="{FF2B5EF4-FFF2-40B4-BE49-F238E27FC236}">
                  <a16:creationId xmlns:a16="http://schemas.microsoft.com/office/drawing/2014/main" id="{3667DA97-DC90-475D-9E8C-5179476D629F}"/>
                </a:ext>
              </a:extLst>
            </p:cNvPr>
            <p:cNvSpPr/>
            <p:nvPr/>
          </p:nvSpPr>
          <p:spPr>
            <a:xfrm>
              <a:off x="18222461" y="6516486"/>
              <a:ext cx="140126" cy="216614"/>
            </a:xfrm>
            <a:custGeom>
              <a:avLst/>
              <a:gdLst/>
              <a:ahLst/>
              <a:cxnLst/>
              <a:rect l="0" t="0" r="0" b="0"/>
              <a:pathLst>
                <a:path w="120000" h="120000" extrusionOk="0">
                  <a:moveTo>
                    <a:pt x="96000" y="5217"/>
                  </a:moveTo>
                  <a:cubicBezTo>
                    <a:pt x="88000" y="5217"/>
                    <a:pt x="72000" y="5217"/>
                    <a:pt x="56000" y="5217"/>
                  </a:cubicBezTo>
                  <a:cubicBezTo>
                    <a:pt x="40000" y="5217"/>
                    <a:pt x="24000" y="0"/>
                    <a:pt x="16000" y="10434"/>
                  </a:cubicBezTo>
                  <a:cubicBezTo>
                    <a:pt x="16000" y="20869"/>
                    <a:pt x="8000" y="26086"/>
                    <a:pt x="8000" y="36521"/>
                  </a:cubicBezTo>
                  <a:cubicBezTo>
                    <a:pt x="8000" y="41739"/>
                    <a:pt x="16000" y="46956"/>
                    <a:pt x="16000" y="57391"/>
                  </a:cubicBezTo>
                  <a:cubicBezTo>
                    <a:pt x="16000" y="62608"/>
                    <a:pt x="0" y="120000"/>
                    <a:pt x="8000" y="120000"/>
                  </a:cubicBezTo>
                  <a:cubicBezTo>
                    <a:pt x="24000" y="114782"/>
                    <a:pt x="8000" y="99130"/>
                    <a:pt x="32000" y="104347"/>
                  </a:cubicBezTo>
                  <a:cubicBezTo>
                    <a:pt x="40000" y="104347"/>
                    <a:pt x="56000" y="99130"/>
                    <a:pt x="56000" y="104347"/>
                  </a:cubicBezTo>
                  <a:cubicBezTo>
                    <a:pt x="64000" y="104347"/>
                    <a:pt x="64000" y="120000"/>
                    <a:pt x="72000" y="120000"/>
                  </a:cubicBezTo>
                  <a:cubicBezTo>
                    <a:pt x="72000" y="120000"/>
                    <a:pt x="72000" y="104347"/>
                    <a:pt x="72000" y="104347"/>
                  </a:cubicBezTo>
                  <a:cubicBezTo>
                    <a:pt x="72000" y="93913"/>
                    <a:pt x="56000" y="88695"/>
                    <a:pt x="48000" y="83478"/>
                  </a:cubicBezTo>
                  <a:cubicBezTo>
                    <a:pt x="40000" y="73043"/>
                    <a:pt x="16000" y="46956"/>
                    <a:pt x="32000" y="36521"/>
                  </a:cubicBezTo>
                  <a:cubicBezTo>
                    <a:pt x="56000" y="26086"/>
                    <a:pt x="48000" y="20869"/>
                    <a:pt x="72000" y="15652"/>
                  </a:cubicBezTo>
                  <a:cubicBezTo>
                    <a:pt x="88000" y="10434"/>
                    <a:pt x="112000" y="20869"/>
                    <a:pt x="120000" y="31304"/>
                  </a:cubicBezTo>
                  <a:cubicBezTo>
                    <a:pt x="112000" y="20869"/>
                    <a:pt x="104000" y="10434"/>
                    <a:pt x="96000" y="521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4" name="Shape 2600">
              <a:extLst>
                <a:ext uri="{FF2B5EF4-FFF2-40B4-BE49-F238E27FC236}">
                  <a16:creationId xmlns:a16="http://schemas.microsoft.com/office/drawing/2014/main" id="{9E4EEABB-4D39-47FF-947F-4ED7AB71C22E}"/>
                </a:ext>
              </a:extLst>
            </p:cNvPr>
            <p:cNvSpPr/>
            <p:nvPr/>
          </p:nvSpPr>
          <p:spPr>
            <a:xfrm>
              <a:off x="17483610" y="7153596"/>
              <a:ext cx="197453" cy="235730"/>
            </a:xfrm>
            <a:custGeom>
              <a:avLst/>
              <a:gdLst/>
              <a:ahLst/>
              <a:cxnLst/>
              <a:rect l="0" t="0" r="0" b="0"/>
              <a:pathLst>
                <a:path w="120000" h="120000" extrusionOk="0">
                  <a:moveTo>
                    <a:pt x="28571" y="4800"/>
                  </a:moveTo>
                  <a:cubicBezTo>
                    <a:pt x="17142" y="9600"/>
                    <a:pt x="11428" y="28800"/>
                    <a:pt x="22857" y="33600"/>
                  </a:cubicBezTo>
                  <a:cubicBezTo>
                    <a:pt x="40000" y="48000"/>
                    <a:pt x="11428" y="43200"/>
                    <a:pt x="5714" y="43200"/>
                  </a:cubicBezTo>
                  <a:cubicBezTo>
                    <a:pt x="5714" y="43200"/>
                    <a:pt x="17142" y="52800"/>
                    <a:pt x="17142" y="52800"/>
                  </a:cubicBezTo>
                  <a:cubicBezTo>
                    <a:pt x="17142" y="62400"/>
                    <a:pt x="17142" y="62400"/>
                    <a:pt x="11428" y="67200"/>
                  </a:cubicBezTo>
                  <a:cubicBezTo>
                    <a:pt x="11428" y="67200"/>
                    <a:pt x="17142" y="72000"/>
                    <a:pt x="17142" y="76800"/>
                  </a:cubicBezTo>
                  <a:cubicBezTo>
                    <a:pt x="11428" y="81600"/>
                    <a:pt x="5714" y="96000"/>
                    <a:pt x="5714" y="96000"/>
                  </a:cubicBezTo>
                  <a:cubicBezTo>
                    <a:pt x="5714" y="96000"/>
                    <a:pt x="17142" y="96000"/>
                    <a:pt x="17142" y="100800"/>
                  </a:cubicBezTo>
                  <a:cubicBezTo>
                    <a:pt x="17142" y="100800"/>
                    <a:pt x="0" y="110400"/>
                    <a:pt x="0" y="115200"/>
                  </a:cubicBezTo>
                  <a:cubicBezTo>
                    <a:pt x="0" y="115200"/>
                    <a:pt x="5714" y="110400"/>
                    <a:pt x="11428" y="110400"/>
                  </a:cubicBezTo>
                  <a:cubicBezTo>
                    <a:pt x="11428" y="110400"/>
                    <a:pt x="11428" y="120000"/>
                    <a:pt x="17142" y="115200"/>
                  </a:cubicBezTo>
                  <a:cubicBezTo>
                    <a:pt x="17142" y="110400"/>
                    <a:pt x="28571" y="105600"/>
                    <a:pt x="34285" y="105600"/>
                  </a:cubicBezTo>
                  <a:cubicBezTo>
                    <a:pt x="40000" y="100800"/>
                    <a:pt x="34285" y="120000"/>
                    <a:pt x="45714" y="105600"/>
                  </a:cubicBezTo>
                  <a:cubicBezTo>
                    <a:pt x="51428" y="96000"/>
                    <a:pt x="45714" y="100800"/>
                    <a:pt x="51428" y="105600"/>
                  </a:cubicBezTo>
                  <a:cubicBezTo>
                    <a:pt x="51428" y="105600"/>
                    <a:pt x="68571" y="100800"/>
                    <a:pt x="68571" y="100800"/>
                  </a:cubicBezTo>
                  <a:cubicBezTo>
                    <a:pt x="80000" y="100800"/>
                    <a:pt x="74285" y="96000"/>
                    <a:pt x="80000" y="96000"/>
                  </a:cubicBezTo>
                  <a:cubicBezTo>
                    <a:pt x="91428" y="96000"/>
                    <a:pt x="91428" y="91200"/>
                    <a:pt x="97142" y="86400"/>
                  </a:cubicBezTo>
                  <a:cubicBezTo>
                    <a:pt x="102857" y="76800"/>
                    <a:pt x="108571" y="91200"/>
                    <a:pt x="114285" y="96000"/>
                  </a:cubicBezTo>
                  <a:cubicBezTo>
                    <a:pt x="120000" y="96000"/>
                    <a:pt x="108571" y="76800"/>
                    <a:pt x="108571" y="76800"/>
                  </a:cubicBezTo>
                  <a:cubicBezTo>
                    <a:pt x="102857" y="72000"/>
                    <a:pt x="97142" y="67200"/>
                    <a:pt x="97142" y="57600"/>
                  </a:cubicBezTo>
                  <a:cubicBezTo>
                    <a:pt x="97142" y="33600"/>
                    <a:pt x="80000" y="19200"/>
                    <a:pt x="68571" y="0"/>
                  </a:cubicBezTo>
                  <a:cubicBezTo>
                    <a:pt x="57142" y="9600"/>
                    <a:pt x="45714" y="4800"/>
                    <a:pt x="28571" y="4800"/>
                  </a:cubicBezTo>
                  <a:cubicBezTo>
                    <a:pt x="28571" y="9600"/>
                    <a:pt x="34285" y="4800"/>
                    <a:pt x="28571" y="48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5" name="Shape 2601">
              <a:extLst>
                <a:ext uri="{FF2B5EF4-FFF2-40B4-BE49-F238E27FC236}">
                  <a16:creationId xmlns:a16="http://schemas.microsoft.com/office/drawing/2014/main" id="{31D4C561-4830-475E-8B66-4833631A4072}"/>
                </a:ext>
              </a:extLst>
            </p:cNvPr>
            <p:cNvSpPr/>
            <p:nvPr/>
          </p:nvSpPr>
          <p:spPr>
            <a:xfrm>
              <a:off x="17400808" y="6901936"/>
              <a:ext cx="299363" cy="289887"/>
            </a:xfrm>
            <a:custGeom>
              <a:avLst/>
              <a:gdLst/>
              <a:ahLst/>
              <a:cxnLst/>
              <a:rect l="0" t="0" r="0" b="0"/>
              <a:pathLst>
                <a:path w="120000" h="120000" extrusionOk="0">
                  <a:moveTo>
                    <a:pt x="120000" y="11612"/>
                  </a:moveTo>
                  <a:cubicBezTo>
                    <a:pt x="116250" y="7741"/>
                    <a:pt x="112500" y="0"/>
                    <a:pt x="108750" y="3870"/>
                  </a:cubicBezTo>
                  <a:cubicBezTo>
                    <a:pt x="105000" y="3870"/>
                    <a:pt x="105000" y="11612"/>
                    <a:pt x="101250" y="15483"/>
                  </a:cubicBezTo>
                  <a:cubicBezTo>
                    <a:pt x="101250" y="15483"/>
                    <a:pt x="97500" y="11612"/>
                    <a:pt x="93750" y="19354"/>
                  </a:cubicBezTo>
                  <a:cubicBezTo>
                    <a:pt x="90000" y="23225"/>
                    <a:pt x="82500" y="23225"/>
                    <a:pt x="75000" y="23225"/>
                  </a:cubicBezTo>
                  <a:cubicBezTo>
                    <a:pt x="67500" y="27096"/>
                    <a:pt x="82500" y="34838"/>
                    <a:pt x="75000" y="38709"/>
                  </a:cubicBezTo>
                  <a:cubicBezTo>
                    <a:pt x="63750" y="42580"/>
                    <a:pt x="60000" y="34838"/>
                    <a:pt x="48750" y="34838"/>
                  </a:cubicBezTo>
                  <a:cubicBezTo>
                    <a:pt x="45000" y="30967"/>
                    <a:pt x="37500" y="42580"/>
                    <a:pt x="37500" y="46451"/>
                  </a:cubicBezTo>
                  <a:cubicBezTo>
                    <a:pt x="26250" y="58064"/>
                    <a:pt x="3750" y="58064"/>
                    <a:pt x="0" y="73548"/>
                  </a:cubicBezTo>
                  <a:cubicBezTo>
                    <a:pt x="0" y="73548"/>
                    <a:pt x="22500" y="81290"/>
                    <a:pt x="22500" y="81290"/>
                  </a:cubicBezTo>
                  <a:cubicBezTo>
                    <a:pt x="22500" y="85161"/>
                    <a:pt x="18750" y="92903"/>
                    <a:pt x="18750" y="92903"/>
                  </a:cubicBezTo>
                  <a:cubicBezTo>
                    <a:pt x="18750" y="100645"/>
                    <a:pt x="22500" y="96774"/>
                    <a:pt x="22500" y="100645"/>
                  </a:cubicBezTo>
                  <a:cubicBezTo>
                    <a:pt x="22500" y="96774"/>
                    <a:pt x="7500" y="108387"/>
                    <a:pt x="11250" y="112258"/>
                  </a:cubicBezTo>
                  <a:cubicBezTo>
                    <a:pt x="11250" y="112258"/>
                    <a:pt x="18750" y="116129"/>
                    <a:pt x="18750" y="116129"/>
                  </a:cubicBezTo>
                  <a:cubicBezTo>
                    <a:pt x="22500" y="116129"/>
                    <a:pt x="18750" y="116129"/>
                    <a:pt x="18750" y="120000"/>
                  </a:cubicBezTo>
                  <a:cubicBezTo>
                    <a:pt x="18750" y="116129"/>
                    <a:pt x="33750" y="116129"/>
                    <a:pt x="33750" y="120000"/>
                  </a:cubicBezTo>
                  <a:cubicBezTo>
                    <a:pt x="37500" y="120000"/>
                    <a:pt x="41250" y="120000"/>
                    <a:pt x="45000" y="120000"/>
                  </a:cubicBezTo>
                  <a:cubicBezTo>
                    <a:pt x="45000" y="120000"/>
                    <a:pt x="48750" y="112258"/>
                    <a:pt x="52500" y="108387"/>
                  </a:cubicBezTo>
                  <a:cubicBezTo>
                    <a:pt x="63750" y="108387"/>
                    <a:pt x="71250" y="112258"/>
                    <a:pt x="78750" y="104516"/>
                  </a:cubicBezTo>
                  <a:cubicBezTo>
                    <a:pt x="78750" y="96774"/>
                    <a:pt x="60000" y="89032"/>
                    <a:pt x="60000" y="85161"/>
                  </a:cubicBezTo>
                  <a:cubicBezTo>
                    <a:pt x="63750" y="81290"/>
                    <a:pt x="67500" y="77419"/>
                    <a:pt x="75000" y="73548"/>
                  </a:cubicBezTo>
                  <a:cubicBezTo>
                    <a:pt x="82500" y="65806"/>
                    <a:pt x="90000" y="58064"/>
                    <a:pt x="101250" y="54193"/>
                  </a:cubicBezTo>
                  <a:cubicBezTo>
                    <a:pt x="108750" y="46451"/>
                    <a:pt x="97500" y="34838"/>
                    <a:pt x="101250" y="30967"/>
                  </a:cubicBezTo>
                  <a:cubicBezTo>
                    <a:pt x="108750" y="23225"/>
                    <a:pt x="112500" y="15483"/>
                    <a:pt x="120000" y="1161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6" name="Shape 2602">
              <a:extLst>
                <a:ext uri="{FF2B5EF4-FFF2-40B4-BE49-F238E27FC236}">
                  <a16:creationId xmlns:a16="http://schemas.microsoft.com/office/drawing/2014/main" id="{4635ED20-1D86-49A8-97B7-CE34B7BC8F10}"/>
                </a:ext>
              </a:extLst>
            </p:cNvPr>
            <p:cNvSpPr/>
            <p:nvPr/>
          </p:nvSpPr>
          <p:spPr>
            <a:xfrm>
              <a:off x="11209731" y="6162889"/>
              <a:ext cx="222932" cy="232542"/>
            </a:xfrm>
            <a:custGeom>
              <a:avLst/>
              <a:gdLst/>
              <a:ahLst/>
              <a:cxnLst/>
              <a:rect l="0" t="0" r="0" b="0"/>
              <a:pathLst>
                <a:path w="120000" h="120000" extrusionOk="0">
                  <a:moveTo>
                    <a:pt x="105000" y="38400"/>
                  </a:moveTo>
                  <a:cubicBezTo>
                    <a:pt x="100000" y="38400"/>
                    <a:pt x="95000" y="24000"/>
                    <a:pt x="90000" y="24000"/>
                  </a:cubicBezTo>
                  <a:cubicBezTo>
                    <a:pt x="80000" y="28800"/>
                    <a:pt x="85000" y="33600"/>
                    <a:pt x="75000" y="28800"/>
                  </a:cubicBezTo>
                  <a:cubicBezTo>
                    <a:pt x="55000" y="24000"/>
                    <a:pt x="75000" y="14400"/>
                    <a:pt x="80000" y="4800"/>
                  </a:cubicBezTo>
                  <a:cubicBezTo>
                    <a:pt x="70000" y="4800"/>
                    <a:pt x="55000" y="0"/>
                    <a:pt x="50000" y="4800"/>
                  </a:cubicBezTo>
                  <a:cubicBezTo>
                    <a:pt x="50000" y="4800"/>
                    <a:pt x="60000" y="4800"/>
                    <a:pt x="50000" y="9600"/>
                  </a:cubicBezTo>
                  <a:cubicBezTo>
                    <a:pt x="50000" y="9600"/>
                    <a:pt x="40000" y="14400"/>
                    <a:pt x="45000" y="14400"/>
                  </a:cubicBezTo>
                  <a:cubicBezTo>
                    <a:pt x="45000" y="19200"/>
                    <a:pt x="55000" y="14400"/>
                    <a:pt x="55000" y="19200"/>
                  </a:cubicBezTo>
                  <a:cubicBezTo>
                    <a:pt x="60000" y="24000"/>
                    <a:pt x="45000" y="24000"/>
                    <a:pt x="45000" y="24000"/>
                  </a:cubicBezTo>
                  <a:cubicBezTo>
                    <a:pt x="35000" y="28800"/>
                    <a:pt x="15000" y="24000"/>
                    <a:pt x="10000" y="28800"/>
                  </a:cubicBezTo>
                  <a:cubicBezTo>
                    <a:pt x="10000" y="28800"/>
                    <a:pt x="15000" y="28800"/>
                    <a:pt x="15000" y="33600"/>
                  </a:cubicBezTo>
                  <a:cubicBezTo>
                    <a:pt x="15000" y="33600"/>
                    <a:pt x="5000" y="33600"/>
                    <a:pt x="10000" y="38400"/>
                  </a:cubicBezTo>
                  <a:cubicBezTo>
                    <a:pt x="10000" y="38400"/>
                    <a:pt x="10000" y="38400"/>
                    <a:pt x="10000" y="38400"/>
                  </a:cubicBezTo>
                  <a:cubicBezTo>
                    <a:pt x="15000" y="38400"/>
                    <a:pt x="5000" y="38400"/>
                    <a:pt x="5000" y="38400"/>
                  </a:cubicBezTo>
                  <a:cubicBezTo>
                    <a:pt x="5000" y="43200"/>
                    <a:pt x="25000" y="43200"/>
                    <a:pt x="15000" y="48000"/>
                  </a:cubicBezTo>
                  <a:cubicBezTo>
                    <a:pt x="0" y="57600"/>
                    <a:pt x="20000" y="62400"/>
                    <a:pt x="30000" y="62400"/>
                  </a:cubicBezTo>
                  <a:cubicBezTo>
                    <a:pt x="35000" y="62400"/>
                    <a:pt x="25000" y="76800"/>
                    <a:pt x="25000" y="81600"/>
                  </a:cubicBezTo>
                  <a:cubicBezTo>
                    <a:pt x="20000" y="81600"/>
                    <a:pt x="10000" y="100800"/>
                    <a:pt x="5000" y="96000"/>
                  </a:cubicBezTo>
                  <a:cubicBezTo>
                    <a:pt x="5000" y="96000"/>
                    <a:pt x="15000" y="96000"/>
                    <a:pt x="15000" y="96000"/>
                  </a:cubicBezTo>
                  <a:cubicBezTo>
                    <a:pt x="10000" y="100800"/>
                    <a:pt x="5000" y="96000"/>
                    <a:pt x="0" y="105600"/>
                  </a:cubicBezTo>
                  <a:cubicBezTo>
                    <a:pt x="0" y="105600"/>
                    <a:pt x="15000" y="100800"/>
                    <a:pt x="15000" y="100800"/>
                  </a:cubicBezTo>
                  <a:cubicBezTo>
                    <a:pt x="15000" y="100800"/>
                    <a:pt x="10000" y="110400"/>
                    <a:pt x="10000" y="115200"/>
                  </a:cubicBezTo>
                  <a:cubicBezTo>
                    <a:pt x="10000" y="115200"/>
                    <a:pt x="20000" y="110400"/>
                    <a:pt x="20000" y="110400"/>
                  </a:cubicBezTo>
                  <a:cubicBezTo>
                    <a:pt x="20000" y="110400"/>
                    <a:pt x="20000" y="115200"/>
                    <a:pt x="20000" y="120000"/>
                  </a:cubicBezTo>
                  <a:cubicBezTo>
                    <a:pt x="25000" y="120000"/>
                    <a:pt x="35000" y="115200"/>
                    <a:pt x="40000" y="115200"/>
                  </a:cubicBezTo>
                  <a:cubicBezTo>
                    <a:pt x="55000" y="110400"/>
                    <a:pt x="70000" y="96000"/>
                    <a:pt x="85000" y="96000"/>
                  </a:cubicBezTo>
                  <a:cubicBezTo>
                    <a:pt x="105000" y="96000"/>
                    <a:pt x="100000" y="91200"/>
                    <a:pt x="110000" y="76800"/>
                  </a:cubicBezTo>
                  <a:cubicBezTo>
                    <a:pt x="120000" y="62400"/>
                    <a:pt x="105000" y="52800"/>
                    <a:pt x="105000" y="38400"/>
                  </a:cubicBezTo>
                  <a:cubicBezTo>
                    <a:pt x="100000" y="38400"/>
                    <a:pt x="105000" y="43200"/>
                    <a:pt x="105000" y="384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7" name="Shape 2603">
              <a:extLst>
                <a:ext uri="{FF2B5EF4-FFF2-40B4-BE49-F238E27FC236}">
                  <a16:creationId xmlns:a16="http://schemas.microsoft.com/office/drawing/2014/main" id="{5EFB64AF-DC65-4D12-9A46-E1F5E7FEAFE5}"/>
                </a:ext>
              </a:extLst>
            </p:cNvPr>
            <p:cNvSpPr/>
            <p:nvPr/>
          </p:nvSpPr>
          <p:spPr>
            <a:xfrm>
              <a:off x="11321191" y="6153336"/>
              <a:ext cx="149682" cy="92380"/>
            </a:xfrm>
            <a:custGeom>
              <a:avLst/>
              <a:gdLst/>
              <a:ahLst/>
              <a:cxnLst/>
              <a:rect l="0" t="0" r="0" b="0"/>
              <a:pathLst>
                <a:path w="120000" h="120000" extrusionOk="0">
                  <a:moveTo>
                    <a:pt x="7500" y="72000"/>
                  </a:moveTo>
                  <a:cubicBezTo>
                    <a:pt x="0" y="84000"/>
                    <a:pt x="22500" y="96000"/>
                    <a:pt x="30000" y="96000"/>
                  </a:cubicBezTo>
                  <a:cubicBezTo>
                    <a:pt x="30000" y="96000"/>
                    <a:pt x="37500" y="84000"/>
                    <a:pt x="37500" y="84000"/>
                  </a:cubicBezTo>
                  <a:cubicBezTo>
                    <a:pt x="45000" y="72000"/>
                    <a:pt x="52500" y="84000"/>
                    <a:pt x="60000" y="96000"/>
                  </a:cubicBezTo>
                  <a:cubicBezTo>
                    <a:pt x="75000" y="120000"/>
                    <a:pt x="120000" y="60000"/>
                    <a:pt x="82500" y="48000"/>
                  </a:cubicBezTo>
                  <a:cubicBezTo>
                    <a:pt x="90000" y="48000"/>
                    <a:pt x="82500" y="24000"/>
                    <a:pt x="82500" y="24000"/>
                  </a:cubicBezTo>
                  <a:cubicBezTo>
                    <a:pt x="75000" y="0"/>
                    <a:pt x="67500" y="0"/>
                    <a:pt x="52500" y="12000"/>
                  </a:cubicBezTo>
                  <a:cubicBezTo>
                    <a:pt x="45000" y="12000"/>
                    <a:pt x="30000" y="12000"/>
                    <a:pt x="30000" y="24000"/>
                  </a:cubicBezTo>
                  <a:cubicBezTo>
                    <a:pt x="22500" y="36000"/>
                    <a:pt x="7500" y="48000"/>
                    <a:pt x="7500" y="72000"/>
                  </a:cubicBezTo>
                  <a:cubicBezTo>
                    <a:pt x="7500" y="72000"/>
                    <a:pt x="7500" y="60000"/>
                    <a:pt x="75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8" name="Shape 2604">
              <a:extLst>
                <a:ext uri="{FF2B5EF4-FFF2-40B4-BE49-F238E27FC236}">
                  <a16:creationId xmlns:a16="http://schemas.microsoft.com/office/drawing/2014/main" id="{1B68790E-6BCC-4198-8CB8-BC9AF5A55145}"/>
                </a:ext>
              </a:extLst>
            </p:cNvPr>
            <p:cNvSpPr/>
            <p:nvPr/>
          </p:nvSpPr>
          <p:spPr>
            <a:xfrm>
              <a:off x="11267053" y="6854154"/>
              <a:ext cx="585985" cy="430050"/>
            </a:xfrm>
            <a:custGeom>
              <a:avLst/>
              <a:gdLst/>
              <a:ahLst/>
              <a:cxnLst/>
              <a:rect l="0" t="0" r="0" b="0"/>
              <a:pathLst>
                <a:path w="120000" h="120000" extrusionOk="0">
                  <a:moveTo>
                    <a:pt x="110476" y="20869"/>
                  </a:moveTo>
                  <a:cubicBezTo>
                    <a:pt x="104761" y="20869"/>
                    <a:pt x="102857" y="18260"/>
                    <a:pt x="99047" y="15652"/>
                  </a:cubicBezTo>
                  <a:cubicBezTo>
                    <a:pt x="97142" y="13043"/>
                    <a:pt x="95238" y="15652"/>
                    <a:pt x="93333" y="15652"/>
                  </a:cubicBezTo>
                  <a:cubicBezTo>
                    <a:pt x="91428" y="15652"/>
                    <a:pt x="87619" y="15652"/>
                    <a:pt x="85714" y="15652"/>
                  </a:cubicBezTo>
                  <a:cubicBezTo>
                    <a:pt x="81904" y="13043"/>
                    <a:pt x="78095" y="10434"/>
                    <a:pt x="76190" y="10434"/>
                  </a:cubicBezTo>
                  <a:cubicBezTo>
                    <a:pt x="74285" y="7826"/>
                    <a:pt x="74285" y="7826"/>
                    <a:pt x="72380" y="5217"/>
                  </a:cubicBezTo>
                  <a:cubicBezTo>
                    <a:pt x="70476" y="7826"/>
                    <a:pt x="68571" y="5217"/>
                    <a:pt x="66666" y="5217"/>
                  </a:cubicBezTo>
                  <a:cubicBezTo>
                    <a:pt x="62857" y="2608"/>
                    <a:pt x="60952" y="5217"/>
                    <a:pt x="59047" y="5217"/>
                  </a:cubicBezTo>
                  <a:cubicBezTo>
                    <a:pt x="55238" y="5217"/>
                    <a:pt x="53333" y="5217"/>
                    <a:pt x="51428" y="5217"/>
                  </a:cubicBezTo>
                  <a:cubicBezTo>
                    <a:pt x="45714" y="5217"/>
                    <a:pt x="40000" y="2608"/>
                    <a:pt x="32380" y="2608"/>
                  </a:cubicBezTo>
                  <a:cubicBezTo>
                    <a:pt x="28571" y="2608"/>
                    <a:pt x="20952" y="0"/>
                    <a:pt x="15238" y="0"/>
                  </a:cubicBezTo>
                  <a:cubicBezTo>
                    <a:pt x="13333" y="2608"/>
                    <a:pt x="7619" y="5217"/>
                    <a:pt x="3809" y="7826"/>
                  </a:cubicBezTo>
                  <a:cubicBezTo>
                    <a:pt x="0" y="10434"/>
                    <a:pt x="1904" y="13043"/>
                    <a:pt x="3809" y="15652"/>
                  </a:cubicBezTo>
                  <a:cubicBezTo>
                    <a:pt x="3809" y="20869"/>
                    <a:pt x="3809" y="23478"/>
                    <a:pt x="3809" y="28695"/>
                  </a:cubicBezTo>
                  <a:cubicBezTo>
                    <a:pt x="5714" y="28695"/>
                    <a:pt x="9523" y="26086"/>
                    <a:pt x="9523" y="26086"/>
                  </a:cubicBezTo>
                  <a:cubicBezTo>
                    <a:pt x="11428" y="26086"/>
                    <a:pt x="9523" y="31304"/>
                    <a:pt x="13333" y="31304"/>
                  </a:cubicBezTo>
                  <a:cubicBezTo>
                    <a:pt x="17142" y="31304"/>
                    <a:pt x="19047" y="28695"/>
                    <a:pt x="22857" y="28695"/>
                  </a:cubicBezTo>
                  <a:cubicBezTo>
                    <a:pt x="26666" y="26086"/>
                    <a:pt x="30476" y="33913"/>
                    <a:pt x="26666" y="36521"/>
                  </a:cubicBezTo>
                  <a:cubicBezTo>
                    <a:pt x="22857" y="41739"/>
                    <a:pt x="24761" y="44347"/>
                    <a:pt x="24761" y="52173"/>
                  </a:cubicBezTo>
                  <a:cubicBezTo>
                    <a:pt x="22857" y="54782"/>
                    <a:pt x="24761" y="62608"/>
                    <a:pt x="22857" y="65217"/>
                  </a:cubicBezTo>
                  <a:cubicBezTo>
                    <a:pt x="17142" y="65217"/>
                    <a:pt x="19047" y="67826"/>
                    <a:pt x="22857" y="73043"/>
                  </a:cubicBezTo>
                  <a:cubicBezTo>
                    <a:pt x="24761" y="75652"/>
                    <a:pt x="19047" y="80869"/>
                    <a:pt x="19047" y="86086"/>
                  </a:cubicBezTo>
                  <a:cubicBezTo>
                    <a:pt x="22857" y="91304"/>
                    <a:pt x="19047" y="93913"/>
                    <a:pt x="19047" y="99130"/>
                  </a:cubicBezTo>
                  <a:cubicBezTo>
                    <a:pt x="24761" y="96521"/>
                    <a:pt x="28571" y="109565"/>
                    <a:pt x="32380" y="114782"/>
                  </a:cubicBezTo>
                  <a:cubicBezTo>
                    <a:pt x="32380" y="117391"/>
                    <a:pt x="36190" y="120000"/>
                    <a:pt x="38095" y="117391"/>
                  </a:cubicBezTo>
                  <a:cubicBezTo>
                    <a:pt x="38095" y="117391"/>
                    <a:pt x="40000" y="114782"/>
                    <a:pt x="40000" y="112173"/>
                  </a:cubicBezTo>
                  <a:cubicBezTo>
                    <a:pt x="41904" y="112173"/>
                    <a:pt x="45714" y="109565"/>
                    <a:pt x="45714" y="109565"/>
                  </a:cubicBezTo>
                  <a:cubicBezTo>
                    <a:pt x="53333" y="106956"/>
                    <a:pt x="60952" y="109565"/>
                    <a:pt x="68571" y="106956"/>
                  </a:cubicBezTo>
                  <a:cubicBezTo>
                    <a:pt x="70476" y="104347"/>
                    <a:pt x="70476" y="101739"/>
                    <a:pt x="74285" y="99130"/>
                  </a:cubicBezTo>
                  <a:cubicBezTo>
                    <a:pt x="78095" y="96521"/>
                    <a:pt x="80000" y="93913"/>
                    <a:pt x="81904" y="91304"/>
                  </a:cubicBezTo>
                  <a:cubicBezTo>
                    <a:pt x="83809" y="83478"/>
                    <a:pt x="85714" y="80869"/>
                    <a:pt x="89523" y="78260"/>
                  </a:cubicBezTo>
                  <a:cubicBezTo>
                    <a:pt x="91428" y="75652"/>
                    <a:pt x="87619" y="70434"/>
                    <a:pt x="85714" y="67826"/>
                  </a:cubicBezTo>
                  <a:cubicBezTo>
                    <a:pt x="85714" y="65217"/>
                    <a:pt x="89523" y="57391"/>
                    <a:pt x="91428" y="54782"/>
                  </a:cubicBezTo>
                  <a:cubicBezTo>
                    <a:pt x="91428" y="54782"/>
                    <a:pt x="93333" y="52173"/>
                    <a:pt x="95238" y="49565"/>
                  </a:cubicBezTo>
                  <a:cubicBezTo>
                    <a:pt x="95238" y="49565"/>
                    <a:pt x="95238" y="44347"/>
                    <a:pt x="97142" y="44347"/>
                  </a:cubicBezTo>
                  <a:cubicBezTo>
                    <a:pt x="102857" y="39130"/>
                    <a:pt x="108571" y="36521"/>
                    <a:pt x="114285" y="33913"/>
                  </a:cubicBezTo>
                  <a:cubicBezTo>
                    <a:pt x="116190" y="31304"/>
                    <a:pt x="120000" y="28695"/>
                    <a:pt x="120000" y="23478"/>
                  </a:cubicBezTo>
                  <a:cubicBezTo>
                    <a:pt x="118095" y="18260"/>
                    <a:pt x="114285" y="23478"/>
                    <a:pt x="110476" y="20869"/>
                  </a:cubicBezTo>
                  <a:cubicBezTo>
                    <a:pt x="104761" y="20869"/>
                    <a:pt x="114285" y="23478"/>
                    <a:pt x="110476" y="2086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29" name="Shape 2605">
              <a:extLst>
                <a:ext uri="{FF2B5EF4-FFF2-40B4-BE49-F238E27FC236}">
                  <a16:creationId xmlns:a16="http://schemas.microsoft.com/office/drawing/2014/main" id="{03547A52-3646-4AA9-9382-AB089D134A4D}"/>
                </a:ext>
              </a:extLst>
            </p:cNvPr>
            <p:cNvSpPr/>
            <p:nvPr/>
          </p:nvSpPr>
          <p:spPr>
            <a:xfrm>
              <a:off x="11267053" y="6946536"/>
              <a:ext cx="149682" cy="283515"/>
            </a:xfrm>
            <a:custGeom>
              <a:avLst/>
              <a:gdLst/>
              <a:ahLst/>
              <a:cxnLst/>
              <a:rect l="0" t="0" r="0" b="0"/>
              <a:pathLst>
                <a:path w="120000" h="120000" extrusionOk="0">
                  <a:moveTo>
                    <a:pt x="82500" y="100000"/>
                  </a:moveTo>
                  <a:cubicBezTo>
                    <a:pt x="90000" y="92000"/>
                    <a:pt x="75000" y="88000"/>
                    <a:pt x="82500" y="84000"/>
                  </a:cubicBezTo>
                  <a:cubicBezTo>
                    <a:pt x="90000" y="72000"/>
                    <a:pt x="90000" y="72000"/>
                    <a:pt x="75000" y="64000"/>
                  </a:cubicBezTo>
                  <a:cubicBezTo>
                    <a:pt x="67500" y="56000"/>
                    <a:pt x="82500" y="60000"/>
                    <a:pt x="90000" y="56000"/>
                  </a:cubicBezTo>
                  <a:cubicBezTo>
                    <a:pt x="97500" y="52000"/>
                    <a:pt x="97500" y="40000"/>
                    <a:pt x="97500" y="36000"/>
                  </a:cubicBezTo>
                  <a:cubicBezTo>
                    <a:pt x="97500" y="24000"/>
                    <a:pt x="90000" y="24000"/>
                    <a:pt x="105000" y="16000"/>
                  </a:cubicBezTo>
                  <a:cubicBezTo>
                    <a:pt x="120000" y="12000"/>
                    <a:pt x="105000" y="0"/>
                    <a:pt x="90000" y="4000"/>
                  </a:cubicBezTo>
                  <a:cubicBezTo>
                    <a:pt x="75000" y="4000"/>
                    <a:pt x="67500" y="8000"/>
                    <a:pt x="52500" y="8000"/>
                  </a:cubicBezTo>
                  <a:cubicBezTo>
                    <a:pt x="37500" y="8000"/>
                    <a:pt x="45000" y="0"/>
                    <a:pt x="37500" y="0"/>
                  </a:cubicBezTo>
                  <a:cubicBezTo>
                    <a:pt x="45000" y="0"/>
                    <a:pt x="22500" y="0"/>
                    <a:pt x="30000" y="0"/>
                  </a:cubicBezTo>
                  <a:cubicBezTo>
                    <a:pt x="15000" y="4000"/>
                    <a:pt x="22500" y="8000"/>
                    <a:pt x="22500" y="16000"/>
                  </a:cubicBezTo>
                  <a:cubicBezTo>
                    <a:pt x="22500" y="20000"/>
                    <a:pt x="22500" y="28000"/>
                    <a:pt x="22500" y="32000"/>
                  </a:cubicBezTo>
                  <a:cubicBezTo>
                    <a:pt x="15000" y="40000"/>
                    <a:pt x="15000" y="48000"/>
                    <a:pt x="15000" y="52000"/>
                  </a:cubicBezTo>
                  <a:cubicBezTo>
                    <a:pt x="7500" y="64000"/>
                    <a:pt x="0" y="68000"/>
                    <a:pt x="0" y="80000"/>
                  </a:cubicBezTo>
                  <a:cubicBezTo>
                    <a:pt x="7500" y="84000"/>
                    <a:pt x="15000" y="80000"/>
                    <a:pt x="15000" y="88000"/>
                  </a:cubicBezTo>
                  <a:cubicBezTo>
                    <a:pt x="22500" y="92000"/>
                    <a:pt x="15000" y="104000"/>
                    <a:pt x="15000" y="112000"/>
                  </a:cubicBezTo>
                  <a:cubicBezTo>
                    <a:pt x="15000" y="120000"/>
                    <a:pt x="30000" y="120000"/>
                    <a:pt x="45000" y="120000"/>
                  </a:cubicBezTo>
                  <a:cubicBezTo>
                    <a:pt x="75000" y="120000"/>
                    <a:pt x="67500" y="108000"/>
                    <a:pt x="82500" y="100000"/>
                  </a:cubicBezTo>
                  <a:cubicBezTo>
                    <a:pt x="90000" y="92000"/>
                    <a:pt x="75000" y="104000"/>
                    <a:pt x="82500" y="10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0" name="Shape 2606">
              <a:extLst>
                <a:ext uri="{FF2B5EF4-FFF2-40B4-BE49-F238E27FC236}">
                  <a16:creationId xmlns:a16="http://schemas.microsoft.com/office/drawing/2014/main" id="{1CD8548D-F0EF-452D-A934-D4FD63C36EB3}"/>
                </a:ext>
              </a:extLst>
            </p:cNvPr>
            <p:cNvSpPr/>
            <p:nvPr/>
          </p:nvSpPr>
          <p:spPr>
            <a:xfrm>
              <a:off x="13069599" y="9510897"/>
              <a:ext cx="493631" cy="825058"/>
            </a:xfrm>
            <a:custGeom>
              <a:avLst/>
              <a:gdLst/>
              <a:ahLst/>
              <a:cxnLst/>
              <a:rect l="0" t="0" r="0" b="0"/>
              <a:pathLst>
                <a:path w="120000" h="120000" extrusionOk="0">
                  <a:moveTo>
                    <a:pt x="117735" y="31363"/>
                  </a:moveTo>
                  <a:cubicBezTo>
                    <a:pt x="110943" y="23181"/>
                    <a:pt x="113207" y="12272"/>
                    <a:pt x="113207" y="4090"/>
                  </a:cubicBezTo>
                  <a:cubicBezTo>
                    <a:pt x="113207" y="0"/>
                    <a:pt x="108679" y="2727"/>
                    <a:pt x="104150" y="4090"/>
                  </a:cubicBezTo>
                  <a:cubicBezTo>
                    <a:pt x="101886" y="5454"/>
                    <a:pt x="97358" y="8181"/>
                    <a:pt x="92830" y="8181"/>
                  </a:cubicBezTo>
                  <a:cubicBezTo>
                    <a:pt x="90566" y="8181"/>
                    <a:pt x="86037" y="6818"/>
                    <a:pt x="86037" y="9545"/>
                  </a:cubicBezTo>
                  <a:cubicBezTo>
                    <a:pt x="81509" y="13636"/>
                    <a:pt x="76981" y="9545"/>
                    <a:pt x="72452" y="9545"/>
                  </a:cubicBezTo>
                  <a:cubicBezTo>
                    <a:pt x="67924" y="9545"/>
                    <a:pt x="67924" y="12272"/>
                    <a:pt x="63396" y="9545"/>
                  </a:cubicBezTo>
                  <a:cubicBezTo>
                    <a:pt x="61132" y="9545"/>
                    <a:pt x="54339" y="9545"/>
                    <a:pt x="52075" y="9545"/>
                  </a:cubicBezTo>
                  <a:cubicBezTo>
                    <a:pt x="45283" y="9545"/>
                    <a:pt x="47547" y="21818"/>
                    <a:pt x="54339" y="24545"/>
                  </a:cubicBezTo>
                  <a:cubicBezTo>
                    <a:pt x="54339" y="24545"/>
                    <a:pt x="54339" y="27272"/>
                    <a:pt x="56603" y="27272"/>
                  </a:cubicBezTo>
                  <a:cubicBezTo>
                    <a:pt x="56603" y="28636"/>
                    <a:pt x="58867" y="28636"/>
                    <a:pt x="61132" y="30000"/>
                  </a:cubicBezTo>
                  <a:cubicBezTo>
                    <a:pt x="61132" y="32727"/>
                    <a:pt x="61132" y="36818"/>
                    <a:pt x="61132" y="38181"/>
                  </a:cubicBezTo>
                  <a:cubicBezTo>
                    <a:pt x="61132" y="40909"/>
                    <a:pt x="63396" y="42272"/>
                    <a:pt x="56603" y="42272"/>
                  </a:cubicBezTo>
                  <a:cubicBezTo>
                    <a:pt x="54339" y="42272"/>
                    <a:pt x="54339" y="46363"/>
                    <a:pt x="54339" y="47727"/>
                  </a:cubicBezTo>
                  <a:cubicBezTo>
                    <a:pt x="52075" y="46363"/>
                    <a:pt x="47547" y="43636"/>
                    <a:pt x="45283" y="42272"/>
                  </a:cubicBezTo>
                  <a:cubicBezTo>
                    <a:pt x="43018" y="39545"/>
                    <a:pt x="47547" y="36818"/>
                    <a:pt x="47547" y="34090"/>
                  </a:cubicBezTo>
                  <a:cubicBezTo>
                    <a:pt x="49811" y="27272"/>
                    <a:pt x="43018" y="32727"/>
                    <a:pt x="36226" y="30000"/>
                  </a:cubicBezTo>
                  <a:cubicBezTo>
                    <a:pt x="33962" y="28636"/>
                    <a:pt x="33962" y="25909"/>
                    <a:pt x="29433" y="27272"/>
                  </a:cubicBezTo>
                  <a:cubicBezTo>
                    <a:pt x="20377" y="30000"/>
                    <a:pt x="13584" y="31363"/>
                    <a:pt x="4528" y="32727"/>
                  </a:cubicBezTo>
                  <a:cubicBezTo>
                    <a:pt x="2264" y="34090"/>
                    <a:pt x="0" y="34090"/>
                    <a:pt x="0" y="35454"/>
                  </a:cubicBezTo>
                  <a:cubicBezTo>
                    <a:pt x="0" y="36818"/>
                    <a:pt x="2264" y="39545"/>
                    <a:pt x="2264" y="40909"/>
                  </a:cubicBezTo>
                  <a:cubicBezTo>
                    <a:pt x="9056" y="40909"/>
                    <a:pt x="27169" y="43636"/>
                    <a:pt x="27169" y="47727"/>
                  </a:cubicBezTo>
                  <a:cubicBezTo>
                    <a:pt x="29433" y="51818"/>
                    <a:pt x="29433" y="55909"/>
                    <a:pt x="29433" y="60000"/>
                  </a:cubicBezTo>
                  <a:cubicBezTo>
                    <a:pt x="27169" y="62727"/>
                    <a:pt x="31698" y="66818"/>
                    <a:pt x="27169" y="70909"/>
                  </a:cubicBezTo>
                  <a:cubicBezTo>
                    <a:pt x="22641" y="75000"/>
                    <a:pt x="18113" y="80454"/>
                    <a:pt x="13584" y="84545"/>
                  </a:cubicBezTo>
                  <a:cubicBezTo>
                    <a:pt x="9056" y="87272"/>
                    <a:pt x="13584" y="92727"/>
                    <a:pt x="13584" y="94090"/>
                  </a:cubicBezTo>
                  <a:cubicBezTo>
                    <a:pt x="18113" y="99545"/>
                    <a:pt x="18113" y="102272"/>
                    <a:pt x="18113" y="106363"/>
                  </a:cubicBezTo>
                  <a:cubicBezTo>
                    <a:pt x="18113" y="110454"/>
                    <a:pt x="18113" y="114545"/>
                    <a:pt x="20377" y="118636"/>
                  </a:cubicBezTo>
                  <a:cubicBezTo>
                    <a:pt x="20377" y="120000"/>
                    <a:pt x="27169" y="118636"/>
                    <a:pt x="27169" y="117272"/>
                  </a:cubicBezTo>
                  <a:cubicBezTo>
                    <a:pt x="29433" y="115909"/>
                    <a:pt x="29433" y="113181"/>
                    <a:pt x="29433" y="113181"/>
                  </a:cubicBezTo>
                  <a:cubicBezTo>
                    <a:pt x="27169" y="113181"/>
                    <a:pt x="24905" y="113181"/>
                    <a:pt x="24905" y="113181"/>
                  </a:cubicBezTo>
                  <a:cubicBezTo>
                    <a:pt x="24905" y="109090"/>
                    <a:pt x="31698" y="106363"/>
                    <a:pt x="36226" y="105000"/>
                  </a:cubicBezTo>
                  <a:cubicBezTo>
                    <a:pt x="43018" y="103636"/>
                    <a:pt x="52075" y="102272"/>
                    <a:pt x="56603" y="98181"/>
                  </a:cubicBezTo>
                  <a:cubicBezTo>
                    <a:pt x="56603" y="96818"/>
                    <a:pt x="56603" y="90000"/>
                    <a:pt x="56603" y="87272"/>
                  </a:cubicBezTo>
                  <a:cubicBezTo>
                    <a:pt x="56603" y="84545"/>
                    <a:pt x="47547" y="65454"/>
                    <a:pt x="47547" y="65454"/>
                  </a:cubicBezTo>
                  <a:cubicBezTo>
                    <a:pt x="49811" y="64090"/>
                    <a:pt x="49811" y="68181"/>
                    <a:pt x="54339" y="65454"/>
                  </a:cubicBezTo>
                  <a:cubicBezTo>
                    <a:pt x="58867" y="62727"/>
                    <a:pt x="61132" y="61363"/>
                    <a:pt x="65660" y="60000"/>
                  </a:cubicBezTo>
                  <a:cubicBezTo>
                    <a:pt x="70188" y="58636"/>
                    <a:pt x="72452" y="50454"/>
                    <a:pt x="79245" y="51818"/>
                  </a:cubicBezTo>
                  <a:cubicBezTo>
                    <a:pt x="81509" y="51818"/>
                    <a:pt x="86037" y="49090"/>
                    <a:pt x="90566" y="49090"/>
                  </a:cubicBezTo>
                  <a:cubicBezTo>
                    <a:pt x="95094" y="47727"/>
                    <a:pt x="99622" y="46363"/>
                    <a:pt x="104150" y="43636"/>
                  </a:cubicBezTo>
                  <a:cubicBezTo>
                    <a:pt x="106415" y="42272"/>
                    <a:pt x="120000" y="34090"/>
                    <a:pt x="117735" y="31363"/>
                  </a:cubicBezTo>
                  <a:cubicBezTo>
                    <a:pt x="115471" y="30000"/>
                    <a:pt x="117735" y="32727"/>
                    <a:pt x="117735" y="3136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1" name="Shape 2607">
              <a:extLst>
                <a:ext uri="{FF2B5EF4-FFF2-40B4-BE49-F238E27FC236}">
                  <a16:creationId xmlns:a16="http://schemas.microsoft.com/office/drawing/2014/main" id="{5DB13353-409F-462D-BDB7-8B84825E68A3}"/>
                </a:ext>
              </a:extLst>
            </p:cNvPr>
            <p:cNvSpPr/>
            <p:nvPr/>
          </p:nvSpPr>
          <p:spPr>
            <a:xfrm>
              <a:off x="13181064" y="9485412"/>
              <a:ext cx="149682" cy="353597"/>
            </a:xfrm>
            <a:custGeom>
              <a:avLst/>
              <a:gdLst/>
              <a:ahLst/>
              <a:cxnLst/>
              <a:rect l="0" t="0" r="0" b="0"/>
              <a:pathLst>
                <a:path w="120000" h="120000" extrusionOk="0">
                  <a:moveTo>
                    <a:pt x="30000" y="78947"/>
                  </a:moveTo>
                  <a:cubicBezTo>
                    <a:pt x="45000" y="82105"/>
                    <a:pt x="67500" y="75789"/>
                    <a:pt x="67500" y="82105"/>
                  </a:cubicBezTo>
                  <a:cubicBezTo>
                    <a:pt x="75000" y="88421"/>
                    <a:pt x="67500" y="91578"/>
                    <a:pt x="60000" y="97894"/>
                  </a:cubicBezTo>
                  <a:cubicBezTo>
                    <a:pt x="45000" y="104210"/>
                    <a:pt x="75000" y="113684"/>
                    <a:pt x="90000" y="120000"/>
                  </a:cubicBezTo>
                  <a:cubicBezTo>
                    <a:pt x="97500" y="116842"/>
                    <a:pt x="90000" y="110526"/>
                    <a:pt x="90000" y="107368"/>
                  </a:cubicBezTo>
                  <a:cubicBezTo>
                    <a:pt x="97500" y="104210"/>
                    <a:pt x="120000" y="110526"/>
                    <a:pt x="112500" y="104210"/>
                  </a:cubicBezTo>
                  <a:cubicBezTo>
                    <a:pt x="112500" y="97894"/>
                    <a:pt x="112500" y="91578"/>
                    <a:pt x="112500" y="85263"/>
                  </a:cubicBezTo>
                  <a:cubicBezTo>
                    <a:pt x="105000" y="78947"/>
                    <a:pt x="97500" y="75789"/>
                    <a:pt x="90000" y="69473"/>
                  </a:cubicBezTo>
                  <a:cubicBezTo>
                    <a:pt x="82500" y="78947"/>
                    <a:pt x="60000" y="66315"/>
                    <a:pt x="60000" y="63157"/>
                  </a:cubicBezTo>
                  <a:cubicBezTo>
                    <a:pt x="60000" y="56842"/>
                    <a:pt x="60000" y="53684"/>
                    <a:pt x="60000" y="50526"/>
                  </a:cubicBezTo>
                  <a:cubicBezTo>
                    <a:pt x="60000" y="44210"/>
                    <a:pt x="60000" y="47368"/>
                    <a:pt x="52500" y="44210"/>
                  </a:cubicBezTo>
                  <a:cubicBezTo>
                    <a:pt x="45000" y="44210"/>
                    <a:pt x="60000" y="25263"/>
                    <a:pt x="60000" y="25263"/>
                  </a:cubicBezTo>
                  <a:cubicBezTo>
                    <a:pt x="60000" y="18947"/>
                    <a:pt x="52500" y="15789"/>
                    <a:pt x="52500" y="9473"/>
                  </a:cubicBezTo>
                  <a:cubicBezTo>
                    <a:pt x="45000" y="6315"/>
                    <a:pt x="37500" y="0"/>
                    <a:pt x="52500" y="3157"/>
                  </a:cubicBezTo>
                  <a:cubicBezTo>
                    <a:pt x="45000" y="0"/>
                    <a:pt x="22500" y="0"/>
                    <a:pt x="15000" y="0"/>
                  </a:cubicBezTo>
                  <a:cubicBezTo>
                    <a:pt x="15000" y="3157"/>
                    <a:pt x="45000" y="15789"/>
                    <a:pt x="30000" y="18947"/>
                  </a:cubicBezTo>
                  <a:cubicBezTo>
                    <a:pt x="7500" y="22105"/>
                    <a:pt x="15000" y="37894"/>
                    <a:pt x="30000" y="44210"/>
                  </a:cubicBezTo>
                  <a:cubicBezTo>
                    <a:pt x="30000" y="47368"/>
                    <a:pt x="15000" y="47368"/>
                    <a:pt x="15000" y="50526"/>
                  </a:cubicBezTo>
                  <a:cubicBezTo>
                    <a:pt x="7500" y="50526"/>
                    <a:pt x="7500" y="60000"/>
                    <a:pt x="7500" y="63157"/>
                  </a:cubicBezTo>
                  <a:cubicBezTo>
                    <a:pt x="0" y="69473"/>
                    <a:pt x="22500" y="75789"/>
                    <a:pt x="30000" y="78947"/>
                  </a:cubicBezTo>
                  <a:cubicBezTo>
                    <a:pt x="37500" y="82105"/>
                    <a:pt x="30000" y="75789"/>
                    <a:pt x="30000" y="7894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2" name="Shape 2608">
              <a:extLst>
                <a:ext uri="{FF2B5EF4-FFF2-40B4-BE49-F238E27FC236}">
                  <a16:creationId xmlns:a16="http://schemas.microsoft.com/office/drawing/2014/main" id="{1433EE2E-A8BB-4714-B3C4-46E24793008E}"/>
                </a:ext>
              </a:extLst>
            </p:cNvPr>
            <p:cNvSpPr/>
            <p:nvPr/>
          </p:nvSpPr>
          <p:spPr>
            <a:xfrm>
              <a:off x="12674693" y="9418516"/>
              <a:ext cx="560507" cy="468275"/>
            </a:xfrm>
            <a:custGeom>
              <a:avLst/>
              <a:gdLst/>
              <a:ahLst/>
              <a:cxnLst/>
              <a:rect l="0" t="0" r="0" b="0"/>
              <a:pathLst>
                <a:path w="120000" h="120000" extrusionOk="0">
                  <a:moveTo>
                    <a:pt x="112000" y="72000"/>
                  </a:moveTo>
                  <a:cubicBezTo>
                    <a:pt x="108000" y="64800"/>
                    <a:pt x="112000" y="64800"/>
                    <a:pt x="110000" y="57600"/>
                  </a:cubicBezTo>
                  <a:cubicBezTo>
                    <a:pt x="110000" y="55200"/>
                    <a:pt x="112000" y="55200"/>
                    <a:pt x="114000" y="52800"/>
                  </a:cubicBezTo>
                  <a:cubicBezTo>
                    <a:pt x="116000" y="50400"/>
                    <a:pt x="114000" y="48000"/>
                    <a:pt x="114000" y="45600"/>
                  </a:cubicBezTo>
                  <a:cubicBezTo>
                    <a:pt x="112000" y="40800"/>
                    <a:pt x="112000" y="33600"/>
                    <a:pt x="116000" y="31200"/>
                  </a:cubicBezTo>
                  <a:cubicBezTo>
                    <a:pt x="120000" y="28800"/>
                    <a:pt x="114000" y="21600"/>
                    <a:pt x="112000" y="19200"/>
                  </a:cubicBezTo>
                  <a:cubicBezTo>
                    <a:pt x="110000" y="14400"/>
                    <a:pt x="106000" y="12000"/>
                    <a:pt x="102000" y="12000"/>
                  </a:cubicBezTo>
                  <a:cubicBezTo>
                    <a:pt x="100000" y="9600"/>
                    <a:pt x="98000" y="7200"/>
                    <a:pt x="96000" y="7200"/>
                  </a:cubicBezTo>
                  <a:cubicBezTo>
                    <a:pt x="94000" y="4800"/>
                    <a:pt x="92000" y="2400"/>
                    <a:pt x="90000" y="0"/>
                  </a:cubicBezTo>
                  <a:cubicBezTo>
                    <a:pt x="90000" y="0"/>
                    <a:pt x="78000" y="2400"/>
                    <a:pt x="76000" y="2400"/>
                  </a:cubicBezTo>
                  <a:cubicBezTo>
                    <a:pt x="72000" y="2400"/>
                    <a:pt x="72000" y="7200"/>
                    <a:pt x="68000" y="9600"/>
                  </a:cubicBezTo>
                  <a:cubicBezTo>
                    <a:pt x="66000" y="14400"/>
                    <a:pt x="68000" y="21600"/>
                    <a:pt x="70000" y="24000"/>
                  </a:cubicBezTo>
                  <a:cubicBezTo>
                    <a:pt x="70000" y="31200"/>
                    <a:pt x="66000" y="33600"/>
                    <a:pt x="66000" y="40800"/>
                  </a:cubicBezTo>
                  <a:cubicBezTo>
                    <a:pt x="66000" y="43200"/>
                    <a:pt x="70000" y="50400"/>
                    <a:pt x="74000" y="50400"/>
                  </a:cubicBezTo>
                  <a:cubicBezTo>
                    <a:pt x="78000" y="50400"/>
                    <a:pt x="80000" y="48000"/>
                    <a:pt x="80000" y="55200"/>
                  </a:cubicBezTo>
                  <a:cubicBezTo>
                    <a:pt x="80000" y="60000"/>
                    <a:pt x="80000" y="62400"/>
                    <a:pt x="78000" y="62400"/>
                  </a:cubicBezTo>
                  <a:cubicBezTo>
                    <a:pt x="74000" y="64800"/>
                    <a:pt x="72000" y="67200"/>
                    <a:pt x="70000" y="62400"/>
                  </a:cubicBezTo>
                  <a:cubicBezTo>
                    <a:pt x="68000" y="57600"/>
                    <a:pt x="66000" y="52800"/>
                    <a:pt x="62000" y="52800"/>
                  </a:cubicBezTo>
                  <a:cubicBezTo>
                    <a:pt x="58000" y="50400"/>
                    <a:pt x="56000" y="45600"/>
                    <a:pt x="54000" y="40800"/>
                  </a:cubicBezTo>
                  <a:cubicBezTo>
                    <a:pt x="50000" y="50400"/>
                    <a:pt x="46000" y="45600"/>
                    <a:pt x="40000" y="43200"/>
                  </a:cubicBezTo>
                  <a:cubicBezTo>
                    <a:pt x="36000" y="43200"/>
                    <a:pt x="36000" y="38400"/>
                    <a:pt x="32000" y="38400"/>
                  </a:cubicBezTo>
                  <a:cubicBezTo>
                    <a:pt x="32000" y="38400"/>
                    <a:pt x="30000" y="40800"/>
                    <a:pt x="28000" y="38400"/>
                  </a:cubicBezTo>
                  <a:cubicBezTo>
                    <a:pt x="26000" y="38400"/>
                    <a:pt x="26000" y="33600"/>
                    <a:pt x="22000" y="33600"/>
                  </a:cubicBezTo>
                  <a:cubicBezTo>
                    <a:pt x="22000" y="38400"/>
                    <a:pt x="22000" y="43200"/>
                    <a:pt x="22000" y="48000"/>
                  </a:cubicBezTo>
                  <a:cubicBezTo>
                    <a:pt x="22000" y="52800"/>
                    <a:pt x="24000" y="57600"/>
                    <a:pt x="20000" y="57600"/>
                  </a:cubicBezTo>
                  <a:cubicBezTo>
                    <a:pt x="14000" y="57600"/>
                    <a:pt x="8000" y="57600"/>
                    <a:pt x="4000" y="57600"/>
                  </a:cubicBezTo>
                  <a:cubicBezTo>
                    <a:pt x="2000" y="57600"/>
                    <a:pt x="2000" y="67200"/>
                    <a:pt x="2000" y="69600"/>
                  </a:cubicBezTo>
                  <a:cubicBezTo>
                    <a:pt x="2000" y="79200"/>
                    <a:pt x="0" y="96000"/>
                    <a:pt x="6000" y="103200"/>
                  </a:cubicBezTo>
                  <a:cubicBezTo>
                    <a:pt x="8000" y="105600"/>
                    <a:pt x="14000" y="115200"/>
                    <a:pt x="16000" y="115200"/>
                  </a:cubicBezTo>
                  <a:cubicBezTo>
                    <a:pt x="20000" y="112800"/>
                    <a:pt x="38000" y="112800"/>
                    <a:pt x="32000" y="120000"/>
                  </a:cubicBezTo>
                  <a:cubicBezTo>
                    <a:pt x="36000" y="120000"/>
                    <a:pt x="34000" y="120000"/>
                    <a:pt x="36000" y="120000"/>
                  </a:cubicBezTo>
                  <a:cubicBezTo>
                    <a:pt x="40000" y="117600"/>
                    <a:pt x="42000" y="120000"/>
                    <a:pt x="44000" y="120000"/>
                  </a:cubicBezTo>
                  <a:cubicBezTo>
                    <a:pt x="50000" y="120000"/>
                    <a:pt x="54000" y="120000"/>
                    <a:pt x="56000" y="112800"/>
                  </a:cubicBezTo>
                  <a:cubicBezTo>
                    <a:pt x="58000" y="110400"/>
                    <a:pt x="60000" y="108000"/>
                    <a:pt x="62000" y="105600"/>
                  </a:cubicBezTo>
                  <a:cubicBezTo>
                    <a:pt x="64000" y="103200"/>
                    <a:pt x="68000" y="103200"/>
                    <a:pt x="70000" y="98400"/>
                  </a:cubicBezTo>
                  <a:cubicBezTo>
                    <a:pt x="72000" y="96000"/>
                    <a:pt x="72000" y="93600"/>
                    <a:pt x="74000" y="91200"/>
                  </a:cubicBezTo>
                  <a:cubicBezTo>
                    <a:pt x="78000" y="91200"/>
                    <a:pt x="82000" y="91200"/>
                    <a:pt x="86000" y="91200"/>
                  </a:cubicBezTo>
                  <a:cubicBezTo>
                    <a:pt x="84000" y="88800"/>
                    <a:pt x="84000" y="84000"/>
                    <a:pt x="84000" y="84000"/>
                  </a:cubicBezTo>
                  <a:cubicBezTo>
                    <a:pt x="88000" y="81600"/>
                    <a:pt x="90000" y="81600"/>
                    <a:pt x="92000" y="79200"/>
                  </a:cubicBezTo>
                  <a:cubicBezTo>
                    <a:pt x="98000" y="76800"/>
                    <a:pt x="106000" y="74400"/>
                    <a:pt x="112000" y="72000"/>
                  </a:cubicBezTo>
                  <a:cubicBezTo>
                    <a:pt x="110000" y="69600"/>
                    <a:pt x="110000" y="72000"/>
                    <a:pt x="112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3" name="Shape 2609">
              <a:extLst>
                <a:ext uri="{FF2B5EF4-FFF2-40B4-BE49-F238E27FC236}">
                  <a16:creationId xmlns:a16="http://schemas.microsoft.com/office/drawing/2014/main" id="{DD0C73AF-8D24-40D5-BFBE-1E5DDBE948F7}"/>
                </a:ext>
              </a:extLst>
            </p:cNvPr>
            <p:cNvSpPr/>
            <p:nvPr/>
          </p:nvSpPr>
          <p:spPr>
            <a:xfrm>
              <a:off x="12247945" y="9839009"/>
              <a:ext cx="595540" cy="589328"/>
            </a:xfrm>
            <a:custGeom>
              <a:avLst/>
              <a:gdLst/>
              <a:ahLst/>
              <a:cxnLst/>
              <a:rect l="0" t="0" r="0" b="0"/>
              <a:pathLst>
                <a:path w="120000" h="120000" extrusionOk="0">
                  <a:moveTo>
                    <a:pt x="61875" y="9523"/>
                  </a:moveTo>
                  <a:cubicBezTo>
                    <a:pt x="60000" y="9523"/>
                    <a:pt x="58125" y="3809"/>
                    <a:pt x="58125" y="3809"/>
                  </a:cubicBezTo>
                  <a:cubicBezTo>
                    <a:pt x="56250" y="3809"/>
                    <a:pt x="54375" y="3809"/>
                    <a:pt x="52500" y="3809"/>
                  </a:cubicBezTo>
                  <a:cubicBezTo>
                    <a:pt x="46875" y="3809"/>
                    <a:pt x="39375" y="3809"/>
                    <a:pt x="33750" y="3809"/>
                  </a:cubicBezTo>
                  <a:cubicBezTo>
                    <a:pt x="28125" y="3809"/>
                    <a:pt x="24375" y="3809"/>
                    <a:pt x="18750" y="3809"/>
                  </a:cubicBezTo>
                  <a:cubicBezTo>
                    <a:pt x="16875" y="3809"/>
                    <a:pt x="16875" y="0"/>
                    <a:pt x="13125" y="0"/>
                  </a:cubicBezTo>
                  <a:cubicBezTo>
                    <a:pt x="11250" y="0"/>
                    <a:pt x="9375" y="3809"/>
                    <a:pt x="7500" y="3809"/>
                  </a:cubicBezTo>
                  <a:cubicBezTo>
                    <a:pt x="5625" y="3809"/>
                    <a:pt x="3750" y="3809"/>
                    <a:pt x="1875" y="3809"/>
                  </a:cubicBezTo>
                  <a:cubicBezTo>
                    <a:pt x="0" y="13333"/>
                    <a:pt x="7500" y="17142"/>
                    <a:pt x="11250" y="26666"/>
                  </a:cubicBezTo>
                  <a:cubicBezTo>
                    <a:pt x="13125" y="30476"/>
                    <a:pt x="15000" y="36190"/>
                    <a:pt x="16875" y="40000"/>
                  </a:cubicBezTo>
                  <a:cubicBezTo>
                    <a:pt x="18750" y="45714"/>
                    <a:pt x="22500" y="49523"/>
                    <a:pt x="24375" y="55238"/>
                  </a:cubicBezTo>
                  <a:cubicBezTo>
                    <a:pt x="24375" y="57142"/>
                    <a:pt x="24375" y="62857"/>
                    <a:pt x="24375" y="64761"/>
                  </a:cubicBezTo>
                  <a:cubicBezTo>
                    <a:pt x="24375" y="70476"/>
                    <a:pt x="26250" y="74285"/>
                    <a:pt x="26250" y="80000"/>
                  </a:cubicBezTo>
                  <a:cubicBezTo>
                    <a:pt x="28125" y="85714"/>
                    <a:pt x="28125" y="91428"/>
                    <a:pt x="30000" y="97142"/>
                  </a:cubicBezTo>
                  <a:cubicBezTo>
                    <a:pt x="31875" y="104761"/>
                    <a:pt x="37500" y="110476"/>
                    <a:pt x="41250" y="116190"/>
                  </a:cubicBezTo>
                  <a:cubicBezTo>
                    <a:pt x="46875" y="110476"/>
                    <a:pt x="46875" y="114285"/>
                    <a:pt x="52500" y="118095"/>
                  </a:cubicBezTo>
                  <a:cubicBezTo>
                    <a:pt x="54375" y="120000"/>
                    <a:pt x="60000" y="120000"/>
                    <a:pt x="61875" y="118095"/>
                  </a:cubicBezTo>
                  <a:cubicBezTo>
                    <a:pt x="67500" y="118095"/>
                    <a:pt x="71250" y="116190"/>
                    <a:pt x="71250" y="110476"/>
                  </a:cubicBezTo>
                  <a:cubicBezTo>
                    <a:pt x="71250" y="99047"/>
                    <a:pt x="71250" y="87619"/>
                    <a:pt x="71250" y="76190"/>
                  </a:cubicBezTo>
                  <a:cubicBezTo>
                    <a:pt x="71250" y="68571"/>
                    <a:pt x="71250" y="60952"/>
                    <a:pt x="71250" y="53333"/>
                  </a:cubicBezTo>
                  <a:cubicBezTo>
                    <a:pt x="71250" y="51428"/>
                    <a:pt x="71250" y="49523"/>
                    <a:pt x="73125" y="49523"/>
                  </a:cubicBezTo>
                  <a:cubicBezTo>
                    <a:pt x="73125" y="49523"/>
                    <a:pt x="80625" y="49523"/>
                    <a:pt x="80625" y="49523"/>
                  </a:cubicBezTo>
                  <a:cubicBezTo>
                    <a:pt x="80625" y="38095"/>
                    <a:pt x="80625" y="24761"/>
                    <a:pt x="80625" y="13333"/>
                  </a:cubicBezTo>
                  <a:cubicBezTo>
                    <a:pt x="86250" y="15238"/>
                    <a:pt x="90000" y="11428"/>
                    <a:pt x="95625" y="11428"/>
                  </a:cubicBezTo>
                  <a:cubicBezTo>
                    <a:pt x="95625" y="9523"/>
                    <a:pt x="97500" y="9523"/>
                    <a:pt x="99375" y="9523"/>
                  </a:cubicBezTo>
                  <a:cubicBezTo>
                    <a:pt x="99375" y="9523"/>
                    <a:pt x="103125" y="15238"/>
                    <a:pt x="105000" y="15238"/>
                  </a:cubicBezTo>
                  <a:cubicBezTo>
                    <a:pt x="106875" y="13333"/>
                    <a:pt x="105000" y="11428"/>
                    <a:pt x="108750" y="11428"/>
                  </a:cubicBezTo>
                  <a:cubicBezTo>
                    <a:pt x="110625" y="11428"/>
                    <a:pt x="112500" y="9523"/>
                    <a:pt x="116250" y="9523"/>
                  </a:cubicBezTo>
                  <a:cubicBezTo>
                    <a:pt x="120000" y="7619"/>
                    <a:pt x="112500" y="3809"/>
                    <a:pt x="110625" y="3809"/>
                  </a:cubicBezTo>
                  <a:cubicBezTo>
                    <a:pt x="101250" y="3809"/>
                    <a:pt x="93750" y="9523"/>
                    <a:pt x="84375" y="9523"/>
                  </a:cubicBezTo>
                  <a:cubicBezTo>
                    <a:pt x="76875" y="9523"/>
                    <a:pt x="69375" y="9523"/>
                    <a:pt x="61875" y="952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4" name="Shape 2610">
              <a:extLst>
                <a:ext uri="{FF2B5EF4-FFF2-40B4-BE49-F238E27FC236}">
                  <a16:creationId xmlns:a16="http://schemas.microsoft.com/office/drawing/2014/main" id="{19DA2C05-044E-4032-8B04-1CB7CBEE17DB}"/>
                </a:ext>
              </a:extLst>
            </p:cNvPr>
            <p:cNvSpPr/>
            <p:nvPr/>
          </p:nvSpPr>
          <p:spPr>
            <a:xfrm>
              <a:off x="12263868" y="8781409"/>
              <a:ext cx="850318" cy="888768"/>
            </a:xfrm>
            <a:custGeom>
              <a:avLst/>
              <a:gdLst/>
              <a:ahLst/>
              <a:cxnLst/>
              <a:rect l="0" t="0" r="0" b="0"/>
              <a:pathLst>
                <a:path w="120000" h="120000" extrusionOk="0">
                  <a:moveTo>
                    <a:pt x="118681" y="18947"/>
                  </a:moveTo>
                  <a:cubicBezTo>
                    <a:pt x="117362" y="17684"/>
                    <a:pt x="117362" y="15157"/>
                    <a:pt x="117362" y="12631"/>
                  </a:cubicBezTo>
                  <a:cubicBezTo>
                    <a:pt x="117362" y="11368"/>
                    <a:pt x="114725" y="10105"/>
                    <a:pt x="113406" y="8842"/>
                  </a:cubicBezTo>
                  <a:cubicBezTo>
                    <a:pt x="113406" y="7578"/>
                    <a:pt x="110769" y="5052"/>
                    <a:pt x="109450" y="5052"/>
                  </a:cubicBezTo>
                  <a:cubicBezTo>
                    <a:pt x="108131" y="5052"/>
                    <a:pt x="108131" y="7578"/>
                    <a:pt x="105494" y="6315"/>
                  </a:cubicBezTo>
                  <a:cubicBezTo>
                    <a:pt x="102857" y="5052"/>
                    <a:pt x="104175" y="6315"/>
                    <a:pt x="101538" y="7578"/>
                  </a:cubicBezTo>
                  <a:cubicBezTo>
                    <a:pt x="101538" y="7578"/>
                    <a:pt x="98901" y="6315"/>
                    <a:pt x="98901" y="5052"/>
                  </a:cubicBezTo>
                  <a:cubicBezTo>
                    <a:pt x="97582" y="3789"/>
                    <a:pt x="96263" y="2526"/>
                    <a:pt x="94945" y="1263"/>
                  </a:cubicBezTo>
                  <a:cubicBezTo>
                    <a:pt x="93626" y="0"/>
                    <a:pt x="92307" y="2526"/>
                    <a:pt x="90989" y="2526"/>
                  </a:cubicBezTo>
                  <a:cubicBezTo>
                    <a:pt x="89670" y="3789"/>
                    <a:pt x="87032" y="2526"/>
                    <a:pt x="85714" y="1263"/>
                  </a:cubicBezTo>
                  <a:cubicBezTo>
                    <a:pt x="83076" y="0"/>
                    <a:pt x="83076" y="1263"/>
                    <a:pt x="80439" y="2526"/>
                  </a:cubicBezTo>
                  <a:cubicBezTo>
                    <a:pt x="79120" y="3789"/>
                    <a:pt x="76483" y="2526"/>
                    <a:pt x="75164" y="2526"/>
                  </a:cubicBezTo>
                  <a:cubicBezTo>
                    <a:pt x="73846" y="3789"/>
                    <a:pt x="69890" y="3789"/>
                    <a:pt x="68571" y="3789"/>
                  </a:cubicBezTo>
                  <a:cubicBezTo>
                    <a:pt x="64615" y="1263"/>
                    <a:pt x="67252" y="7578"/>
                    <a:pt x="63296" y="7578"/>
                  </a:cubicBezTo>
                  <a:cubicBezTo>
                    <a:pt x="60659" y="8842"/>
                    <a:pt x="55384" y="7578"/>
                    <a:pt x="52747" y="6315"/>
                  </a:cubicBezTo>
                  <a:cubicBezTo>
                    <a:pt x="50109" y="5052"/>
                    <a:pt x="48791" y="2526"/>
                    <a:pt x="46153" y="2526"/>
                  </a:cubicBezTo>
                  <a:cubicBezTo>
                    <a:pt x="44835" y="1263"/>
                    <a:pt x="42197" y="3789"/>
                    <a:pt x="40879" y="5052"/>
                  </a:cubicBezTo>
                  <a:cubicBezTo>
                    <a:pt x="38241" y="7578"/>
                    <a:pt x="40879" y="11368"/>
                    <a:pt x="39560" y="15157"/>
                  </a:cubicBezTo>
                  <a:cubicBezTo>
                    <a:pt x="35604" y="21473"/>
                    <a:pt x="35604" y="29052"/>
                    <a:pt x="31648" y="34105"/>
                  </a:cubicBezTo>
                  <a:cubicBezTo>
                    <a:pt x="29010" y="37894"/>
                    <a:pt x="27692" y="40421"/>
                    <a:pt x="25054" y="44210"/>
                  </a:cubicBezTo>
                  <a:cubicBezTo>
                    <a:pt x="23736" y="46736"/>
                    <a:pt x="23736" y="49263"/>
                    <a:pt x="23736" y="51789"/>
                  </a:cubicBezTo>
                  <a:cubicBezTo>
                    <a:pt x="23736" y="55578"/>
                    <a:pt x="25054" y="58105"/>
                    <a:pt x="22417" y="60631"/>
                  </a:cubicBezTo>
                  <a:cubicBezTo>
                    <a:pt x="21098" y="60631"/>
                    <a:pt x="14505" y="64421"/>
                    <a:pt x="14505" y="64421"/>
                  </a:cubicBezTo>
                  <a:cubicBezTo>
                    <a:pt x="13186" y="64421"/>
                    <a:pt x="15824" y="60631"/>
                    <a:pt x="13186" y="61894"/>
                  </a:cubicBezTo>
                  <a:cubicBezTo>
                    <a:pt x="9230" y="64421"/>
                    <a:pt x="9230" y="66947"/>
                    <a:pt x="6593" y="63157"/>
                  </a:cubicBezTo>
                  <a:cubicBezTo>
                    <a:pt x="5274" y="64421"/>
                    <a:pt x="2637" y="66947"/>
                    <a:pt x="2637" y="69473"/>
                  </a:cubicBezTo>
                  <a:cubicBezTo>
                    <a:pt x="2637" y="69473"/>
                    <a:pt x="2637" y="70736"/>
                    <a:pt x="1318" y="70736"/>
                  </a:cubicBezTo>
                  <a:cubicBezTo>
                    <a:pt x="0" y="72000"/>
                    <a:pt x="1318" y="73263"/>
                    <a:pt x="1318" y="74526"/>
                  </a:cubicBezTo>
                  <a:cubicBezTo>
                    <a:pt x="6593" y="70736"/>
                    <a:pt x="10549" y="72000"/>
                    <a:pt x="17142" y="72000"/>
                  </a:cubicBezTo>
                  <a:cubicBezTo>
                    <a:pt x="19780" y="72000"/>
                    <a:pt x="21098" y="72000"/>
                    <a:pt x="23736" y="72000"/>
                  </a:cubicBezTo>
                  <a:cubicBezTo>
                    <a:pt x="26373" y="72000"/>
                    <a:pt x="27692" y="75789"/>
                    <a:pt x="29010" y="78315"/>
                  </a:cubicBezTo>
                  <a:cubicBezTo>
                    <a:pt x="30329" y="80842"/>
                    <a:pt x="31648" y="84631"/>
                    <a:pt x="34285" y="85894"/>
                  </a:cubicBezTo>
                  <a:cubicBezTo>
                    <a:pt x="35604" y="87157"/>
                    <a:pt x="40879" y="85894"/>
                    <a:pt x="43516" y="84631"/>
                  </a:cubicBezTo>
                  <a:cubicBezTo>
                    <a:pt x="44835" y="84631"/>
                    <a:pt x="44835" y="80842"/>
                    <a:pt x="46153" y="79578"/>
                  </a:cubicBezTo>
                  <a:cubicBezTo>
                    <a:pt x="46153" y="77052"/>
                    <a:pt x="50109" y="78315"/>
                    <a:pt x="51428" y="78315"/>
                  </a:cubicBezTo>
                  <a:cubicBezTo>
                    <a:pt x="51428" y="80842"/>
                    <a:pt x="51428" y="80842"/>
                    <a:pt x="54065" y="80842"/>
                  </a:cubicBezTo>
                  <a:cubicBezTo>
                    <a:pt x="55384" y="80842"/>
                    <a:pt x="59340" y="79578"/>
                    <a:pt x="59340" y="82105"/>
                  </a:cubicBezTo>
                  <a:cubicBezTo>
                    <a:pt x="59340" y="84631"/>
                    <a:pt x="60659" y="85894"/>
                    <a:pt x="60659" y="88421"/>
                  </a:cubicBezTo>
                  <a:cubicBezTo>
                    <a:pt x="60659" y="89684"/>
                    <a:pt x="60659" y="90947"/>
                    <a:pt x="59340" y="93473"/>
                  </a:cubicBezTo>
                  <a:cubicBezTo>
                    <a:pt x="59340" y="94736"/>
                    <a:pt x="60659" y="97263"/>
                    <a:pt x="61978" y="98526"/>
                  </a:cubicBezTo>
                  <a:cubicBezTo>
                    <a:pt x="63296" y="99789"/>
                    <a:pt x="61978" y="102315"/>
                    <a:pt x="61978" y="103578"/>
                  </a:cubicBezTo>
                  <a:cubicBezTo>
                    <a:pt x="61978" y="107368"/>
                    <a:pt x="68571" y="103578"/>
                    <a:pt x="69890" y="103578"/>
                  </a:cubicBezTo>
                  <a:cubicBezTo>
                    <a:pt x="72527" y="103578"/>
                    <a:pt x="73846" y="103578"/>
                    <a:pt x="75164" y="104842"/>
                  </a:cubicBezTo>
                  <a:cubicBezTo>
                    <a:pt x="77802" y="107368"/>
                    <a:pt x="76483" y="106105"/>
                    <a:pt x="79120" y="106105"/>
                  </a:cubicBezTo>
                  <a:cubicBezTo>
                    <a:pt x="81758" y="106105"/>
                    <a:pt x="81758" y="107368"/>
                    <a:pt x="83076" y="108631"/>
                  </a:cubicBezTo>
                  <a:cubicBezTo>
                    <a:pt x="84395" y="108631"/>
                    <a:pt x="85714" y="109894"/>
                    <a:pt x="87032" y="109894"/>
                  </a:cubicBezTo>
                  <a:cubicBezTo>
                    <a:pt x="90989" y="111157"/>
                    <a:pt x="92307" y="111157"/>
                    <a:pt x="93626" y="107368"/>
                  </a:cubicBezTo>
                  <a:cubicBezTo>
                    <a:pt x="94945" y="111157"/>
                    <a:pt x="96263" y="112421"/>
                    <a:pt x="100219" y="113684"/>
                  </a:cubicBezTo>
                  <a:cubicBezTo>
                    <a:pt x="102857" y="114947"/>
                    <a:pt x="102857" y="118736"/>
                    <a:pt x="105494" y="120000"/>
                  </a:cubicBezTo>
                  <a:cubicBezTo>
                    <a:pt x="105494" y="120000"/>
                    <a:pt x="110769" y="118736"/>
                    <a:pt x="110769" y="118736"/>
                  </a:cubicBezTo>
                  <a:cubicBezTo>
                    <a:pt x="110769" y="116210"/>
                    <a:pt x="112087" y="111157"/>
                    <a:pt x="109450" y="112421"/>
                  </a:cubicBezTo>
                  <a:cubicBezTo>
                    <a:pt x="105494" y="113684"/>
                    <a:pt x="102857" y="111157"/>
                    <a:pt x="101538" y="107368"/>
                  </a:cubicBezTo>
                  <a:cubicBezTo>
                    <a:pt x="101538" y="104842"/>
                    <a:pt x="104175" y="101052"/>
                    <a:pt x="102857" y="97263"/>
                  </a:cubicBezTo>
                  <a:cubicBezTo>
                    <a:pt x="102857" y="96000"/>
                    <a:pt x="101538" y="93473"/>
                    <a:pt x="102857" y="92210"/>
                  </a:cubicBezTo>
                  <a:cubicBezTo>
                    <a:pt x="102857" y="92210"/>
                    <a:pt x="102857" y="90947"/>
                    <a:pt x="104175" y="90947"/>
                  </a:cubicBezTo>
                  <a:cubicBezTo>
                    <a:pt x="105494" y="90947"/>
                    <a:pt x="104175" y="88421"/>
                    <a:pt x="105494" y="88421"/>
                  </a:cubicBezTo>
                  <a:cubicBezTo>
                    <a:pt x="106813" y="85894"/>
                    <a:pt x="113406" y="85894"/>
                    <a:pt x="114725" y="85894"/>
                  </a:cubicBezTo>
                  <a:cubicBezTo>
                    <a:pt x="112087" y="84631"/>
                    <a:pt x="113406" y="80842"/>
                    <a:pt x="110769" y="79578"/>
                  </a:cubicBezTo>
                  <a:cubicBezTo>
                    <a:pt x="109450" y="78315"/>
                    <a:pt x="108131" y="77052"/>
                    <a:pt x="108131" y="75789"/>
                  </a:cubicBezTo>
                  <a:cubicBezTo>
                    <a:pt x="108131" y="73263"/>
                    <a:pt x="108131" y="70736"/>
                    <a:pt x="106813" y="69473"/>
                  </a:cubicBezTo>
                  <a:cubicBezTo>
                    <a:pt x="106813" y="66947"/>
                    <a:pt x="105494" y="65684"/>
                    <a:pt x="105494" y="63157"/>
                  </a:cubicBezTo>
                  <a:cubicBezTo>
                    <a:pt x="105494" y="61894"/>
                    <a:pt x="105494" y="55578"/>
                    <a:pt x="106813" y="56842"/>
                  </a:cubicBezTo>
                  <a:cubicBezTo>
                    <a:pt x="105494" y="51789"/>
                    <a:pt x="105494" y="49263"/>
                    <a:pt x="108131" y="44210"/>
                  </a:cubicBezTo>
                  <a:cubicBezTo>
                    <a:pt x="109450" y="40421"/>
                    <a:pt x="109450" y="39157"/>
                    <a:pt x="109450" y="35368"/>
                  </a:cubicBezTo>
                  <a:cubicBezTo>
                    <a:pt x="109450" y="31578"/>
                    <a:pt x="112087" y="29052"/>
                    <a:pt x="114725" y="26526"/>
                  </a:cubicBezTo>
                  <a:cubicBezTo>
                    <a:pt x="116043" y="25263"/>
                    <a:pt x="117362" y="24000"/>
                    <a:pt x="118681" y="22736"/>
                  </a:cubicBezTo>
                  <a:cubicBezTo>
                    <a:pt x="120000" y="21473"/>
                    <a:pt x="120000" y="21473"/>
                    <a:pt x="118681" y="18947"/>
                  </a:cubicBezTo>
                  <a:cubicBezTo>
                    <a:pt x="117362" y="18947"/>
                    <a:pt x="120000" y="20210"/>
                    <a:pt x="118681" y="18947"/>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5" name="Shape 2611">
              <a:extLst>
                <a:ext uri="{FF2B5EF4-FFF2-40B4-BE49-F238E27FC236}">
                  <a16:creationId xmlns:a16="http://schemas.microsoft.com/office/drawing/2014/main" id="{E18C2CC0-5F6A-4285-AA0C-7580E382855A}"/>
                </a:ext>
              </a:extLst>
            </p:cNvPr>
            <p:cNvSpPr/>
            <p:nvPr/>
          </p:nvSpPr>
          <p:spPr>
            <a:xfrm>
              <a:off x="12254313" y="9307024"/>
              <a:ext cx="525478" cy="589328"/>
            </a:xfrm>
            <a:custGeom>
              <a:avLst/>
              <a:gdLst/>
              <a:ahLst/>
              <a:cxnLst/>
              <a:rect l="0" t="0" r="0" b="0"/>
              <a:pathLst>
                <a:path w="120000" h="120000" extrusionOk="0">
                  <a:moveTo>
                    <a:pt x="109285" y="51428"/>
                  </a:moveTo>
                  <a:cubicBezTo>
                    <a:pt x="104999" y="51428"/>
                    <a:pt x="102857" y="53333"/>
                    <a:pt x="102857" y="49523"/>
                  </a:cubicBezTo>
                  <a:cubicBezTo>
                    <a:pt x="102857" y="45714"/>
                    <a:pt x="102857" y="43809"/>
                    <a:pt x="100714" y="40000"/>
                  </a:cubicBezTo>
                  <a:cubicBezTo>
                    <a:pt x="96428" y="34285"/>
                    <a:pt x="102857" y="28571"/>
                    <a:pt x="98571" y="22857"/>
                  </a:cubicBezTo>
                  <a:cubicBezTo>
                    <a:pt x="98571" y="20952"/>
                    <a:pt x="98571" y="15238"/>
                    <a:pt x="98571" y="15238"/>
                  </a:cubicBezTo>
                  <a:cubicBezTo>
                    <a:pt x="98571" y="15238"/>
                    <a:pt x="92142" y="15238"/>
                    <a:pt x="92142" y="15238"/>
                  </a:cubicBezTo>
                  <a:cubicBezTo>
                    <a:pt x="85714" y="15238"/>
                    <a:pt x="85714" y="17142"/>
                    <a:pt x="85714" y="11428"/>
                  </a:cubicBezTo>
                  <a:cubicBezTo>
                    <a:pt x="79285" y="11428"/>
                    <a:pt x="77142" y="9523"/>
                    <a:pt x="75000" y="15238"/>
                  </a:cubicBezTo>
                  <a:cubicBezTo>
                    <a:pt x="75000" y="15238"/>
                    <a:pt x="75000" y="20952"/>
                    <a:pt x="72857" y="20952"/>
                  </a:cubicBezTo>
                  <a:cubicBezTo>
                    <a:pt x="70714" y="22857"/>
                    <a:pt x="66428" y="22857"/>
                    <a:pt x="62142" y="22857"/>
                  </a:cubicBezTo>
                  <a:cubicBezTo>
                    <a:pt x="47142" y="24761"/>
                    <a:pt x="51428" y="1904"/>
                    <a:pt x="38571" y="1904"/>
                  </a:cubicBezTo>
                  <a:cubicBezTo>
                    <a:pt x="27857" y="1904"/>
                    <a:pt x="14999" y="0"/>
                    <a:pt x="6428" y="3809"/>
                  </a:cubicBezTo>
                  <a:cubicBezTo>
                    <a:pt x="2142" y="7619"/>
                    <a:pt x="12857" y="19047"/>
                    <a:pt x="12857" y="22857"/>
                  </a:cubicBezTo>
                  <a:cubicBezTo>
                    <a:pt x="14999" y="24761"/>
                    <a:pt x="14999" y="28571"/>
                    <a:pt x="12857" y="30476"/>
                  </a:cubicBezTo>
                  <a:cubicBezTo>
                    <a:pt x="8571" y="32380"/>
                    <a:pt x="12857" y="36190"/>
                    <a:pt x="12857" y="38095"/>
                  </a:cubicBezTo>
                  <a:cubicBezTo>
                    <a:pt x="19285" y="45714"/>
                    <a:pt x="23571" y="55238"/>
                    <a:pt x="17142" y="62857"/>
                  </a:cubicBezTo>
                  <a:cubicBezTo>
                    <a:pt x="12857" y="68571"/>
                    <a:pt x="8571" y="72380"/>
                    <a:pt x="6428" y="78095"/>
                  </a:cubicBezTo>
                  <a:cubicBezTo>
                    <a:pt x="4285" y="83809"/>
                    <a:pt x="2142" y="89523"/>
                    <a:pt x="0" y="95238"/>
                  </a:cubicBezTo>
                  <a:cubicBezTo>
                    <a:pt x="0" y="99047"/>
                    <a:pt x="0" y="102857"/>
                    <a:pt x="0" y="104761"/>
                  </a:cubicBezTo>
                  <a:cubicBezTo>
                    <a:pt x="0" y="106666"/>
                    <a:pt x="0" y="110476"/>
                    <a:pt x="0" y="112380"/>
                  </a:cubicBezTo>
                  <a:cubicBezTo>
                    <a:pt x="2142" y="112380"/>
                    <a:pt x="4285" y="112380"/>
                    <a:pt x="6428" y="112380"/>
                  </a:cubicBezTo>
                  <a:cubicBezTo>
                    <a:pt x="10714" y="112380"/>
                    <a:pt x="10714" y="106666"/>
                    <a:pt x="17142" y="110476"/>
                  </a:cubicBezTo>
                  <a:cubicBezTo>
                    <a:pt x="17142" y="110476"/>
                    <a:pt x="19285" y="112380"/>
                    <a:pt x="19285" y="112380"/>
                  </a:cubicBezTo>
                  <a:cubicBezTo>
                    <a:pt x="25714" y="112380"/>
                    <a:pt x="29999" y="112380"/>
                    <a:pt x="34285" y="112380"/>
                  </a:cubicBezTo>
                  <a:cubicBezTo>
                    <a:pt x="40714" y="112380"/>
                    <a:pt x="47142" y="112380"/>
                    <a:pt x="53571" y="112380"/>
                  </a:cubicBezTo>
                  <a:cubicBezTo>
                    <a:pt x="55714" y="112380"/>
                    <a:pt x="62142" y="112380"/>
                    <a:pt x="64285" y="112380"/>
                  </a:cubicBezTo>
                  <a:cubicBezTo>
                    <a:pt x="68571" y="120000"/>
                    <a:pt x="77142" y="118095"/>
                    <a:pt x="83571" y="118095"/>
                  </a:cubicBezTo>
                  <a:cubicBezTo>
                    <a:pt x="94285" y="118095"/>
                    <a:pt x="102857" y="116190"/>
                    <a:pt x="113571" y="114285"/>
                  </a:cubicBezTo>
                  <a:cubicBezTo>
                    <a:pt x="107142" y="108571"/>
                    <a:pt x="98571" y="104761"/>
                    <a:pt x="98571" y="97142"/>
                  </a:cubicBezTo>
                  <a:cubicBezTo>
                    <a:pt x="98571" y="87619"/>
                    <a:pt x="98571" y="78095"/>
                    <a:pt x="98571" y="70476"/>
                  </a:cubicBezTo>
                  <a:cubicBezTo>
                    <a:pt x="98571" y="68571"/>
                    <a:pt x="119999" y="72380"/>
                    <a:pt x="119999" y="66666"/>
                  </a:cubicBezTo>
                  <a:cubicBezTo>
                    <a:pt x="119999" y="62857"/>
                    <a:pt x="119999" y="57142"/>
                    <a:pt x="119999" y="51428"/>
                  </a:cubicBezTo>
                  <a:cubicBezTo>
                    <a:pt x="119999" y="45714"/>
                    <a:pt x="113571" y="51428"/>
                    <a:pt x="109285" y="5142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6" name="Shape 2612">
              <a:extLst>
                <a:ext uri="{FF2B5EF4-FFF2-40B4-BE49-F238E27FC236}">
                  <a16:creationId xmlns:a16="http://schemas.microsoft.com/office/drawing/2014/main" id="{689EB8DE-9F77-4F64-8B6B-C59466C02DC6}"/>
                </a:ext>
              </a:extLst>
            </p:cNvPr>
            <p:cNvSpPr/>
            <p:nvPr/>
          </p:nvSpPr>
          <p:spPr>
            <a:xfrm>
              <a:off x="12591893" y="9867680"/>
              <a:ext cx="429937" cy="449162"/>
            </a:xfrm>
            <a:custGeom>
              <a:avLst/>
              <a:gdLst/>
              <a:ahLst/>
              <a:cxnLst/>
              <a:rect l="0" t="0" r="0" b="0"/>
              <a:pathLst>
                <a:path w="120000" h="120000" extrusionOk="0">
                  <a:moveTo>
                    <a:pt x="65217" y="5000"/>
                  </a:moveTo>
                  <a:cubicBezTo>
                    <a:pt x="62608" y="7500"/>
                    <a:pt x="57391" y="7500"/>
                    <a:pt x="54782" y="7500"/>
                  </a:cubicBezTo>
                  <a:cubicBezTo>
                    <a:pt x="49565" y="7500"/>
                    <a:pt x="52173" y="15000"/>
                    <a:pt x="46956" y="10000"/>
                  </a:cubicBezTo>
                  <a:cubicBezTo>
                    <a:pt x="39130" y="0"/>
                    <a:pt x="26086" y="12500"/>
                    <a:pt x="15652" y="10000"/>
                  </a:cubicBezTo>
                  <a:cubicBezTo>
                    <a:pt x="15652" y="22500"/>
                    <a:pt x="15652" y="35000"/>
                    <a:pt x="15652" y="45000"/>
                  </a:cubicBezTo>
                  <a:cubicBezTo>
                    <a:pt x="15652" y="47500"/>
                    <a:pt x="18260" y="57500"/>
                    <a:pt x="15652" y="57500"/>
                  </a:cubicBezTo>
                  <a:cubicBezTo>
                    <a:pt x="13043" y="60000"/>
                    <a:pt x="2608" y="55000"/>
                    <a:pt x="2608" y="60000"/>
                  </a:cubicBezTo>
                  <a:cubicBezTo>
                    <a:pt x="2608" y="65000"/>
                    <a:pt x="2608" y="72500"/>
                    <a:pt x="2608" y="77500"/>
                  </a:cubicBezTo>
                  <a:cubicBezTo>
                    <a:pt x="2608" y="82500"/>
                    <a:pt x="0" y="90000"/>
                    <a:pt x="2608" y="95000"/>
                  </a:cubicBezTo>
                  <a:cubicBezTo>
                    <a:pt x="13043" y="97500"/>
                    <a:pt x="15652" y="110000"/>
                    <a:pt x="10434" y="117500"/>
                  </a:cubicBezTo>
                  <a:cubicBezTo>
                    <a:pt x="10434" y="120000"/>
                    <a:pt x="20869" y="120000"/>
                    <a:pt x="20869" y="120000"/>
                  </a:cubicBezTo>
                  <a:cubicBezTo>
                    <a:pt x="26086" y="120000"/>
                    <a:pt x="28695" y="115000"/>
                    <a:pt x="33913" y="110000"/>
                  </a:cubicBezTo>
                  <a:cubicBezTo>
                    <a:pt x="39130" y="105000"/>
                    <a:pt x="39130" y="97500"/>
                    <a:pt x="49565" y="102500"/>
                  </a:cubicBezTo>
                  <a:cubicBezTo>
                    <a:pt x="60000" y="107500"/>
                    <a:pt x="70434" y="110000"/>
                    <a:pt x="75652" y="97500"/>
                  </a:cubicBezTo>
                  <a:cubicBezTo>
                    <a:pt x="75652" y="95000"/>
                    <a:pt x="75652" y="92500"/>
                    <a:pt x="80869" y="92500"/>
                  </a:cubicBezTo>
                  <a:cubicBezTo>
                    <a:pt x="86086" y="92500"/>
                    <a:pt x="88695" y="87500"/>
                    <a:pt x="88695" y="85000"/>
                  </a:cubicBezTo>
                  <a:cubicBezTo>
                    <a:pt x="93913" y="77500"/>
                    <a:pt x="104347" y="70000"/>
                    <a:pt x="112173" y="65000"/>
                  </a:cubicBezTo>
                  <a:cubicBezTo>
                    <a:pt x="117391" y="62500"/>
                    <a:pt x="120000" y="60000"/>
                    <a:pt x="114782" y="55000"/>
                  </a:cubicBezTo>
                  <a:cubicBezTo>
                    <a:pt x="112173" y="52500"/>
                    <a:pt x="104347" y="55000"/>
                    <a:pt x="104347" y="52500"/>
                  </a:cubicBezTo>
                  <a:cubicBezTo>
                    <a:pt x="101739" y="50000"/>
                    <a:pt x="99130" y="47500"/>
                    <a:pt x="99130" y="42500"/>
                  </a:cubicBezTo>
                  <a:cubicBezTo>
                    <a:pt x="99130" y="42500"/>
                    <a:pt x="101739" y="40000"/>
                    <a:pt x="101739" y="37500"/>
                  </a:cubicBezTo>
                  <a:cubicBezTo>
                    <a:pt x="99130" y="37500"/>
                    <a:pt x="96521" y="37500"/>
                    <a:pt x="93913" y="35000"/>
                  </a:cubicBezTo>
                  <a:cubicBezTo>
                    <a:pt x="93913" y="35000"/>
                    <a:pt x="96521" y="32500"/>
                    <a:pt x="93913" y="32500"/>
                  </a:cubicBezTo>
                  <a:cubicBezTo>
                    <a:pt x="91304" y="32500"/>
                    <a:pt x="91304" y="30000"/>
                    <a:pt x="88695" y="30000"/>
                  </a:cubicBezTo>
                  <a:cubicBezTo>
                    <a:pt x="83478" y="27500"/>
                    <a:pt x="80869" y="25000"/>
                    <a:pt x="78260" y="17500"/>
                  </a:cubicBezTo>
                  <a:cubicBezTo>
                    <a:pt x="78260" y="15000"/>
                    <a:pt x="70434" y="5000"/>
                    <a:pt x="65217" y="5000"/>
                  </a:cubicBezTo>
                  <a:cubicBezTo>
                    <a:pt x="65217" y="5000"/>
                    <a:pt x="67826" y="5000"/>
                    <a:pt x="65217" y="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7" name="Shape 2613">
              <a:extLst>
                <a:ext uri="{FF2B5EF4-FFF2-40B4-BE49-F238E27FC236}">
                  <a16:creationId xmlns:a16="http://schemas.microsoft.com/office/drawing/2014/main" id="{5E94B9B9-E735-4B0F-BD0E-140D408F0919}"/>
                </a:ext>
              </a:extLst>
            </p:cNvPr>
            <p:cNvSpPr/>
            <p:nvPr/>
          </p:nvSpPr>
          <p:spPr>
            <a:xfrm>
              <a:off x="12824376" y="9775297"/>
              <a:ext cx="366242" cy="324925"/>
            </a:xfrm>
            <a:custGeom>
              <a:avLst/>
              <a:gdLst/>
              <a:ahLst/>
              <a:cxnLst/>
              <a:rect l="0" t="0" r="0" b="0"/>
              <a:pathLst>
                <a:path w="120000" h="120000" extrusionOk="0">
                  <a:moveTo>
                    <a:pt x="120000" y="75428"/>
                  </a:moveTo>
                  <a:cubicBezTo>
                    <a:pt x="120000" y="72000"/>
                    <a:pt x="116923" y="65142"/>
                    <a:pt x="116923" y="61714"/>
                  </a:cubicBezTo>
                  <a:cubicBezTo>
                    <a:pt x="116923" y="54857"/>
                    <a:pt x="120000" y="51428"/>
                    <a:pt x="120000" y="48000"/>
                  </a:cubicBezTo>
                  <a:cubicBezTo>
                    <a:pt x="120000" y="37714"/>
                    <a:pt x="120000" y="30857"/>
                    <a:pt x="116923" y="24000"/>
                  </a:cubicBezTo>
                  <a:cubicBezTo>
                    <a:pt x="116923" y="13714"/>
                    <a:pt x="89230" y="6857"/>
                    <a:pt x="83076" y="6857"/>
                  </a:cubicBezTo>
                  <a:cubicBezTo>
                    <a:pt x="83076" y="0"/>
                    <a:pt x="83076" y="0"/>
                    <a:pt x="73846" y="0"/>
                  </a:cubicBezTo>
                  <a:cubicBezTo>
                    <a:pt x="64615" y="0"/>
                    <a:pt x="64615" y="3428"/>
                    <a:pt x="58461" y="10285"/>
                  </a:cubicBezTo>
                  <a:cubicBezTo>
                    <a:pt x="55384" y="17142"/>
                    <a:pt x="46153" y="20571"/>
                    <a:pt x="40000" y="24000"/>
                  </a:cubicBezTo>
                  <a:cubicBezTo>
                    <a:pt x="36923" y="30857"/>
                    <a:pt x="33846" y="41142"/>
                    <a:pt x="27692" y="41142"/>
                  </a:cubicBezTo>
                  <a:cubicBezTo>
                    <a:pt x="21538" y="41142"/>
                    <a:pt x="15384" y="37714"/>
                    <a:pt x="6153" y="41142"/>
                  </a:cubicBezTo>
                  <a:cubicBezTo>
                    <a:pt x="0" y="44571"/>
                    <a:pt x="12307" y="51428"/>
                    <a:pt x="15384" y="54857"/>
                  </a:cubicBezTo>
                  <a:cubicBezTo>
                    <a:pt x="18461" y="61714"/>
                    <a:pt x="18461" y="68571"/>
                    <a:pt x="24615" y="72000"/>
                  </a:cubicBezTo>
                  <a:cubicBezTo>
                    <a:pt x="27692" y="75428"/>
                    <a:pt x="30769" y="78857"/>
                    <a:pt x="33846" y="78857"/>
                  </a:cubicBezTo>
                  <a:cubicBezTo>
                    <a:pt x="36923" y="78857"/>
                    <a:pt x="33846" y="82285"/>
                    <a:pt x="33846" y="82285"/>
                  </a:cubicBezTo>
                  <a:cubicBezTo>
                    <a:pt x="36923" y="82285"/>
                    <a:pt x="40000" y="85714"/>
                    <a:pt x="43076" y="85714"/>
                  </a:cubicBezTo>
                  <a:cubicBezTo>
                    <a:pt x="43076" y="89142"/>
                    <a:pt x="40000" y="92571"/>
                    <a:pt x="40000" y="96000"/>
                  </a:cubicBezTo>
                  <a:cubicBezTo>
                    <a:pt x="40000" y="99428"/>
                    <a:pt x="43076" y="106285"/>
                    <a:pt x="46153" y="106285"/>
                  </a:cubicBezTo>
                  <a:cubicBezTo>
                    <a:pt x="55384" y="106285"/>
                    <a:pt x="58461" y="106285"/>
                    <a:pt x="61538" y="116571"/>
                  </a:cubicBezTo>
                  <a:cubicBezTo>
                    <a:pt x="64615" y="120000"/>
                    <a:pt x="70769" y="116571"/>
                    <a:pt x="76923" y="120000"/>
                  </a:cubicBezTo>
                  <a:cubicBezTo>
                    <a:pt x="80000" y="120000"/>
                    <a:pt x="80000" y="120000"/>
                    <a:pt x="83076" y="120000"/>
                  </a:cubicBezTo>
                  <a:cubicBezTo>
                    <a:pt x="95384" y="120000"/>
                    <a:pt x="98461" y="116571"/>
                    <a:pt x="104615" y="106285"/>
                  </a:cubicBezTo>
                  <a:cubicBezTo>
                    <a:pt x="107692" y="102857"/>
                    <a:pt x="110769" y="96000"/>
                    <a:pt x="110769" y="92571"/>
                  </a:cubicBezTo>
                  <a:cubicBezTo>
                    <a:pt x="113846" y="85714"/>
                    <a:pt x="120000" y="82285"/>
                    <a:pt x="120000" y="7542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8" name="Shape 2614">
              <a:extLst>
                <a:ext uri="{FF2B5EF4-FFF2-40B4-BE49-F238E27FC236}">
                  <a16:creationId xmlns:a16="http://schemas.microsoft.com/office/drawing/2014/main" id="{B1A4199C-1579-4E03-A66D-F6A7CDBC342C}"/>
                </a:ext>
              </a:extLst>
            </p:cNvPr>
            <p:cNvSpPr/>
            <p:nvPr/>
          </p:nvSpPr>
          <p:spPr>
            <a:xfrm>
              <a:off x="13069599" y="10259499"/>
              <a:ext cx="92356" cy="105123"/>
            </a:xfrm>
            <a:custGeom>
              <a:avLst/>
              <a:gdLst/>
              <a:ahLst/>
              <a:cxnLst/>
              <a:rect l="0" t="0" r="0" b="0"/>
              <a:pathLst>
                <a:path w="120000" h="120000" extrusionOk="0">
                  <a:moveTo>
                    <a:pt x="60000" y="10909"/>
                  </a:moveTo>
                  <a:cubicBezTo>
                    <a:pt x="0" y="21818"/>
                    <a:pt x="36000" y="120000"/>
                    <a:pt x="84000" y="98181"/>
                  </a:cubicBezTo>
                  <a:cubicBezTo>
                    <a:pt x="120000" y="87272"/>
                    <a:pt x="108000" y="0"/>
                    <a:pt x="60000" y="10909"/>
                  </a:cubicBezTo>
                  <a:cubicBezTo>
                    <a:pt x="36000" y="10909"/>
                    <a:pt x="72000" y="10909"/>
                    <a:pt x="60000" y="1090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39" name="Shape 2615">
              <a:extLst>
                <a:ext uri="{FF2B5EF4-FFF2-40B4-BE49-F238E27FC236}">
                  <a16:creationId xmlns:a16="http://schemas.microsoft.com/office/drawing/2014/main" id="{ACAC2661-CB4E-4DEF-98C7-0494BFEA81BA}"/>
                </a:ext>
              </a:extLst>
            </p:cNvPr>
            <p:cNvSpPr/>
            <p:nvPr/>
          </p:nvSpPr>
          <p:spPr>
            <a:xfrm>
              <a:off x="12442212" y="10090667"/>
              <a:ext cx="738852" cy="646664"/>
            </a:xfrm>
            <a:custGeom>
              <a:avLst/>
              <a:gdLst/>
              <a:ahLst/>
              <a:cxnLst/>
              <a:rect l="0" t="0" r="0" b="0"/>
              <a:pathLst>
                <a:path w="120000" h="120000" extrusionOk="0">
                  <a:moveTo>
                    <a:pt x="112405" y="46956"/>
                  </a:moveTo>
                  <a:cubicBezTo>
                    <a:pt x="107848" y="46956"/>
                    <a:pt x="103291" y="41739"/>
                    <a:pt x="104810" y="38260"/>
                  </a:cubicBezTo>
                  <a:cubicBezTo>
                    <a:pt x="104810" y="34782"/>
                    <a:pt x="107848" y="33043"/>
                    <a:pt x="109367" y="33043"/>
                  </a:cubicBezTo>
                  <a:cubicBezTo>
                    <a:pt x="110886" y="33043"/>
                    <a:pt x="112405" y="34782"/>
                    <a:pt x="113924" y="34782"/>
                  </a:cubicBezTo>
                  <a:cubicBezTo>
                    <a:pt x="113924" y="29565"/>
                    <a:pt x="115443" y="24347"/>
                    <a:pt x="113924" y="19130"/>
                  </a:cubicBezTo>
                  <a:cubicBezTo>
                    <a:pt x="112405" y="17391"/>
                    <a:pt x="110886" y="13913"/>
                    <a:pt x="110886" y="12173"/>
                  </a:cubicBezTo>
                  <a:cubicBezTo>
                    <a:pt x="109367" y="8695"/>
                    <a:pt x="109367" y="5217"/>
                    <a:pt x="109367" y="1739"/>
                  </a:cubicBezTo>
                  <a:cubicBezTo>
                    <a:pt x="106329" y="3478"/>
                    <a:pt x="101772" y="1739"/>
                    <a:pt x="100253" y="1739"/>
                  </a:cubicBezTo>
                  <a:cubicBezTo>
                    <a:pt x="95696" y="0"/>
                    <a:pt x="92658" y="0"/>
                    <a:pt x="91139" y="3478"/>
                  </a:cubicBezTo>
                  <a:cubicBezTo>
                    <a:pt x="88101" y="5217"/>
                    <a:pt x="85063" y="5217"/>
                    <a:pt x="83544" y="8695"/>
                  </a:cubicBezTo>
                  <a:cubicBezTo>
                    <a:pt x="82025" y="10434"/>
                    <a:pt x="78987" y="12173"/>
                    <a:pt x="77468" y="13913"/>
                  </a:cubicBezTo>
                  <a:cubicBezTo>
                    <a:pt x="75949" y="15652"/>
                    <a:pt x="75949" y="19130"/>
                    <a:pt x="74430" y="20869"/>
                  </a:cubicBezTo>
                  <a:cubicBezTo>
                    <a:pt x="72911" y="24347"/>
                    <a:pt x="69873" y="20869"/>
                    <a:pt x="68354" y="24347"/>
                  </a:cubicBezTo>
                  <a:cubicBezTo>
                    <a:pt x="66835" y="26086"/>
                    <a:pt x="68354" y="27826"/>
                    <a:pt x="66835" y="29565"/>
                  </a:cubicBezTo>
                  <a:cubicBezTo>
                    <a:pt x="63797" y="36521"/>
                    <a:pt x="56202" y="31304"/>
                    <a:pt x="51645" y="29565"/>
                  </a:cubicBezTo>
                  <a:cubicBezTo>
                    <a:pt x="47088" y="26086"/>
                    <a:pt x="45569" y="33043"/>
                    <a:pt x="42531" y="36521"/>
                  </a:cubicBezTo>
                  <a:cubicBezTo>
                    <a:pt x="41012" y="38260"/>
                    <a:pt x="39493" y="41739"/>
                    <a:pt x="36455" y="41739"/>
                  </a:cubicBezTo>
                  <a:cubicBezTo>
                    <a:pt x="36455" y="41739"/>
                    <a:pt x="30379" y="41739"/>
                    <a:pt x="30379" y="40000"/>
                  </a:cubicBezTo>
                  <a:cubicBezTo>
                    <a:pt x="33417" y="34782"/>
                    <a:pt x="31898" y="26086"/>
                    <a:pt x="25822" y="24347"/>
                  </a:cubicBezTo>
                  <a:cubicBezTo>
                    <a:pt x="25822" y="33043"/>
                    <a:pt x="25822" y="41739"/>
                    <a:pt x="25822" y="50434"/>
                  </a:cubicBezTo>
                  <a:cubicBezTo>
                    <a:pt x="25822" y="50434"/>
                    <a:pt x="27341" y="55652"/>
                    <a:pt x="25822" y="57391"/>
                  </a:cubicBezTo>
                  <a:cubicBezTo>
                    <a:pt x="21265" y="60869"/>
                    <a:pt x="19746" y="62608"/>
                    <a:pt x="13670" y="60869"/>
                  </a:cubicBezTo>
                  <a:cubicBezTo>
                    <a:pt x="12151" y="60869"/>
                    <a:pt x="10632" y="60869"/>
                    <a:pt x="9113" y="59130"/>
                  </a:cubicBezTo>
                  <a:cubicBezTo>
                    <a:pt x="7594" y="55652"/>
                    <a:pt x="6075" y="53913"/>
                    <a:pt x="3037" y="57391"/>
                  </a:cubicBezTo>
                  <a:cubicBezTo>
                    <a:pt x="0" y="60869"/>
                    <a:pt x="3037" y="66086"/>
                    <a:pt x="4556" y="69565"/>
                  </a:cubicBezTo>
                  <a:cubicBezTo>
                    <a:pt x="6075" y="71304"/>
                    <a:pt x="7594" y="74782"/>
                    <a:pt x="7594" y="78260"/>
                  </a:cubicBezTo>
                  <a:cubicBezTo>
                    <a:pt x="10632" y="85217"/>
                    <a:pt x="16708" y="88695"/>
                    <a:pt x="13670" y="97391"/>
                  </a:cubicBezTo>
                  <a:cubicBezTo>
                    <a:pt x="12151" y="100869"/>
                    <a:pt x="10632" y="100869"/>
                    <a:pt x="12151" y="104347"/>
                  </a:cubicBezTo>
                  <a:cubicBezTo>
                    <a:pt x="13670" y="106086"/>
                    <a:pt x="13670" y="107826"/>
                    <a:pt x="13670" y="107826"/>
                  </a:cubicBezTo>
                  <a:cubicBezTo>
                    <a:pt x="15189" y="109565"/>
                    <a:pt x="13670" y="113043"/>
                    <a:pt x="15189" y="114782"/>
                  </a:cubicBezTo>
                  <a:cubicBezTo>
                    <a:pt x="15189" y="114782"/>
                    <a:pt x="15189" y="111304"/>
                    <a:pt x="16708" y="111304"/>
                  </a:cubicBezTo>
                  <a:cubicBezTo>
                    <a:pt x="16708" y="111304"/>
                    <a:pt x="21265" y="116521"/>
                    <a:pt x="22784" y="118260"/>
                  </a:cubicBezTo>
                  <a:cubicBezTo>
                    <a:pt x="25822" y="120000"/>
                    <a:pt x="28860" y="114782"/>
                    <a:pt x="31898" y="114782"/>
                  </a:cubicBezTo>
                  <a:cubicBezTo>
                    <a:pt x="34936" y="113043"/>
                    <a:pt x="37974" y="116521"/>
                    <a:pt x="39493" y="113043"/>
                  </a:cubicBezTo>
                  <a:cubicBezTo>
                    <a:pt x="42531" y="111304"/>
                    <a:pt x="44050" y="111304"/>
                    <a:pt x="47088" y="111304"/>
                  </a:cubicBezTo>
                  <a:cubicBezTo>
                    <a:pt x="50126" y="111304"/>
                    <a:pt x="53164" y="111304"/>
                    <a:pt x="57721" y="111304"/>
                  </a:cubicBezTo>
                  <a:cubicBezTo>
                    <a:pt x="57721" y="111304"/>
                    <a:pt x="59240" y="111304"/>
                    <a:pt x="59240" y="111304"/>
                  </a:cubicBezTo>
                  <a:cubicBezTo>
                    <a:pt x="60759" y="111304"/>
                    <a:pt x="60759" y="109565"/>
                    <a:pt x="62278" y="109565"/>
                  </a:cubicBezTo>
                  <a:cubicBezTo>
                    <a:pt x="62278" y="109565"/>
                    <a:pt x="62278" y="107826"/>
                    <a:pt x="63797" y="107826"/>
                  </a:cubicBezTo>
                  <a:cubicBezTo>
                    <a:pt x="63797" y="109565"/>
                    <a:pt x="63797" y="113043"/>
                    <a:pt x="66835" y="113043"/>
                  </a:cubicBezTo>
                  <a:cubicBezTo>
                    <a:pt x="66835" y="113043"/>
                    <a:pt x="65316" y="106086"/>
                    <a:pt x="69873" y="107826"/>
                  </a:cubicBezTo>
                  <a:cubicBezTo>
                    <a:pt x="75949" y="109565"/>
                    <a:pt x="82025" y="102608"/>
                    <a:pt x="86582" y="97391"/>
                  </a:cubicBezTo>
                  <a:cubicBezTo>
                    <a:pt x="91139" y="93913"/>
                    <a:pt x="94177" y="88695"/>
                    <a:pt x="98734" y="83478"/>
                  </a:cubicBezTo>
                  <a:cubicBezTo>
                    <a:pt x="103291" y="78260"/>
                    <a:pt x="104810" y="71304"/>
                    <a:pt x="109367" y="64347"/>
                  </a:cubicBezTo>
                  <a:cubicBezTo>
                    <a:pt x="110886" y="62608"/>
                    <a:pt x="115443" y="60869"/>
                    <a:pt x="116962" y="57391"/>
                  </a:cubicBezTo>
                  <a:cubicBezTo>
                    <a:pt x="118481" y="53913"/>
                    <a:pt x="120000" y="46956"/>
                    <a:pt x="120000" y="43478"/>
                  </a:cubicBezTo>
                  <a:cubicBezTo>
                    <a:pt x="118481" y="43478"/>
                    <a:pt x="116962" y="43478"/>
                    <a:pt x="115443" y="43478"/>
                  </a:cubicBezTo>
                  <a:cubicBezTo>
                    <a:pt x="113924" y="43478"/>
                    <a:pt x="113924" y="46956"/>
                    <a:pt x="112405" y="46956"/>
                  </a:cubicBezTo>
                  <a:close/>
                  <a:moveTo>
                    <a:pt x="94177" y="67826"/>
                  </a:moveTo>
                  <a:cubicBezTo>
                    <a:pt x="92658" y="67826"/>
                    <a:pt x="92658" y="71304"/>
                    <a:pt x="92658" y="71304"/>
                  </a:cubicBezTo>
                  <a:cubicBezTo>
                    <a:pt x="91139" y="74782"/>
                    <a:pt x="88101" y="73043"/>
                    <a:pt x="86582" y="74782"/>
                  </a:cubicBezTo>
                  <a:cubicBezTo>
                    <a:pt x="85063" y="74782"/>
                    <a:pt x="85063" y="76521"/>
                    <a:pt x="83544" y="76521"/>
                  </a:cubicBezTo>
                  <a:cubicBezTo>
                    <a:pt x="80506" y="76521"/>
                    <a:pt x="78987" y="73043"/>
                    <a:pt x="78987" y="71304"/>
                  </a:cubicBezTo>
                  <a:cubicBezTo>
                    <a:pt x="77468" y="67826"/>
                    <a:pt x="82025" y="62608"/>
                    <a:pt x="85063" y="60869"/>
                  </a:cubicBezTo>
                  <a:cubicBezTo>
                    <a:pt x="86582" y="59130"/>
                    <a:pt x="89620" y="59130"/>
                    <a:pt x="91139" y="60869"/>
                  </a:cubicBezTo>
                  <a:cubicBezTo>
                    <a:pt x="92658" y="62608"/>
                    <a:pt x="97215" y="66086"/>
                    <a:pt x="94177" y="67826"/>
                  </a:cubicBezTo>
                  <a:cubicBezTo>
                    <a:pt x="92658" y="67826"/>
                    <a:pt x="95696" y="66086"/>
                    <a:pt x="94177" y="6782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0" name="Shape 2616">
              <a:extLst>
                <a:ext uri="{FF2B5EF4-FFF2-40B4-BE49-F238E27FC236}">
                  <a16:creationId xmlns:a16="http://schemas.microsoft.com/office/drawing/2014/main" id="{657A5293-5C62-4129-958D-11C0F7ADDDC4}"/>
                </a:ext>
              </a:extLst>
            </p:cNvPr>
            <p:cNvSpPr/>
            <p:nvPr/>
          </p:nvSpPr>
          <p:spPr>
            <a:xfrm>
              <a:off x="12919917" y="10399666"/>
              <a:ext cx="121017" cy="124237"/>
            </a:xfrm>
            <a:custGeom>
              <a:avLst/>
              <a:gdLst/>
              <a:ahLst/>
              <a:cxnLst/>
              <a:rect l="0" t="0" r="0" b="0"/>
              <a:pathLst>
                <a:path w="120000" h="120000" extrusionOk="0">
                  <a:moveTo>
                    <a:pt x="101538" y="36923"/>
                  </a:moveTo>
                  <a:cubicBezTo>
                    <a:pt x="83076" y="18461"/>
                    <a:pt x="46153" y="0"/>
                    <a:pt x="27692" y="27692"/>
                  </a:cubicBezTo>
                  <a:cubicBezTo>
                    <a:pt x="9230" y="46153"/>
                    <a:pt x="0" y="64615"/>
                    <a:pt x="18461" y="83076"/>
                  </a:cubicBezTo>
                  <a:cubicBezTo>
                    <a:pt x="36923" y="120000"/>
                    <a:pt x="46153" y="83076"/>
                    <a:pt x="64615" y="83076"/>
                  </a:cubicBezTo>
                  <a:cubicBezTo>
                    <a:pt x="92307" y="83076"/>
                    <a:pt x="120000" y="46153"/>
                    <a:pt x="101538" y="36923"/>
                  </a:cubicBezTo>
                  <a:cubicBezTo>
                    <a:pt x="92307" y="27692"/>
                    <a:pt x="110769" y="36923"/>
                    <a:pt x="101538" y="3692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1" name="Shape 2617">
              <a:extLst>
                <a:ext uri="{FF2B5EF4-FFF2-40B4-BE49-F238E27FC236}">
                  <a16:creationId xmlns:a16="http://schemas.microsoft.com/office/drawing/2014/main" id="{17FC475B-2A19-4A94-853F-B25621DDD9DF}"/>
                </a:ext>
              </a:extLst>
            </p:cNvPr>
            <p:cNvSpPr/>
            <p:nvPr/>
          </p:nvSpPr>
          <p:spPr>
            <a:xfrm>
              <a:off x="12263868" y="9240123"/>
              <a:ext cx="47769" cy="76451"/>
            </a:xfrm>
            <a:custGeom>
              <a:avLst/>
              <a:gdLst/>
              <a:ahLst/>
              <a:cxnLst/>
              <a:rect l="0" t="0" r="0" b="0"/>
              <a:pathLst>
                <a:path w="120000" h="120000" extrusionOk="0">
                  <a:moveTo>
                    <a:pt x="48000" y="75000"/>
                  </a:moveTo>
                  <a:cubicBezTo>
                    <a:pt x="48000" y="60000"/>
                    <a:pt x="96000" y="30000"/>
                    <a:pt x="120000" y="15000"/>
                  </a:cubicBezTo>
                  <a:cubicBezTo>
                    <a:pt x="96000" y="0"/>
                    <a:pt x="48000" y="30000"/>
                    <a:pt x="24000" y="45000"/>
                  </a:cubicBezTo>
                  <a:cubicBezTo>
                    <a:pt x="0" y="60000"/>
                    <a:pt x="0" y="90000"/>
                    <a:pt x="0" y="120000"/>
                  </a:cubicBezTo>
                  <a:cubicBezTo>
                    <a:pt x="48000" y="105000"/>
                    <a:pt x="48000" y="90000"/>
                    <a:pt x="48000" y="75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2" name="Shape 2618">
              <a:extLst>
                <a:ext uri="{FF2B5EF4-FFF2-40B4-BE49-F238E27FC236}">
                  <a16:creationId xmlns:a16="http://schemas.microsoft.com/office/drawing/2014/main" id="{A3D01D53-2F59-4F7F-8A54-1816A3DD3417}"/>
                </a:ext>
              </a:extLst>
            </p:cNvPr>
            <p:cNvSpPr/>
            <p:nvPr/>
          </p:nvSpPr>
          <p:spPr>
            <a:xfrm>
              <a:off x="12219280" y="8857862"/>
              <a:ext cx="324841" cy="420492"/>
            </a:xfrm>
            <a:custGeom>
              <a:avLst/>
              <a:gdLst/>
              <a:ahLst/>
              <a:cxnLst/>
              <a:rect l="0" t="0" r="0" b="0"/>
              <a:pathLst>
                <a:path w="120000" h="120000" extrusionOk="0">
                  <a:moveTo>
                    <a:pt x="37714" y="117333"/>
                  </a:moveTo>
                  <a:cubicBezTo>
                    <a:pt x="41142" y="117333"/>
                    <a:pt x="48000" y="112000"/>
                    <a:pt x="51428" y="109333"/>
                  </a:cubicBezTo>
                  <a:cubicBezTo>
                    <a:pt x="58285" y="106666"/>
                    <a:pt x="51428" y="114666"/>
                    <a:pt x="54857" y="114666"/>
                  </a:cubicBezTo>
                  <a:cubicBezTo>
                    <a:pt x="54857" y="114666"/>
                    <a:pt x="78857" y="104000"/>
                    <a:pt x="78857" y="98666"/>
                  </a:cubicBezTo>
                  <a:cubicBezTo>
                    <a:pt x="78857" y="88000"/>
                    <a:pt x="78857" y="77333"/>
                    <a:pt x="85714" y="69333"/>
                  </a:cubicBezTo>
                  <a:cubicBezTo>
                    <a:pt x="92571" y="58666"/>
                    <a:pt x="102857" y="50666"/>
                    <a:pt x="106285" y="42666"/>
                  </a:cubicBezTo>
                  <a:cubicBezTo>
                    <a:pt x="109714" y="34666"/>
                    <a:pt x="109714" y="29333"/>
                    <a:pt x="113142" y="21333"/>
                  </a:cubicBezTo>
                  <a:cubicBezTo>
                    <a:pt x="113142" y="16000"/>
                    <a:pt x="120000" y="10666"/>
                    <a:pt x="120000" y="5333"/>
                  </a:cubicBezTo>
                  <a:cubicBezTo>
                    <a:pt x="113142" y="5333"/>
                    <a:pt x="106285" y="0"/>
                    <a:pt x="99428" y="2666"/>
                  </a:cubicBezTo>
                  <a:cubicBezTo>
                    <a:pt x="96000" y="2666"/>
                    <a:pt x="89142" y="2666"/>
                    <a:pt x="89142" y="5333"/>
                  </a:cubicBezTo>
                  <a:cubicBezTo>
                    <a:pt x="85714" y="10666"/>
                    <a:pt x="85714" y="13333"/>
                    <a:pt x="85714" y="16000"/>
                  </a:cubicBezTo>
                  <a:cubicBezTo>
                    <a:pt x="82285" y="24000"/>
                    <a:pt x="78857" y="26666"/>
                    <a:pt x="68571" y="26666"/>
                  </a:cubicBezTo>
                  <a:cubicBezTo>
                    <a:pt x="58285" y="24000"/>
                    <a:pt x="44571" y="21333"/>
                    <a:pt x="34285" y="21333"/>
                  </a:cubicBezTo>
                  <a:cubicBezTo>
                    <a:pt x="34285" y="26666"/>
                    <a:pt x="30857" y="37333"/>
                    <a:pt x="44571" y="34666"/>
                  </a:cubicBezTo>
                  <a:cubicBezTo>
                    <a:pt x="58285" y="29333"/>
                    <a:pt x="48000" y="45333"/>
                    <a:pt x="48000" y="50666"/>
                  </a:cubicBezTo>
                  <a:cubicBezTo>
                    <a:pt x="48000" y="53333"/>
                    <a:pt x="48000" y="56000"/>
                    <a:pt x="51428" y="58666"/>
                  </a:cubicBezTo>
                  <a:cubicBezTo>
                    <a:pt x="54857" y="61333"/>
                    <a:pt x="54857" y="64000"/>
                    <a:pt x="54857" y="66666"/>
                  </a:cubicBezTo>
                  <a:cubicBezTo>
                    <a:pt x="54857" y="72000"/>
                    <a:pt x="54857" y="80000"/>
                    <a:pt x="51428" y="85333"/>
                  </a:cubicBezTo>
                  <a:cubicBezTo>
                    <a:pt x="51428" y="88000"/>
                    <a:pt x="44571" y="82666"/>
                    <a:pt x="44571" y="82666"/>
                  </a:cubicBezTo>
                  <a:cubicBezTo>
                    <a:pt x="37714" y="82666"/>
                    <a:pt x="37714" y="88000"/>
                    <a:pt x="34285" y="85333"/>
                  </a:cubicBezTo>
                  <a:cubicBezTo>
                    <a:pt x="34285" y="82666"/>
                    <a:pt x="30857" y="80000"/>
                    <a:pt x="27428" y="77333"/>
                  </a:cubicBezTo>
                  <a:cubicBezTo>
                    <a:pt x="24000" y="77333"/>
                    <a:pt x="24000" y="82666"/>
                    <a:pt x="20571" y="85333"/>
                  </a:cubicBezTo>
                  <a:cubicBezTo>
                    <a:pt x="20571" y="85333"/>
                    <a:pt x="13714" y="85333"/>
                    <a:pt x="13714" y="85333"/>
                  </a:cubicBezTo>
                  <a:cubicBezTo>
                    <a:pt x="6857" y="85333"/>
                    <a:pt x="10285" y="90666"/>
                    <a:pt x="10285" y="93333"/>
                  </a:cubicBezTo>
                  <a:cubicBezTo>
                    <a:pt x="13714" y="101333"/>
                    <a:pt x="10285" y="98666"/>
                    <a:pt x="0" y="104000"/>
                  </a:cubicBezTo>
                  <a:cubicBezTo>
                    <a:pt x="6857" y="109333"/>
                    <a:pt x="13714" y="112000"/>
                    <a:pt x="17142" y="120000"/>
                  </a:cubicBezTo>
                  <a:cubicBezTo>
                    <a:pt x="20571" y="117333"/>
                    <a:pt x="24000" y="114666"/>
                    <a:pt x="27428" y="112000"/>
                  </a:cubicBezTo>
                  <a:cubicBezTo>
                    <a:pt x="34285" y="109333"/>
                    <a:pt x="34285" y="114666"/>
                    <a:pt x="37714" y="117333"/>
                  </a:cubicBezTo>
                  <a:cubicBezTo>
                    <a:pt x="41142" y="117333"/>
                    <a:pt x="34285" y="114666"/>
                    <a:pt x="37714" y="117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3" name="Shape 2619">
              <a:extLst>
                <a:ext uri="{FF2B5EF4-FFF2-40B4-BE49-F238E27FC236}">
                  <a16:creationId xmlns:a16="http://schemas.microsoft.com/office/drawing/2014/main" id="{A329342B-BF70-4800-BDA5-B99E322AF4D5}"/>
                </a:ext>
              </a:extLst>
            </p:cNvPr>
            <p:cNvSpPr/>
            <p:nvPr/>
          </p:nvSpPr>
          <p:spPr>
            <a:xfrm>
              <a:off x="12359408" y="8520191"/>
              <a:ext cx="595540" cy="420492"/>
            </a:xfrm>
            <a:custGeom>
              <a:avLst/>
              <a:gdLst/>
              <a:ahLst/>
              <a:cxnLst/>
              <a:rect l="0" t="0" r="0" b="0"/>
              <a:pathLst>
                <a:path w="120000" h="120000" extrusionOk="0">
                  <a:moveTo>
                    <a:pt x="22500" y="98666"/>
                  </a:moveTo>
                  <a:cubicBezTo>
                    <a:pt x="24375" y="98666"/>
                    <a:pt x="30000" y="96000"/>
                    <a:pt x="31875" y="98666"/>
                  </a:cubicBezTo>
                  <a:cubicBezTo>
                    <a:pt x="31875" y="101333"/>
                    <a:pt x="37500" y="101333"/>
                    <a:pt x="37500" y="101333"/>
                  </a:cubicBezTo>
                  <a:cubicBezTo>
                    <a:pt x="39375" y="96000"/>
                    <a:pt x="37500" y="90666"/>
                    <a:pt x="39375" y="88000"/>
                  </a:cubicBezTo>
                  <a:cubicBezTo>
                    <a:pt x="39375" y="85333"/>
                    <a:pt x="43125" y="77333"/>
                    <a:pt x="46875" y="80000"/>
                  </a:cubicBezTo>
                  <a:cubicBezTo>
                    <a:pt x="50625" y="80000"/>
                    <a:pt x="52500" y="85333"/>
                    <a:pt x="56250" y="88000"/>
                  </a:cubicBezTo>
                  <a:cubicBezTo>
                    <a:pt x="60000" y="90666"/>
                    <a:pt x="63750" y="90666"/>
                    <a:pt x="67500" y="90666"/>
                  </a:cubicBezTo>
                  <a:cubicBezTo>
                    <a:pt x="69375" y="90666"/>
                    <a:pt x="73125" y="93333"/>
                    <a:pt x="73125" y="90666"/>
                  </a:cubicBezTo>
                  <a:cubicBezTo>
                    <a:pt x="75000" y="88000"/>
                    <a:pt x="75000" y="77333"/>
                    <a:pt x="76875" y="80000"/>
                  </a:cubicBezTo>
                  <a:cubicBezTo>
                    <a:pt x="80625" y="82666"/>
                    <a:pt x="80625" y="82666"/>
                    <a:pt x="84375" y="82666"/>
                  </a:cubicBezTo>
                  <a:cubicBezTo>
                    <a:pt x="88125" y="80000"/>
                    <a:pt x="90000" y="82666"/>
                    <a:pt x="93750" y="82666"/>
                  </a:cubicBezTo>
                  <a:cubicBezTo>
                    <a:pt x="97500" y="82666"/>
                    <a:pt x="99375" y="74666"/>
                    <a:pt x="103125" y="77333"/>
                  </a:cubicBezTo>
                  <a:cubicBezTo>
                    <a:pt x="105000" y="77333"/>
                    <a:pt x="108750" y="82666"/>
                    <a:pt x="112500" y="80000"/>
                  </a:cubicBezTo>
                  <a:cubicBezTo>
                    <a:pt x="120000" y="74666"/>
                    <a:pt x="110625" y="69333"/>
                    <a:pt x="108750" y="64000"/>
                  </a:cubicBezTo>
                  <a:cubicBezTo>
                    <a:pt x="106875" y="58666"/>
                    <a:pt x="106875" y="56000"/>
                    <a:pt x="103125" y="53333"/>
                  </a:cubicBezTo>
                  <a:cubicBezTo>
                    <a:pt x="99375" y="50666"/>
                    <a:pt x="97500" y="48000"/>
                    <a:pt x="95625" y="42666"/>
                  </a:cubicBezTo>
                  <a:cubicBezTo>
                    <a:pt x="95625" y="37333"/>
                    <a:pt x="91875" y="37333"/>
                    <a:pt x="88125" y="34666"/>
                  </a:cubicBezTo>
                  <a:cubicBezTo>
                    <a:pt x="88125" y="34666"/>
                    <a:pt x="88125" y="32000"/>
                    <a:pt x="86250" y="32000"/>
                  </a:cubicBezTo>
                  <a:cubicBezTo>
                    <a:pt x="86250" y="32000"/>
                    <a:pt x="82500" y="32000"/>
                    <a:pt x="82500" y="32000"/>
                  </a:cubicBezTo>
                  <a:cubicBezTo>
                    <a:pt x="80625" y="29333"/>
                    <a:pt x="82500" y="18666"/>
                    <a:pt x="82500" y="16000"/>
                  </a:cubicBezTo>
                  <a:cubicBezTo>
                    <a:pt x="82500" y="10666"/>
                    <a:pt x="78750" y="8000"/>
                    <a:pt x="76875" y="2666"/>
                  </a:cubicBezTo>
                  <a:cubicBezTo>
                    <a:pt x="76875" y="2666"/>
                    <a:pt x="76875" y="0"/>
                    <a:pt x="76875" y="0"/>
                  </a:cubicBezTo>
                  <a:cubicBezTo>
                    <a:pt x="75000" y="0"/>
                    <a:pt x="73125" y="0"/>
                    <a:pt x="71250" y="0"/>
                  </a:cubicBezTo>
                  <a:cubicBezTo>
                    <a:pt x="67500" y="2666"/>
                    <a:pt x="67500" y="2666"/>
                    <a:pt x="65625" y="8000"/>
                  </a:cubicBezTo>
                  <a:cubicBezTo>
                    <a:pt x="65625" y="16000"/>
                    <a:pt x="52500" y="26666"/>
                    <a:pt x="48750" y="26666"/>
                  </a:cubicBezTo>
                  <a:cubicBezTo>
                    <a:pt x="46875" y="26666"/>
                    <a:pt x="39375" y="26666"/>
                    <a:pt x="41250" y="29333"/>
                  </a:cubicBezTo>
                  <a:cubicBezTo>
                    <a:pt x="43125" y="34666"/>
                    <a:pt x="37500" y="40000"/>
                    <a:pt x="35625" y="40000"/>
                  </a:cubicBezTo>
                  <a:cubicBezTo>
                    <a:pt x="31875" y="42666"/>
                    <a:pt x="28125" y="45333"/>
                    <a:pt x="24375" y="45333"/>
                  </a:cubicBezTo>
                  <a:cubicBezTo>
                    <a:pt x="20625" y="48000"/>
                    <a:pt x="20625" y="42666"/>
                    <a:pt x="16875" y="45333"/>
                  </a:cubicBezTo>
                  <a:cubicBezTo>
                    <a:pt x="13125" y="48000"/>
                    <a:pt x="11250" y="45333"/>
                    <a:pt x="11250" y="48000"/>
                  </a:cubicBezTo>
                  <a:cubicBezTo>
                    <a:pt x="9375" y="53333"/>
                    <a:pt x="7500" y="58666"/>
                    <a:pt x="5625" y="61333"/>
                  </a:cubicBezTo>
                  <a:cubicBezTo>
                    <a:pt x="0" y="72000"/>
                    <a:pt x="3750" y="80000"/>
                    <a:pt x="7500" y="90666"/>
                  </a:cubicBezTo>
                  <a:cubicBezTo>
                    <a:pt x="9375" y="96000"/>
                    <a:pt x="9375" y="98666"/>
                    <a:pt x="11250" y="104000"/>
                  </a:cubicBezTo>
                  <a:cubicBezTo>
                    <a:pt x="15000" y="109333"/>
                    <a:pt x="16875" y="112000"/>
                    <a:pt x="16875" y="120000"/>
                  </a:cubicBezTo>
                  <a:cubicBezTo>
                    <a:pt x="16875" y="117333"/>
                    <a:pt x="18750" y="98666"/>
                    <a:pt x="22500" y="98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4" name="Shape 2620">
              <a:extLst>
                <a:ext uri="{FF2B5EF4-FFF2-40B4-BE49-F238E27FC236}">
                  <a16:creationId xmlns:a16="http://schemas.microsoft.com/office/drawing/2014/main" id="{252A2142-C6E6-4A72-8A2E-27E6B03A985E}"/>
                </a:ext>
              </a:extLst>
            </p:cNvPr>
            <p:cNvSpPr/>
            <p:nvPr/>
          </p:nvSpPr>
          <p:spPr>
            <a:xfrm>
              <a:off x="11696987" y="7921310"/>
              <a:ext cx="1092357" cy="767716"/>
            </a:xfrm>
            <a:custGeom>
              <a:avLst/>
              <a:gdLst/>
              <a:ahLst/>
              <a:cxnLst/>
              <a:rect l="0" t="0" r="0" b="0"/>
              <a:pathLst>
                <a:path w="120000" h="120000" extrusionOk="0">
                  <a:moveTo>
                    <a:pt x="82051" y="118536"/>
                  </a:moveTo>
                  <a:cubicBezTo>
                    <a:pt x="83076" y="117073"/>
                    <a:pt x="84102" y="120000"/>
                    <a:pt x="85128" y="120000"/>
                  </a:cubicBezTo>
                  <a:cubicBezTo>
                    <a:pt x="87179" y="118536"/>
                    <a:pt x="89230" y="117073"/>
                    <a:pt x="91282" y="115609"/>
                  </a:cubicBezTo>
                  <a:cubicBezTo>
                    <a:pt x="92307" y="115609"/>
                    <a:pt x="95384" y="114146"/>
                    <a:pt x="95384" y="111219"/>
                  </a:cubicBezTo>
                  <a:cubicBezTo>
                    <a:pt x="95384" y="108292"/>
                    <a:pt x="96410" y="109756"/>
                    <a:pt x="98461" y="108292"/>
                  </a:cubicBezTo>
                  <a:cubicBezTo>
                    <a:pt x="101538" y="108292"/>
                    <a:pt x="105641" y="103902"/>
                    <a:pt x="107692" y="99512"/>
                  </a:cubicBezTo>
                  <a:cubicBezTo>
                    <a:pt x="108717" y="98048"/>
                    <a:pt x="108717" y="96585"/>
                    <a:pt x="109743" y="95121"/>
                  </a:cubicBezTo>
                  <a:cubicBezTo>
                    <a:pt x="110769" y="93658"/>
                    <a:pt x="112820" y="93658"/>
                    <a:pt x="114871" y="93658"/>
                  </a:cubicBezTo>
                  <a:cubicBezTo>
                    <a:pt x="114871" y="90731"/>
                    <a:pt x="112820" y="89268"/>
                    <a:pt x="111794" y="86341"/>
                  </a:cubicBezTo>
                  <a:cubicBezTo>
                    <a:pt x="111794" y="84878"/>
                    <a:pt x="112820" y="80487"/>
                    <a:pt x="109743" y="80487"/>
                  </a:cubicBezTo>
                  <a:cubicBezTo>
                    <a:pt x="108717" y="80487"/>
                    <a:pt x="111794" y="77560"/>
                    <a:pt x="110769" y="76097"/>
                  </a:cubicBezTo>
                  <a:cubicBezTo>
                    <a:pt x="110769" y="71707"/>
                    <a:pt x="111794" y="70243"/>
                    <a:pt x="112820" y="67317"/>
                  </a:cubicBezTo>
                  <a:cubicBezTo>
                    <a:pt x="112820" y="64390"/>
                    <a:pt x="114871" y="64390"/>
                    <a:pt x="114871" y="61463"/>
                  </a:cubicBezTo>
                  <a:cubicBezTo>
                    <a:pt x="114871" y="60000"/>
                    <a:pt x="115897" y="58536"/>
                    <a:pt x="116923" y="58536"/>
                  </a:cubicBezTo>
                  <a:cubicBezTo>
                    <a:pt x="120000" y="58536"/>
                    <a:pt x="120000" y="58536"/>
                    <a:pt x="120000" y="55609"/>
                  </a:cubicBezTo>
                  <a:cubicBezTo>
                    <a:pt x="120000" y="46829"/>
                    <a:pt x="120000" y="39512"/>
                    <a:pt x="120000" y="30731"/>
                  </a:cubicBezTo>
                  <a:cubicBezTo>
                    <a:pt x="120000" y="27804"/>
                    <a:pt x="115897" y="26341"/>
                    <a:pt x="113846" y="24878"/>
                  </a:cubicBezTo>
                  <a:cubicBezTo>
                    <a:pt x="103589" y="17560"/>
                    <a:pt x="93333" y="8780"/>
                    <a:pt x="83076" y="1463"/>
                  </a:cubicBezTo>
                  <a:cubicBezTo>
                    <a:pt x="82051" y="1463"/>
                    <a:pt x="82051" y="0"/>
                    <a:pt x="81025" y="0"/>
                  </a:cubicBezTo>
                  <a:cubicBezTo>
                    <a:pt x="80000" y="1463"/>
                    <a:pt x="77948" y="2926"/>
                    <a:pt x="76923" y="2926"/>
                  </a:cubicBezTo>
                  <a:cubicBezTo>
                    <a:pt x="75897" y="4390"/>
                    <a:pt x="73846" y="7317"/>
                    <a:pt x="72820" y="7317"/>
                  </a:cubicBezTo>
                  <a:cubicBezTo>
                    <a:pt x="71794" y="7317"/>
                    <a:pt x="70769" y="4390"/>
                    <a:pt x="68717" y="2926"/>
                  </a:cubicBezTo>
                  <a:cubicBezTo>
                    <a:pt x="67692" y="1463"/>
                    <a:pt x="66666" y="1463"/>
                    <a:pt x="65641" y="1463"/>
                  </a:cubicBezTo>
                  <a:cubicBezTo>
                    <a:pt x="63589" y="0"/>
                    <a:pt x="62564" y="0"/>
                    <a:pt x="60512" y="1463"/>
                  </a:cubicBezTo>
                  <a:cubicBezTo>
                    <a:pt x="53333" y="7317"/>
                    <a:pt x="46153" y="14634"/>
                    <a:pt x="38974" y="20487"/>
                  </a:cubicBezTo>
                  <a:cubicBezTo>
                    <a:pt x="35897" y="23414"/>
                    <a:pt x="32820" y="26341"/>
                    <a:pt x="29743" y="30731"/>
                  </a:cubicBezTo>
                  <a:cubicBezTo>
                    <a:pt x="28717" y="32195"/>
                    <a:pt x="27692" y="32195"/>
                    <a:pt x="26666" y="32195"/>
                  </a:cubicBezTo>
                  <a:cubicBezTo>
                    <a:pt x="23589" y="32195"/>
                    <a:pt x="22564" y="32195"/>
                    <a:pt x="22564" y="36585"/>
                  </a:cubicBezTo>
                  <a:cubicBezTo>
                    <a:pt x="22564" y="40975"/>
                    <a:pt x="22564" y="45365"/>
                    <a:pt x="22564" y="49756"/>
                  </a:cubicBezTo>
                  <a:cubicBezTo>
                    <a:pt x="22564" y="54146"/>
                    <a:pt x="21538" y="58536"/>
                    <a:pt x="19487" y="61463"/>
                  </a:cubicBezTo>
                  <a:cubicBezTo>
                    <a:pt x="18461" y="62926"/>
                    <a:pt x="15384" y="62926"/>
                    <a:pt x="14358" y="62926"/>
                  </a:cubicBezTo>
                  <a:cubicBezTo>
                    <a:pt x="12307" y="62926"/>
                    <a:pt x="10256" y="62926"/>
                    <a:pt x="8205" y="62926"/>
                  </a:cubicBezTo>
                  <a:cubicBezTo>
                    <a:pt x="6153" y="62926"/>
                    <a:pt x="4102" y="64390"/>
                    <a:pt x="2051" y="64390"/>
                  </a:cubicBezTo>
                  <a:cubicBezTo>
                    <a:pt x="0" y="64390"/>
                    <a:pt x="5128" y="74634"/>
                    <a:pt x="5128" y="74634"/>
                  </a:cubicBezTo>
                  <a:cubicBezTo>
                    <a:pt x="6153" y="79024"/>
                    <a:pt x="7179" y="81951"/>
                    <a:pt x="10256" y="83414"/>
                  </a:cubicBezTo>
                  <a:cubicBezTo>
                    <a:pt x="10256" y="83414"/>
                    <a:pt x="11282" y="81951"/>
                    <a:pt x="11282" y="81951"/>
                  </a:cubicBezTo>
                  <a:cubicBezTo>
                    <a:pt x="12307" y="83414"/>
                    <a:pt x="12307" y="87804"/>
                    <a:pt x="14358" y="84878"/>
                  </a:cubicBezTo>
                  <a:cubicBezTo>
                    <a:pt x="16410" y="81951"/>
                    <a:pt x="18461" y="89268"/>
                    <a:pt x="19487" y="90731"/>
                  </a:cubicBezTo>
                  <a:cubicBezTo>
                    <a:pt x="19487" y="89268"/>
                    <a:pt x="20512" y="86341"/>
                    <a:pt x="20512" y="84878"/>
                  </a:cubicBezTo>
                  <a:cubicBezTo>
                    <a:pt x="20512" y="83414"/>
                    <a:pt x="21538" y="81951"/>
                    <a:pt x="21538" y="80487"/>
                  </a:cubicBezTo>
                  <a:cubicBezTo>
                    <a:pt x="22564" y="76097"/>
                    <a:pt x="22564" y="76097"/>
                    <a:pt x="25641" y="74634"/>
                  </a:cubicBezTo>
                  <a:cubicBezTo>
                    <a:pt x="26666" y="73170"/>
                    <a:pt x="27692" y="73170"/>
                    <a:pt x="28717" y="73170"/>
                  </a:cubicBezTo>
                  <a:cubicBezTo>
                    <a:pt x="29743" y="71707"/>
                    <a:pt x="30769" y="74634"/>
                    <a:pt x="31794" y="74634"/>
                  </a:cubicBezTo>
                  <a:cubicBezTo>
                    <a:pt x="33846" y="74634"/>
                    <a:pt x="34871" y="76097"/>
                    <a:pt x="35897" y="77560"/>
                  </a:cubicBezTo>
                  <a:cubicBezTo>
                    <a:pt x="36923" y="79024"/>
                    <a:pt x="37948" y="79024"/>
                    <a:pt x="40000" y="79024"/>
                  </a:cubicBezTo>
                  <a:cubicBezTo>
                    <a:pt x="43076" y="76097"/>
                    <a:pt x="44102" y="80487"/>
                    <a:pt x="47179" y="80487"/>
                  </a:cubicBezTo>
                  <a:cubicBezTo>
                    <a:pt x="50256" y="80487"/>
                    <a:pt x="53333" y="77560"/>
                    <a:pt x="56410" y="77560"/>
                  </a:cubicBezTo>
                  <a:cubicBezTo>
                    <a:pt x="58461" y="77560"/>
                    <a:pt x="62564" y="79024"/>
                    <a:pt x="65641" y="77560"/>
                  </a:cubicBezTo>
                  <a:cubicBezTo>
                    <a:pt x="66666" y="77560"/>
                    <a:pt x="67692" y="76097"/>
                    <a:pt x="68717" y="74634"/>
                  </a:cubicBezTo>
                  <a:cubicBezTo>
                    <a:pt x="70769" y="73170"/>
                    <a:pt x="69743" y="71707"/>
                    <a:pt x="69743" y="68780"/>
                  </a:cubicBezTo>
                  <a:cubicBezTo>
                    <a:pt x="69743" y="61463"/>
                    <a:pt x="74871" y="57073"/>
                    <a:pt x="78974" y="51219"/>
                  </a:cubicBezTo>
                  <a:cubicBezTo>
                    <a:pt x="80000" y="49756"/>
                    <a:pt x="78974" y="46829"/>
                    <a:pt x="78974" y="45365"/>
                  </a:cubicBezTo>
                  <a:cubicBezTo>
                    <a:pt x="78974" y="40975"/>
                    <a:pt x="78974" y="38048"/>
                    <a:pt x="78974" y="33658"/>
                  </a:cubicBezTo>
                  <a:cubicBezTo>
                    <a:pt x="80000" y="30731"/>
                    <a:pt x="81025" y="26341"/>
                    <a:pt x="81025" y="23414"/>
                  </a:cubicBezTo>
                  <a:cubicBezTo>
                    <a:pt x="80000" y="20487"/>
                    <a:pt x="78974" y="17560"/>
                    <a:pt x="77948" y="16097"/>
                  </a:cubicBezTo>
                  <a:cubicBezTo>
                    <a:pt x="75897" y="11707"/>
                    <a:pt x="76923" y="7317"/>
                    <a:pt x="76923" y="2926"/>
                  </a:cubicBezTo>
                  <a:cubicBezTo>
                    <a:pt x="76923" y="7317"/>
                    <a:pt x="76923" y="10243"/>
                    <a:pt x="76923" y="13170"/>
                  </a:cubicBezTo>
                  <a:cubicBezTo>
                    <a:pt x="76923" y="16097"/>
                    <a:pt x="80000" y="20487"/>
                    <a:pt x="80000" y="23414"/>
                  </a:cubicBezTo>
                  <a:cubicBezTo>
                    <a:pt x="81025" y="27804"/>
                    <a:pt x="78974" y="33658"/>
                    <a:pt x="78974" y="38048"/>
                  </a:cubicBezTo>
                  <a:cubicBezTo>
                    <a:pt x="78974" y="40975"/>
                    <a:pt x="80000" y="46829"/>
                    <a:pt x="78974" y="51219"/>
                  </a:cubicBezTo>
                  <a:cubicBezTo>
                    <a:pt x="77948" y="54146"/>
                    <a:pt x="73846" y="57073"/>
                    <a:pt x="72820" y="60000"/>
                  </a:cubicBezTo>
                  <a:cubicBezTo>
                    <a:pt x="70769" y="61463"/>
                    <a:pt x="69743" y="64390"/>
                    <a:pt x="69743" y="67317"/>
                  </a:cubicBezTo>
                  <a:cubicBezTo>
                    <a:pt x="68717" y="71707"/>
                    <a:pt x="70769" y="73170"/>
                    <a:pt x="71794" y="77560"/>
                  </a:cubicBezTo>
                  <a:cubicBezTo>
                    <a:pt x="71794" y="79024"/>
                    <a:pt x="72820" y="79024"/>
                    <a:pt x="73846" y="80487"/>
                  </a:cubicBezTo>
                  <a:cubicBezTo>
                    <a:pt x="75897" y="81951"/>
                    <a:pt x="76923" y="83414"/>
                    <a:pt x="76923" y="86341"/>
                  </a:cubicBezTo>
                  <a:cubicBezTo>
                    <a:pt x="76923" y="89268"/>
                    <a:pt x="76923" y="92195"/>
                    <a:pt x="76923" y="95121"/>
                  </a:cubicBezTo>
                  <a:cubicBezTo>
                    <a:pt x="76923" y="96585"/>
                    <a:pt x="77948" y="99512"/>
                    <a:pt x="78974" y="102439"/>
                  </a:cubicBezTo>
                  <a:cubicBezTo>
                    <a:pt x="75897" y="102439"/>
                    <a:pt x="68717" y="102439"/>
                    <a:pt x="73846" y="108292"/>
                  </a:cubicBezTo>
                  <a:cubicBezTo>
                    <a:pt x="75897" y="109756"/>
                    <a:pt x="76923" y="111219"/>
                    <a:pt x="77948" y="114146"/>
                  </a:cubicBezTo>
                  <a:cubicBezTo>
                    <a:pt x="77948" y="115609"/>
                    <a:pt x="78974" y="117073"/>
                    <a:pt x="78974" y="118536"/>
                  </a:cubicBezTo>
                  <a:cubicBezTo>
                    <a:pt x="78974" y="120000"/>
                    <a:pt x="82051" y="118536"/>
                    <a:pt x="82051" y="118536"/>
                  </a:cubicBezTo>
                  <a:cubicBezTo>
                    <a:pt x="84102" y="117073"/>
                    <a:pt x="82051" y="118536"/>
                    <a:pt x="82051" y="11853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5" name="Shape 2621">
              <a:extLst>
                <a:ext uri="{FF2B5EF4-FFF2-40B4-BE49-F238E27FC236}">
                  <a16:creationId xmlns:a16="http://schemas.microsoft.com/office/drawing/2014/main" id="{7C6F3503-B4B4-4D66-9D07-63EEBE7D0D25}"/>
                </a:ext>
              </a:extLst>
            </p:cNvPr>
            <p:cNvSpPr/>
            <p:nvPr/>
          </p:nvSpPr>
          <p:spPr>
            <a:xfrm>
              <a:off x="12684246" y="7940424"/>
              <a:ext cx="767515" cy="946106"/>
            </a:xfrm>
            <a:custGeom>
              <a:avLst/>
              <a:gdLst/>
              <a:ahLst/>
              <a:cxnLst/>
              <a:rect l="0" t="0" r="0" b="0"/>
              <a:pathLst>
                <a:path w="120000" h="120000" extrusionOk="0">
                  <a:moveTo>
                    <a:pt x="8780" y="46336"/>
                  </a:moveTo>
                  <a:cubicBezTo>
                    <a:pt x="8780" y="46336"/>
                    <a:pt x="8780" y="47524"/>
                    <a:pt x="8780" y="48712"/>
                  </a:cubicBezTo>
                  <a:cubicBezTo>
                    <a:pt x="7317" y="49900"/>
                    <a:pt x="5853" y="49900"/>
                    <a:pt x="5853" y="51089"/>
                  </a:cubicBezTo>
                  <a:cubicBezTo>
                    <a:pt x="5853" y="53465"/>
                    <a:pt x="2926" y="55841"/>
                    <a:pt x="2926" y="58217"/>
                  </a:cubicBezTo>
                  <a:cubicBezTo>
                    <a:pt x="2926" y="59405"/>
                    <a:pt x="4390" y="60594"/>
                    <a:pt x="2926" y="60594"/>
                  </a:cubicBezTo>
                  <a:cubicBezTo>
                    <a:pt x="2926" y="61782"/>
                    <a:pt x="0" y="62970"/>
                    <a:pt x="1463" y="62970"/>
                  </a:cubicBezTo>
                  <a:cubicBezTo>
                    <a:pt x="5853" y="62970"/>
                    <a:pt x="4390" y="67722"/>
                    <a:pt x="5853" y="68910"/>
                  </a:cubicBezTo>
                  <a:cubicBezTo>
                    <a:pt x="5853" y="70099"/>
                    <a:pt x="7317" y="70099"/>
                    <a:pt x="8780" y="71287"/>
                  </a:cubicBezTo>
                  <a:cubicBezTo>
                    <a:pt x="8780" y="72475"/>
                    <a:pt x="8780" y="73663"/>
                    <a:pt x="8780" y="74851"/>
                  </a:cubicBezTo>
                  <a:cubicBezTo>
                    <a:pt x="10243" y="77227"/>
                    <a:pt x="13170" y="78415"/>
                    <a:pt x="13170" y="80792"/>
                  </a:cubicBezTo>
                  <a:cubicBezTo>
                    <a:pt x="13170" y="81980"/>
                    <a:pt x="11707" y="87920"/>
                    <a:pt x="13170" y="87920"/>
                  </a:cubicBezTo>
                  <a:cubicBezTo>
                    <a:pt x="17560" y="87920"/>
                    <a:pt x="19024" y="89108"/>
                    <a:pt x="21951" y="90297"/>
                  </a:cubicBezTo>
                  <a:cubicBezTo>
                    <a:pt x="24878" y="91485"/>
                    <a:pt x="23414" y="95049"/>
                    <a:pt x="26341" y="96237"/>
                  </a:cubicBezTo>
                  <a:cubicBezTo>
                    <a:pt x="27804" y="97425"/>
                    <a:pt x="32195" y="97425"/>
                    <a:pt x="32195" y="99801"/>
                  </a:cubicBezTo>
                  <a:cubicBezTo>
                    <a:pt x="32195" y="102178"/>
                    <a:pt x="36585" y="103366"/>
                    <a:pt x="38048" y="104554"/>
                  </a:cubicBezTo>
                  <a:cubicBezTo>
                    <a:pt x="38048" y="105742"/>
                    <a:pt x="38048" y="106930"/>
                    <a:pt x="38048" y="108118"/>
                  </a:cubicBezTo>
                  <a:cubicBezTo>
                    <a:pt x="39512" y="108118"/>
                    <a:pt x="40975" y="109306"/>
                    <a:pt x="40975" y="109306"/>
                  </a:cubicBezTo>
                  <a:cubicBezTo>
                    <a:pt x="42439" y="110495"/>
                    <a:pt x="43902" y="112871"/>
                    <a:pt x="46829" y="114059"/>
                  </a:cubicBezTo>
                  <a:cubicBezTo>
                    <a:pt x="48292" y="115247"/>
                    <a:pt x="48292" y="110495"/>
                    <a:pt x="51219" y="112871"/>
                  </a:cubicBezTo>
                  <a:cubicBezTo>
                    <a:pt x="54146" y="114059"/>
                    <a:pt x="54146" y="111683"/>
                    <a:pt x="57073" y="111683"/>
                  </a:cubicBezTo>
                  <a:cubicBezTo>
                    <a:pt x="60000" y="112871"/>
                    <a:pt x="61463" y="116435"/>
                    <a:pt x="64390" y="118811"/>
                  </a:cubicBezTo>
                  <a:cubicBezTo>
                    <a:pt x="67317" y="112871"/>
                    <a:pt x="71707" y="120000"/>
                    <a:pt x="74634" y="118811"/>
                  </a:cubicBezTo>
                  <a:cubicBezTo>
                    <a:pt x="76097" y="117623"/>
                    <a:pt x="77560" y="116435"/>
                    <a:pt x="80487" y="116435"/>
                  </a:cubicBezTo>
                  <a:cubicBezTo>
                    <a:pt x="81951" y="116435"/>
                    <a:pt x="84878" y="116435"/>
                    <a:pt x="86341" y="115247"/>
                  </a:cubicBezTo>
                  <a:cubicBezTo>
                    <a:pt x="89268" y="110495"/>
                    <a:pt x="95121" y="108118"/>
                    <a:pt x="100975" y="111683"/>
                  </a:cubicBezTo>
                  <a:cubicBezTo>
                    <a:pt x="100975" y="110495"/>
                    <a:pt x="100975" y="109306"/>
                    <a:pt x="100975" y="108118"/>
                  </a:cubicBezTo>
                  <a:cubicBezTo>
                    <a:pt x="100975" y="106930"/>
                    <a:pt x="96585" y="106930"/>
                    <a:pt x="96585" y="106930"/>
                  </a:cubicBezTo>
                  <a:cubicBezTo>
                    <a:pt x="93658" y="104554"/>
                    <a:pt x="92195" y="100990"/>
                    <a:pt x="89268" y="98613"/>
                  </a:cubicBezTo>
                  <a:cubicBezTo>
                    <a:pt x="87804" y="97425"/>
                    <a:pt x="87804" y="96237"/>
                    <a:pt x="86341" y="95049"/>
                  </a:cubicBezTo>
                  <a:cubicBezTo>
                    <a:pt x="84878" y="93861"/>
                    <a:pt x="83414" y="93861"/>
                    <a:pt x="81951" y="92673"/>
                  </a:cubicBezTo>
                  <a:cubicBezTo>
                    <a:pt x="77560" y="89108"/>
                    <a:pt x="86341" y="89108"/>
                    <a:pt x="86341" y="89108"/>
                  </a:cubicBezTo>
                  <a:cubicBezTo>
                    <a:pt x="89268" y="87920"/>
                    <a:pt x="87804" y="81980"/>
                    <a:pt x="89268" y="79603"/>
                  </a:cubicBezTo>
                  <a:cubicBezTo>
                    <a:pt x="89268" y="78415"/>
                    <a:pt x="89268" y="76039"/>
                    <a:pt x="90731" y="76039"/>
                  </a:cubicBezTo>
                  <a:cubicBezTo>
                    <a:pt x="92195" y="74851"/>
                    <a:pt x="95121" y="74851"/>
                    <a:pt x="95121" y="73663"/>
                  </a:cubicBezTo>
                  <a:cubicBezTo>
                    <a:pt x="95121" y="72475"/>
                    <a:pt x="95121" y="71287"/>
                    <a:pt x="95121" y="68910"/>
                  </a:cubicBezTo>
                  <a:cubicBezTo>
                    <a:pt x="95121" y="67722"/>
                    <a:pt x="96585" y="66534"/>
                    <a:pt x="98048" y="65346"/>
                  </a:cubicBezTo>
                  <a:cubicBezTo>
                    <a:pt x="99512" y="62970"/>
                    <a:pt x="102439" y="64158"/>
                    <a:pt x="103902" y="61782"/>
                  </a:cubicBezTo>
                  <a:cubicBezTo>
                    <a:pt x="103902" y="59405"/>
                    <a:pt x="105365" y="57029"/>
                    <a:pt x="105365" y="53465"/>
                  </a:cubicBezTo>
                  <a:cubicBezTo>
                    <a:pt x="105365" y="52277"/>
                    <a:pt x="105365" y="51089"/>
                    <a:pt x="105365" y="49900"/>
                  </a:cubicBezTo>
                  <a:cubicBezTo>
                    <a:pt x="105365" y="47524"/>
                    <a:pt x="108292" y="45148"/>
                    <a:pt x="108292" y="43960"/>
                  </a:cubicBezTo>
                  <a:cubicBezTo>
                    <a:pt x="108292" y="39207"/>
                    <a:pt x="109756" y="35643"/>
                    <a:pt x="115609" y="34455"/>
                  </a:cubicBezTo>
                  <a:cubicBezTo>
                    <a:pt x="117073" y="34455"/>
                    <a:pt x="118536" y="34455"/>
                    <a:pt x="120000" y="32079"/>
                  </a:cubicBezTo>
                  <a:cubicBezTo>
                    <a:pt x="120000" y="30891"/>
                    <a:pt x="117073" y="28514"/>
                    <a:pt x="115609" y="27326"/>
                  </a:cubicBezTo>
                  <a:cubicBezTo>
                    <a:pt x="112682" y="24950"/>
                    <a:pt x="111219" y="22574"/>
                    <a:pt x="111219" y="20198"/>
                  </a:cubicBezTo>
                  <a:cubicBezTo>
                    <a:pt x="111219" y="19009"/>
                    <a:pt x="109756" y="13069"/>
                    <a:pt x="111219" y="13069"/>
                  </a:cubicBezTo>
                  <a:cubicBezTo>
                    <a:pt x="112682" y="11881"/>
                    <a:pt x="111219" y="11881"/>
                    <a:pt x="109756" y="10693"/>
                  </a:cubicBezTo>
                  <a:cubicBezTo>
                    <a:pt x="108292" y="9504"/>
                    <a:pt x="108292" y="8316"/>
                    <a:pt x="108292" y="5940"/>
                  </a:cubicBezTo>
                  <a:cubicBezTo>
                    <a:pt x="105365" y="3564"/>
                    <a:pt x="100975" y="2376"/>
                    <a:pt x="99512" y="0"/>
                  </a:cubicBezTo>
                  <a:cubicBezTo>
                    <a:pt x="98048" y="0"/>
                    <a:pt x="95121" y="1188"/>
                    <a:pt x="93658" y="2376"/>
                  </a:cubicBezTo>
                  <a:cubicBezTo>
                    <a:pt x="92195" y="5940"/>
                    <a:pt x="89268" y="3564"/>
                    <a:pt x="87804" y="5940"/>
                  </a:cubicBezTo>
                  <a:cubicBezTo>
                    <a:pt x="86341" y="10693"/>
                    <a:pt x="84878" y="5940"/>
                    <a:pt x="81951" y="5940"/>
                  </a:cubicBezTo>
                  <a:cubicBezTo>
                    <a:pt x="76097" y="5940"/>
                    <a:pt x="71707" y="5940"/>
                    <a:pt x="67317" y="5940"/>
                  </a:cubicBezTo>
                  <a:cubicBezTo>
                    <a:pt x="54146" y="5940"/>
                    <a:pt x="39512" y="5940"/>
                    <a:pt x="24878" y="5940"/>
                  </a:cubicBezTo>
                  <a:cubicBezTo>
                    <a:pt x="21951" y="5940"/>
                    <a:pt x="23414" y="14257"/>
                    <a:pt x="23414" y="16633"/>
                  </a:cubicBezTo>
                  <a:cubicBezTo>
                    <a:pt x="23414" y="19009"/>
                    <a:pt x="21951" y="19009"/>
                    <a:pt x="19024" y="19009"/>
                  </a:cubicBezTo>
                  <a:cubicBezTo>
                    <a:pt x="14634" y="19009"/>
                    <a:pt x="16097" y="19009"/>
                    <a:pt x="16097" y="21386"/>
                  </a:cubicBezTo>
                  <a:cubicBezTo>
                    <a:pt x="16097" y="27326"/>
                    <a:pt x="16097" y="32079"/>
                    <a:pt x="16097" y="38019"/>
                  </a:cubicBezTo>
                  <a:cubicBezTo>
                    <a:pt x="16097" y="40396"/>
                    <a:pt x="16097" y="42772"/>
                    <a:pt x="16097" y="43960"/>
                  </a:cubicBezTo>
                  <a:cubicBezTo>
                    <a:pt x="16097" y="46336"/>
                    <a:pt x="10243" y="45148"/>
                    <a:pt x="8780" y="4633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6" name="Shape 2622">
              <a:extLst>
                <a:ext uri="{FF2B5EF4-FFF2-40B4-BE49-F238E27FC236}">
                  <a16:creationId xmlns:a16="http://schemas.microsoft.com/office/drawing/2014/main" id="{EA2DF3F6-8C7C-4173-B875-E7CF9539070E}"/>
                </a:ext>
              </a:extLst>
            </p:cNvPr>
            <p:cNvSpPr/>
            <p:nvPr/>
          </p:nvSpPr>
          <p:spPr>
            <a:xfrm>
              <a:off x="13356227" y="8182525"/>
              <a:ext cx="299363" cy="270773"/>
            </a:xfrm>
            <a:custGeom>
              <a:avLst/>
              <a:gdLst/>
              <a:ahLst/>
              <a:cxnLst/>
              <a:rect l="0" t="0" r="0" b="0"/>
              <a:pathLst>
                <a:path w="120000" h="120000" extrusionOk="0">
                  <a:moveTo>
                    <a:pt x="11250" y="78620"/>
                  </a:moveTo>
                  <a:cubicBezTo>
                    <a:pt x="15000" y="78620"/>
                    <a:pt x="22500" y="86896"/>
                    <a:pt x="26250" y="82758"/>
                  </a:cubicBezTo>
                  <a:cubicBezTo>
                    <a:pt x="26250" y="78620"/>
                    <a:pt x="22500" y="70344"/>
                    <a:pt x="26250" y="70344"/>
                  </a:cubicBezTo>
                  <a:cubicBezTo>
                    <a:pt x="33750" y="70344"/>
                    <a:pt x="33750" y="78620"/>
                    <a:pt x="37500" y="78620"/>
                  </a:cubicBezTo>
                  <a:cubicBezTo>
                    <a:pt x="41250" y="78620"/>
                    <a:pt x="45000" y="74482"/>
                    <a:pt x="45000" y="74482"/>
                  </a:cubicBezTo>
                  <a:cubicBezTo>
                    <a:pt x="48750" y="70344"/>
                    <a:pt x="52500" y="74482"/>
                    <a:pt x="52500" y="74482"/>
                  </a:cubicBezTo>
                  <a:cubicBezTo>
                    <a:pt x="82500" y="74482"/>
                    <a:pt x="93750" y="99310"/>
                    <a:pt x="108750" y="120000"/>
                  </a:cubicBezTo>
                  <a:cubicBezTo>
                    <a:pt x="112500" y="120000"/>
                    <a:pt x="116250" y="115862"/>
                    <a:pt x="120000" y="111724"/>
                  </a:cubicBezTo>
                  <a:cubicBezTo>
                    <a:pt x="108750" y="103448"/>
                    <a:pt x="97500" y="91034"/>
                    <a:pt x="90000" y="78620"/>
                  </a:cubicBezTo>
                  <a:cubicBezTo>
                    <a:pt x="86250" y="70344"/>
                    <a:pt x="78750" y="70344"/>
                    <a:pt x="71250" y="66206"/>
                  </a:cubicBezTo>
                  <a:cubicBezTo>
                    <a:pt x="67500" y="66206"/>
                    <a:pt x="67500" y="57931"/>
                    <a:pt x="63750" y="57931"/>
                  </a:cubicBezTo>
                  <a:cubicBezTo>
                    <a:pt x="60000" y="57931"/>
                    <a:pt x="63750" y="62068"/>
                    <a:pt x="63750" y="66206"/>
                  </a:cubicBezTo>
                  <a:cubicBezTo>
                    <a:pt x="63750" y="66206"/>
                    <a:pt x="60000" y="57931"/>
                    <a:pt x="60000" y="57931"/>
                  </a:cubicBezTo>
                  <a:cubicBezTo>
                    <a:pt x="56250" y="49655"/>
                    <a:pt x="52500" y="45517"/>
                    <a:pt x="52500" y="37241"/>
                  </a:cubicBezTo>
                  <a:cubicBezTo>
                    <a:pt x="48750" y="24827"/>
                    <a:pt x="48750" y="12413"/>
                    <a:pt x="37500" y="0"/>
                  </a:cubicBezTo>
                  <a:cubicBezTo>
                    <a:pt x="33750" y="16551"/>
                    <a:pt x="15000" y="16551"/>
                    <a:pt x="7500" y="28965"/>
                  </a:cubicBezTo>
                  <a:cubicBezTo>
                    <a:pt x="3750" y="37241"/>
                    <a:pt x="7500" y="45517"/>
                    <a:pt x="3750" y="53793"/>
                  </a:cubicBezTo>
                  <a:cubicBezTo>
                    <a:pt x="0" y="62068"/>
                    <a:pt x="0" y="70344"/>
                    <a:pt x="0" y="82758"/>
                  </a:cubicBezTo>
                  <a:cubicBezTo>
                    <a:pt x="3750" y="78620"/>
                    <a:pt x="7500" y="78620"/>
                    <a:pt x="11250" y="7862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7" name="Shape 2623">
              <a:extLst>
                <a:ext uri="{FF2B5EF4-FFF2-40B4-BE49-F238E27FC236}">
                  <a16:creationId xmlns:a16="http://schemas.microsoft.com/office/drawing/2014/main" id="{42009570-0B85-4300-834A-BC7755FBF114}"/>
                </a:ext>
              </a:extLst>
            </p:cNvPr>
            <p:cNvSpPr/>
            <p:nvPr/>
          </p:nvSpPr>
          <p:spPr>
            <a:xfrm>
              <a:off x="13200172" y="8313135"/>
              <a:ext cx="691081" cy="573396"/>
            </a:xfrm>
            <a:custGeom>
              <a:avLst/>
              <a:gdLst/>
              <a:ahLst/>
              <a:cxnLst/>
              <a:rect l="0" t="0" r="0" b="0"/>
              <a:pathLst>
                <a:path w="120000" h="120000" extrusionOk="0">
                  <a:moveTo>
                    <a:pt x="113513" y="74754"/>
                  </a:moveTo>
                  <a:cubicBezTo>
                    <a:pt x="105405" y="70819"/>
                    <a:pt x="98918" y="68852"/>
                    <a:pt x="92432" y="64918"/>
                  </a:cubicBezTo>
                  <a:cubicBezTo>
                    <a:pt x="87567" y="62950"/>
                    <a:pt x="85945" y="60983"/>
                    <a:pt x="82702" y="57049"/>
                  </a:cubicBezTo>
                  <a:cubicBezTo>
                    <a:pt x="81081" y="55081"/>
                    <a:pt x="79459" y="51147"/>
                    <a:pt x="77837" y="47213"/>
                  </a:cubicBezTo>
                  <a:cubicBezTo>
                    <a:pt x="77837" y="45245"/>
                    <a:pt x="82702" y="41311"/>
                    <a:pt x="82702" y="39344"/>
                  </a:cubicBezTo>
                  <a:cubicBezTo>
                    <a:pt x="79459" y="41311"/>
                    <a:pt x="76216" y="43278"/>
                    <a:pt x="72972" y="45245"/>
                  </a:cubicBezTo>
                  <a:cubicBezTo>
                    <a:pt x="69729" y="45245"/>
                    <a:pt x="69729" y="37377"/>
                    <a:pt x="71351" y="35409"/>
                  </a:cubicBezTo>
                  <a:cubicBezTo>
                    <a:pt x="76216" y="29508"/>
                    <a:pt x="74594" y="29508"/>
                    <a:pt x="71351" y="23606"/>
                  </a:cubicBezTo>
                  <a:cubicBezTo>
                    <a:pt x="68108" y="19672"/>
                    <a:pt x="64864" y="11803"/>
                    <a:pt x="60000" y="9836"/>
                  </a:cubicBezTo>
                  <a:cubicBezTo>
                    <a:pt x="56756" y="9836"/>
                    <a:pt x="48648" y="5901"/>
                    <a:pt x="45405" y="7868"/>
                  </a:cubicBezTo>
                  <a:cubicBezTo>
                    <a:pt x="42162" y="13770"/>
                    <a:pt x="38918" y="0"/>
                    <a:pt x="38918" y="9836"/>
                  </a:cubicBezTo>
                  <a:cubicBezTo>
                    <a:pt x="38918" y="13770"/>
                    <a:pt x="35675" y="11803"/>
                    <a:pt x="34054" y="9836"/>
                  </a:cubicBezTo>
                  <a:cubicBezTo>
                    <a:pt x="32432" y="9836"/>
                    <a:pt x="30810" y="9836"/>
                    <a:pt x="29189" y="9836"/>
                  </a:cubicBezTo>
                  <a:cubicBezTo>
                    <a:pt x="25945" y="11803"/>
                    <a:pt x="27567" y="11803"/>
                    <a:pt x="27567" y="15737"/>
                  </a:cubicBezTo>
                  <a:cubicBezTo>
                    <a:pt x="27567" y="17704"/>
                    <a:pt x="25945" y="23606"/>
                    <a:pt x="24324" y="25573"/>
                  </a:cubicBezTo>
                  <a:cubicBezTo>
                    <a:pt x="24324" y="27540"/>
                    <a:pt x="19459" y="25573"/>
                    <a:pt x="19459" y="27540"/>
                  </a:cubicBezTo>
                  <a:cubicBezTo>
                    <a:pt x="19459" y="31475"/>
                    <a:pt x="16216" y="33442"/>
                    <a:pt x="16216" y="35409"/>
                  </a:cubicBezTo>
                  <a:cubicBezTo>
                    <a:pt x="16216" y="37377"/>
                    <a:pt x="17837" y="43278"/>
                    <a:pt x="16216" y="45245"/>
                  </a:cubicBezTo>
                  <a:cubicBezTo>
                    <a:pt x="6486" y="47213"/>
                    <a:pt x="9729" y="59016"/>
                    <a:pt x="8108" y="66885"/>
                  </a:cubicBezTo>
                  <a:cubicBezTo>
                    <a:pt x="6486" y="68852"/>
                    <a:pt x="4864" y="68852"/>
                    <a:pt x="1621" y="68852"/>
                  </a:cubicBezTo>
                  <a:cubicBezTo>
                    <a:pt x="0" y="70819"/>
                    <a:pt x="0" y="74754"/>
                    <a:pt x="3243" y="74754"/>
                  </a:cubicBezTo>
                  <a:cubicBezTo>
                    <a:pt x="8108" y="76721"/>
                    <a:pt x="12972" y="88524"/>
                    <a:pt x="14594" y="92459"/>
                  </a:cubicBezTo>
                  <a:cubicBezTo>
                    <a:pt x="16216" y="96393"/>
                    <a:pt x="17837" y="96393"/>
                    <a:pt x="21081" y="98360"/>
                  </a:cubicBezTo>
                  <a:cubicBezTo>
                    <a:pt x="22702" y="100327"/>
                    <a:pt x="21081" y="104262"/>
                    <a:pt x="22702" y="106229"/>
                  </a:cubicBezTo>
                  <a:cubicBezTo>
                    <a:pt x="25945" y="110163"/>
                    <a:pt x="29189" y="106229"/>
                    <a:pt x="32432" y="108196"/>
                  </a:cubicBezTo>
                  <a:cubicBezTo>
                    <a:pt x="34054" y="110163"/>
                    <a:pt x="37297" y="114098"/>
                    <a:pt x="40540" y="116065"/>
                  </a:cubicBezTo>
                  <a:cubicBezTo>
                    <a:pt x="43783" y="116065"/>
                    <a:pt x="50270" y="120000"/>
                    <a:pt x="53513" y="118032"/>
                  </a:cubicBezTo>
                  <a:cubicBezTo>
                    <a:pt x="56756" y="114098"/>
                    <a:pt x="58378" y="110163"/>
                    <a:pt x="63243" y="112131"/>
                  </a:cubicBezTo>
                  <a:cubicBezTo>
                    <a:pt x="68108" y="114098"/>
                    <a:pt x="72972" y="112131"/>
                    <a:pt x="76216" y="110163"/>
                  </a:cubicBezTo>
                  <a:cubicBezTo>
                    <a:pt x="79459" y="106229"/>
                    <a:pt x="82702" y="104262"/>
                    <a:pt x="87567" y="104262"/>
                  </a:cubicBezTo>
                  <a:cubicBezTo>
                    <a:pt x="89189" y="104262"/>
                    <a:pt x="95675" y="104262"/>
                    <a:pt x="95675" y="104262"/>
                  </a:cubicBezTo>
                  <a:cubicBezTo>
                    <a:pt x="103783" y="94426"/>
                    <a:pt x="111891" y="84590"/>
                    <a:pt x="120000" y="74754"/>
                  </a:cubicBezTo>
                  <a:cubicBezTo>
                    <a:pt x="118378" y="74754"/>
                    <a:pt x="115135" y="74754"/>
                    <a:pt x="113513" y="7475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8" name="Shape 2624">
              <a:extLst>
                <a:ext uri="{FF2B5EF4-FFF2-40B4-BE49-F238E27FC236}">
                  <a16:creationId xmlns:a16="http://schemas.microsoft.com/office/drawing/2014/main" id="{E087CFE2-CF04-44F9-94B2-C98CB2842416}"/>
                </a:ext>
              </a:extLst>
            </p:cNvPr>
            <p:cNvSpPr/>
            <p:nvPr/>
          </p:nvSpPr>
          <p:spPr>
            <a:xfrm>
              <a:off x="13235204" y="8481967"/>
              <a:ext cx="812101" cy="777271"/>
            </a:xfrm>
            <a:custGeom>
              <a:avLst/>
              <a:gdLst/>
              <a:ahLst/>
              <a:cxnLst/>
              <a:rect l="0" t="0" r="0" b="0"/>
              <a:pathLst>
                <a:path w="120000" h="120000" extrusionOk="0">
                  <a:moveTo>
                    <a:pt x="118620" y="1445"/>
                  </a:moveTo>
                  <a:cubicBezTo>
                    <a:pt x="120000" y="0"/>
                    <a:pt x="115862" y="0"/>
                    <a:pt x="114482" y="0"/>
                  </a:cubicBezTo>
                  <a:cubicBezTo>
                    <a:pt x="113103" y="1445"/>
                    <a:pt x="111724" y="2891"/>
                    <a:pt x="108965" y="4337"/>
                  </a:cubicBezTo>
                  <a:cubicBezTo>
                    <a:pt x="106206" y="4337"/>
                    <a:pt x="102068" y="4337"/>
                    <a:pt x="97931" y="4337"/>
                  </a:cubicBezTo>
                  <a:cubicBezTo>
                    <a:pt x="97931" y="5783"/>
                    <a:pt x="96551" y="5783"/>
                    <a:pt x="95172" y="5783"/>
                  </a:cubicBezTo>
                  <a:cubicBezTo>
                    <a:pt x="93793" y="5783"/>
                    <a:pt x="93793" y="4337"/>
                    <a:pt x="93793" y="4337"/>
                  </a:cubicBezTo>
                  <a:cubicBezTo>
                    <a:pt x="91034" y="5783"/>
                    <a:pt x="89655" y="8674"/>
                    <a:pt x="86896" y="8674"/>
                  </a:cubicBezTo>
                  <a:cubicBezTo>
                    <a:pt x="84137" y="8674"/>
                    <a:pt x="84137" y="7228"/>
                    <a:pt x="80000" y="7228"/>
                  </a:cubicBezTo>
                  <a:cubicBezTo>
                    <a:pt x="78620" y="8674"/>
                    <a:pt x="75862" y="11566"/>
                    <a:pt x="73103" y="10120"/>
                  </a:cubicBezTo>
                  <a:cubicBezTo>
                    <a:pt x="68965" y="8674"/>
                    <a:pt x="67586" y="7228"/>
                    <a:pt x="64827" y="2891"/>
                  </a:cubicBezTo>
                  <a:cubicBezTo>
                    <a:pt x="64827" y="4337"/>
                    <a:pt x="60689" y="7228"/>
                    <a:pt x="60689" y="8674"/>
                  </a:cubicBezTo>
                  <a:cubicBezTo>
                    <a:pt x="62068" y="11566"/>
                    <a:pt x="63448" y="14457"/>
                    <a:pt x="66206" y="17349"/>
                  </a:cubicBezTo>
                  <a:cubicBezTo>
                    <a:pt x="68965" y="20240"/>
                    <a:pt x="73103" y="21686"/>
                    <a:pt x="77241" y="23132"/>
                  </a:cubicBezTo>
                  <a:cubicBezTo>
                    <a:pt x="84137" y="26024"/>
                    <a:pt x="89655" y="28915"/>
                    <a:pt x="96551" y="28915"/>
                  </a:cubicBezTo>
                  <a:cubicBezTo>
                    <a:pt x="93793" y="31807"/>
                    <a:pt x="89655" y="36144"/>
                    <a:pt x="86896" y="39036"/>
                  </a:cubicBezTo>
                  <a:cubicBezTo>
                    <a:pt x="84137" y="41927"/>
                    <a:pt x="81379" y="44819"/>
                    <a:pt x="80000" y="47710"/>
                  </a:cubicBezTo>
                  <a:cubicBezTo>
                    <a:pt x="78620" y="47710"/>
                    <a:pt x="77241" y="50602"/>
                    <a:pt x="75862" y="50602"/>
                  </a:cubicBezTo>
                  <a:cubicBezTo>
                    <a:pt x="73103" y="52048"/>
                    <a:pt x="68965" y="49156"/>
                    <a:pt x="66206" y="50602"/>
                  </a:cubicBezTo>
                  <a:cubicBezTo>
                    <a:pt x="63448" y="50602"/>
                    <a:pt x="60689" y="53493"/>
                    <a:pt x="57931" y="54939"/>
                  </a:cubicBezTo>
                  <a:cubicBezTo>
                    <a:pt x="55172" y="56385"/>
                    <a:pt x="52413" y="57831"/>
                    <a:pt x="49655" y="56385"/>
                  </a:cubicBezTo>
                  <a:cubicBezTo>
                    <a:pt x="48275" y="56385"/>
                    <a:pt x="45517" y="54939"/>
                    <a:pt x="44137" y="56385"/>
                  </a:cubicBezTo>
                  <a:cubicBezTo>
                    <a:pt x="40000" y="59277"/>
                    <a:pt x="40000" y="62168"/>
                    <a:pt x="35862" y="60722"/>
                  </a:cubicBezTo>
                  <a:cubicBezTo>
                    <a:pt x="33103" y="59277"/>
                    <a:pt x="30344" y="59277"/>
                    <a:pt x="28965" y="59277"/>
                  </a:cubicBezTo>
                  <a:cubicBezTo>
                    <a:pt x="26206" y="57831"/>
                    <a:pt x="23448" y="54939"/>
                    <a:pt x="22068" y="53493"/>
                  </a:cubicBezTo>
                  <a:cubicBezTo>
                    <a:pt x="20689" y="53493"/>
                    <a:pt x="16551" y="54939"/>
                    <a:pt x="15172" y="53493"/>
                  </a:cubicBezTo>
                  <a:cubicBezTo>
                    <a:pt x="13793" y="52048"/>
                    <a:pt x="11034" y="49156"/>
                    <a:pt x="9655" y="49156"/>
                  </a:cubicBezTo>
                  <a:cubicBezTo>
                    <a:pt x="4137" y="50602"/>
                    <a:pt x="2758" y="52048"/>
                    <a:pt x="0" y="56385"/>
                  </a:cubicBezTo>
                  <a:cubicBezTo>
                    <a:pt x="0" y="57831"/>
                    <a:pt x="4137" y="57831"/>
                    <a:pt x="4137" y="59277"/>
                  </a:cubicBezTo>
                  <a:cubicBezTo>
                    <a:pt x="4137" y="62168"/>
                    <a:pt x="4137" y="63614"/>
                    <a:pt x="5517" y="65060"/>
                  </a:cubicBezTo>
                  <a:cubicBezTo>
                    <a:pt x="8275" y="67951"/>
                    <a:pt x="6896" y="75180"/>
                    <a:pt x="4137" y="78072"/>
                  </a:cubicBezTo>
                  <a:cubicBezTo>
                    <a:pt x="2758" y="79518"/>
                    <a:pt x="1379" y="80963"/>
                    <a:pt x="0" y="83855"/>
                  </a:cubicBezTo>
                  <a:cubicBezTo>
                    <a:pt x="0" y="88192"/>
                    <a:pt x="2758" y="85301"/>
                    <a:pt x="4137" y="86746"/>
                  </a:cubicBezTo>
                  <a:cubicBezTo>
                    <a:pt x="4137" y="86746"/>
                    <a:pt x="0" y="92530"/>
                    <a:pt x="1379" y="93975"/>
                  </a:cubicBezTo>
                  <a:cubicBezTo>
                    <a:pt x="2758" y="93975"/>
                    <a:pt x="4137" y="95421"/>
                    <a:pt x="5517" y="95421"/>
                  </a:cubicBezTo>
                  <a:cubicBezTo>
                    <a:pt x="11034" y="99759"/>
                    <a:pt x="16551" y="102650"/>
                    <a:pt x="20689" y="105542"/>
                  </a:cubicBezTo>
                  <a:cubicBezTo>
                    <a:pt x="24827" y="106987"/>
                    <a:pt x="26206" y="106987"/>
                    <a:pt x="26206" y="111325"/>
                  </a:cubicBezTo>
                  <a:cubicBezTo>
                    <a:pt x="26206" y="114216"/>
                    <a:pt x="34482" y="118554"/>
                    <a:pt x="35862" y="119999"/>
                  </a:cubicBezTo>
                  <a:cubicBezTo>
                    <a:pt x="38620" y="115662"/>
                    <a:pt x="40000" y="112771"/>
                    <a:pt x="41379" y="109879"/>
                  </a:cubicBezTo>
                  <a:cubicBezTo>
                    <a:pt x="41379" y="106987"/>
                    <a:pt x="42758" y="104096"/>
                    <a:pt x="45517" y="104096"/>
                  </a:cubicBezTo>
                  <a:cubicBezTo>
                    <a:pt x="46896" y="102650"/>
                    <a:pt x="46896" y="101204"/>
                    <a:pt x="48275" y="99759"/>
                  </a:cubicBezTo>
                  <a:cubicBezTo>
                    <a:pt x="51034" y="98313"/>
                    <a:pt x="52413" y="96867"/>
                    <a:pt x="55172" y="93975"/>
                  </a:cubicBezTo>
                  <a:cubicBezTo>
                    <a:pt x="62068" y="82409"/>
                    <a:pt x="71724" y="76626"/>
                    <a:pt x="81379" y="69397"/>
                  </a:cubicBezTo>
                  <a:cubicBezTo>
                    <a:pt x="93793" y="60722"/>
                    <a:pt x="100689" y="47710"/>
                    <a:pt x="106206" y="34698"/>
                  </a:cubicBezTo>
                  <a:cubicBezTo>
                    <a:pt x="108965" y="28915"/>
                    <a:pt x="113103" y="26024"/>
                    <a:pt x="115862" y="20240"/>
                  </a:cubicBezTo>
                  <a:cubicBezTo>
                    <a:pt x="117241" y="17349"/>
                    <a:pt x="117241" y="13012"/>
                    <a:pt x="118620" y="10120"/>
                  </a:cubicBezTo>
                  <a:cubicBezTo>
                    <a:pt x="118620" y="8674"/>
                    <a:pt x="117241" y="2891"/>
                    <a:pt x="118620" y="1445"/>
                  </a:cubicBezTo>
                  <a:cubicBezTo>
                    <a:pt x="118620" y="1445"/>
                    <a:pt x="118620" y="1445"/>
                    <a:pt x="118620" y="144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49" name="Shape 2625">
              <a:extLst>
                <a:ext uri="{FF2B5EF4-FFF2-40B4-BE49-F238E27FC236}">
                  <a16:creationId xmlns:a16="http://schemas.microsoft.com/office/drawing/2014/main" id="{3C7B3496-4FB9-4CD6-A007-8824A1BFE3B5}"/>
                </a:ext>
              </a:extLst>
            </p:cNvPr>
            <p:cNvSpPr/>
            <p:nvPr/>
          </p:nvSpPr>
          <p:spPr>
            <a:xfrm>
              <a:off x="13601448" y="8437371"/>
              <a:ext cx="82802" cy="101936"/>
            </a:xfrm>
            <a:custGeom>
              <a:avLst/>
              <a:gdLst/>
              <a:ahLst/>
              <a:cxnLst/>
              <a:rect l="0" t="0" r="0" b="0"/>
              <a:pathLst>
                <a:path w="120000" h="120000" extrusionOk="0">
                  <a:moveTo>
                    <a:pt x="40000" y="21818"/>
                  </a:moveTo>
                  <a:cubicBezTo>
                    <a:pt x="26666" y="32727"/>
                    <a:pt x="13333" y="43636"/>
                    <a:pt x="13333" y="54545"/>
                  </a:cubicBezTo>
                  <a:cubicBezTo>
                    <a:pt x="0" y="54545"/>
                    <a:pt x="0" y="98181"/>
                    <a:pt x="0" y="109090"/>
                  </a:cubicBezTo>
                  <a:cubicBezTo>
                    <a:pt x="26666" y="120000"/>
                    <a:pt x="93333" y="76363"/>
                    <a:pt x="106666" y="76363"/>
                  </a:cubicBezTo>
                  <a:cubicBezTo>
                    <a:pt x="106666" y="65454"/>
                    <a:pt x="66666" y="54545"/>
                    <a:pt x="53333" y="65454"/>
                  </a:cubicBezTo>
                  <a:cubicBezTo>
                    <a:pt x="66666" y="54545"/>
                    <a:pt x="120000" y="43636"/>
                    <a:pt x="106666" y="32727"/>
                  </a:cubicBezTo>
                  <a:cubicBezTo>
                    <a:pt x="93333" y="0"/>
                    <a:pt x="66666" y="0"/>
                    <a:pt x="40000" y="2181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0" name="Shape 2626">
              <a:extLst>
                <a:ext uri="{FF2B5EF4-FFF2-40B4-BE49-F238E27FC236}">
                  <a16:creationId xmlns:a16="http://schemas.microsoft.com/office/drawing/2014/main" id="{04BB0C00-661D-4E0D-89C5-D8A709EB139D}"/>
                </a:ext>
              </a:extLst>
            </p:cNvPr>
            <p:cNvSpPr/>
            <p:nvPr/>
          </p:nvSpPr>
          <p:spPr>
            <a:xfrm>
              <a:off x="13040939" y="8848306"/>
              <a:ext cx="242034" cy="261214"/>
            </a:xfrm>
            <a:custGeom>
              <a:avLst/>
              <a:gdLst/>
              <a:ahLst/>
              <a:cxnLst/>
              <a:rect l="0" t="0" r="0" b="0"/>
              <a:pathLst>
                <a:path w="120000" h="120000" extrusionOk="0">
                  <a:moveTo>
                    <a:pt x="101538" y="77142"/>
                  </a:moveTo>
                  <a:cubicBezTo>
                    <a:pt x="101538" y="68571"/>
                    <a:pt x="110769" y="64285"/>
                    <a:pt x="115384" y="59999"/>
                  </a:cubicBezTo>
                  <a:cubicBezTo>
                    <a:pt x="120000" y="55714"/>
                    <a:pt x="120000" y="42857"/>
                    <a:pt x="120000" y="34285"/>
                  </a:cubicBezTo>
                  <a:cubicBezTo>
                    <a:pt x="120000" y="25714"/>
                    <a:pt x="110769" y="21428"/>
                    <a:pt x="110769" y="12857"/>
                  </a:cubicBezTo>
                  <a:cubicBezTo>
                    <a:pt x="110769" y="4285"/>
                    <a:pt x="101538" y="4285"/>
                    <a:pt x="96923" y="0"/>
                  </a:cubicBezTo>
                  <a:cubicBezTo>
                    <a:pt x="92307" y="4285"/>
                    <a:pt x="83076" y="0"/>
                    <a:pt x="73846" y="4285"/>
                  </a:cubicBezTo>
                  <a:cubicBezTo>
                    <a:pt x="69230" y="8571"/>
                    <a:pt x="60000" y="17142"/>
                    <a:pt x="55384" y="12857"/>
                  </a:cubicBezTo>
                  <a:cubicBezTo>
                    <a:pt x="46153" y="4285"/>
                    <a:pt x="32307" y="0"/>
                    <a:pt x="27692" y="8571"/>
                  </a:cubicBezTo>
                  <a:cubicBezTo>
                    <a:pt x="23076" y="17142"/>
                    <a:pt x="27692" y="29999"/>
                    <a:pt x="32307" y="34285"/>
                  </a:cubicBezTo>
                  <a:cubicBezTo>
                    <a:pt x="36923" y="42857"/>
                    <a:pt x="32307" y="42857"/>
                    <a:pt x="27692" y="51428"/>
                  </a:cubicBezTo>
                  <a:cubicBezTo>
                    <a:pt x="23076" y="59999"/>
                    <a:pt x="13846" y="64285"/>
                    <a:pt x="9230" y="68571"/>
                  </a:cubicBezTo>
                  <a:cubicBezTo>
                    <a:pt x="4615" y="77142"/>
                    <a:pt x="0" y="81428"/>
                    <a:pt x="0" y="94285"/>
                  </a:cubicBezTo>
                  <a:cubicBezTo>
                    <a:pt x="0" y="98571"/>
                    <a:pt x="4615" y="107142"/>
                    <a:pt x="0" y="115714"/>
                  </a:cubicBezTo>
                  <a:cubicBezTo>
                    <a:pt x="9230" y="119999"/>
                    <a:pt x="9230" y="115714"/>
                    <a:pt x="18461" y="111428"/>
                  </a:cubicBezTo>
                  <a:cubicBezTo>
                    <a:pt x="27692" y="107142"/>
                    <a:pt x="41538" y="107142"/>
                    <a:pt x="50769" y="107142"/>
                  </a:cubicBezTo>
                  <a:cubicBezTo>
                    <a:pt x="46153" y="94285"/>
                    <a:pt x="55384" y="89999"/>
                    <a:pt x="64615" y="85714"/>
                  </a:cubicBezTo>
                  <a:cubicBezTo>
                    <a:pt x="73846" y="81428"/>
                    <a:pt x="92307" y="72857"/>
                    <a:pt x="96923" y="85714"/>
                  </a:cubicBezTo>
                  <a:cubicBezTo>
                    <a:pt x="96923" y="81428"/>
                    <a:pt x="96923" y="77142"/>
                    <a:pt x="101538" y="77142"/>
                  </a:cubicBezTo>
                  <a:cubicBezTo>
                    <a:pt x="101538" y="68571"/>
                    <a:pt x="96923" y="77142"/>
                    <a:pt x="101538" y="7714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1" name="Shape 2627">
              <a:extLst>
                <a:ext uri="{FF2B5EF4-FFF2-40B4-BE49-F238E27FC236}">
                  <a16:creationId xmlns:a16="http://schemas.microsoft.com/office/drawing/2014/main" id="{56D7D846-7465-4B74-B614-CDD4C07DD675}"/>
                </a:ext>
              </a:extLst>
            </p:cNvPr>
            <p:cNvSpPr/>
            <p:nvPr/>
          </p:nvSpPr>
          <p:spPr>
            <a:xfrm>
              <a:off x="13012274" y="9147745"/>
              <a:ext cx="92356" cy="92380"/>
            </a:xfrm>
            <a:custGeom>
              <a:avLst/>
              <a:gdLst/>
              <a:ahLst/>
              <a:cxnLst/>
              <a:rect l="0" t="0" r="0" b="0"/>
              <a:pathLst>
                <a:path w="120000" h="120000" extrusionOk="0">
                  <a:moveTo>
                    <a:pt x="12000" y="72000"/>
                  </a:moveTo>
                  <a:cubicBezTo>
                    <a:pt x="24000" y="84000"/>
                    <a:pt x="24000" y="108000"/>
                    <a:pt x="36000" y="120000"/>
                  </a:cubicBezTo>
                  <a:cubicBezTo>
                    <a:pt x="60000" y="108000"/>
                    <a:pt x="84000" y="84000"/>
                    <a:pt x="108000" y="60000"/>
                  </a:cubicBezTo>
                  <a:cubicBezTo>
                    <a:pt x="120000" y="36000"/>
                    <a:pt x="60000" y="48000"/>
                    <a:pt x="96000" y="0"/>
                  </a:cubicBezTo>
                  <a:cubicBezTo>
                    <a:pt x="84000" y="0"/>
                    <a:pt x="36000" y="0"/>
                    <a:pt x="48000" y="12000"/>
                  </a:cubicBezTo>
                  <a:cubicBezTo>
                    <a:pt x="60000" y="36000"/>
                    <a:pt x="12000" y="24000"/>
                    <a:pt x="0" y="12000"/>
                  </a:cubicBezTo>
                  <a:cubicBezTo>
                    <a:pt x="0" y="36000"/>
                    <a:pt x="12000" y="48000"/>
                    <a:pt x="12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2" name="Shape 2628">
              <a:extLst>
                <a:ext uri="{FF2B5EF4-FFF2-40B4-BE49-F238E27FC236}">
                  <a16:creationId xmlns:a16="http://schemas.microsoft.com/office/drawing/2014/main" id="{0E59F23C-BC75-4E49-949B-9A981B2B21D2}"/>
                </a:ext>
              </a:extLst>
            </p:cNvPr>
            <p:cNvSpPr/>
            <p:nvPr/>
          </p:nvSpPr>
          <p:spPr>
            <a:xfrm>
              <a:off x="13012274" y="9090408"/>
              <a:ext cx="101909" cy="86009"/>
            </a:xfrm>
            <a:custGeom>
              <a:avLst/>
              <a:gdLst/>
              <a:ahLst/>
              <a:cxnLst/>
              <a:rect l="0" t="0" r="0" b="0"/>
              <a:pathLst>
                <a:path w="120000" h="120000" extrusionOk="0">
                  <a:moveTo>
                    <a:pt x="32727" y="13333"/>
                  </a:moveTo>
                  <a:cubicBezTo>
                    <a:pt x="10909" y="26666"/>
                    <a:pt x="0" y="66666"/>
                    <a:pt x="0" y="93333"/>
                  </a:cubicBezTo>
                  <a:cubicBezTo>
                    <a:pt x="10909" y="106666"/>
                    <a:pt x="54545" y="120000"/>
                    <a:pt x="43636" y="93333"/>
                  </a:cubicBezTo>
                  <a:cubicBezTo>
                    <a:pt x="32727" y="80000"/>
                    <a:pt x="76363" y="80000"/>
                    <a:pt x="87272" y="80000"/>
                  </a:cubicBezTo>
                  <a:cubicBezTo>
                    <a:pt x="120000" y="66666"/>
                    <a:pt x="87272" y="13333"/>
                    <a:pt x="76363" y="0"/>
                  </a:cubicBezTo>
                  <a:cubicBezTo>
                    <a:pt x="54545" y="13333"/>
                    <a:pt x="54545" y="26666"/>
                    <a:pt x="32727" y="13333"/>
                  </a:cubicBezTo>
                  <a:cubicBezTo>
                    <a:pt x="21818" y="13333"/>
                    <a:pt x="43636" y="13333"/>
                    <a:pt x="32727" y="1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3" name="Shape 2629">
              <a:extLst>
                <a:ext uri="{FF2B5EF4-FFF2-40B4-BE49-F238E27FC236}">
                  <a16:creationId xmlns:a16="http://schemas.microsoft.com/office/drawing/2014/main" id="{41001380-303A-4488-8477-54C6B516CFC7}"/>
                </a:ext>
              </a:extLst>
            </p:cNvPr>
            <p:cNvSpPr/>
            <p:nvPr/>
          </p:nvSpPr>
          <p:spPr>
            <a:xfrm>
              <a:off x="13031384" y="9061736"/>
              <a:ext cx="503184" cy="544727"/>
            </a:xfrm>
            <a:custGeom>
              <a:avLst/>
              <a:gdLst/>
              <a:ahLst/>
              <a:cxnLst/>
              <a:rect l="0" t="0" r="0" b="0"/>
              <a:pathLst>
                <a:path w="120000" h="120000" extrusionOk="0">
                  <a:moveTo>
                    <a:pt x="91111" y="26896"/>
                  </a:moveTo>
                  <a:cubicBezTo>
                    <a:pt x="77777" y="18620"/>
                    <a:pt x="64444" y="12413"/>
                    <a:pt x="51111" y="6206"/>
                  </a:cubicBezTo>
                  <a:cubicBezTo>
                    <a:pt x="48888" y="10344"/>
                    <a:pt x="42222" y="14482"/>
                    <a:pt x="37777" y="14482"/>
                  </a:cubicBezTo>
                  <a:cubicBezTo>
                    <a:pt x="37777" y="14482"/>
                    <a:pt x="46666" y="16551"/>
                    <a:pt x="46666" y="18620"/>
                  </a:cubicBezTo>
                  <a:cubicBezTo>
                    <a:pt x="44444" y="20689"/>
                    <a:pt x="40000" y="18620"/>
                    <a:pt x="37777" y="18620"/>
                  </a:cubicBezTo>
                  <a:cubicBezTo>
                    <a:pt x="33333" y="16551"/>
                    <a:pt x="33333" y="18620"/>
                    <a:pt x="28888" y="20689"/>
                  </a:cubicBezTo>
                  <a:cubicBezTo>
                    <a:pt x="28888" y="20689"/>
                    <a:pt x="24444" y="18620"/>
                    <a:pt x="24444" y="16551"/>
                  </a:cubicBezTo>
                  <a:cubicBezTo>
                    <a:pt x="22222" y="14482"/>
                    <a:pt x="24444" y="10344"/>
                    <a:pt x="26666" y="8275"/>
                  </a:cubicBezTo>
                  <a:cubicBezTo>
                    <a:pt x="28888" y="0"/>
                    <a:pt x="15555" y="4137"/>
                    <a:pt x="11111" y="6206"/>
                  </a:cubicBezTo>
                  <a:cubicBezTo>
                    <a:pt x="13333" y="8275"/>
                    <a:pt x="17777" y="14482"/>
                    <a:pt x="15555" y="16551"/>
                  </a:cubicBezTo>
                  <a:cubicBezTo>
                    <a:pt x="15555" y="18620"/>
                    <a:pt x="6666" y="24827"/>
                    <a:pt x="11111" y="24827"/>
                  </a:cubicBezTo>
                  <a:cubicBezTo>
                    <a:pt x="17777" y="26896"/>
                    <a:pt x="15555" y="28965"/>
                    <a:pt x="13333" y="33103"/>
                  </a:cubicBezTo>
                  <a:cubicBezTo>
                    <a:pt x="11111" y="33103"/>
                    <a:pt x="6666" y="35172"/>
                    <a:pt x="4444" y="37241"/>
                  </a:cubicBezTo>
                  <a:cubicBezTo>
                    <a:pt x="0" y="39310"/>
                    <a:pt x="2222" y="39310"/>
                    <a:pt x="2222" y="43448"/>
                  </a:cubicBezTo>
                  <a:cubicBezTo>
                    <a:pt x="4444" y="53793"/>
                    <a:pt x="8888" y="60000"/>
                    <a:pt x="11111" y="68275"/>
                  </a:cubicBezTo>
                  <a:cubicBezTo>
                    <a:pt x="11111" y="78620"/>
                    <a:pt x="20000" y="82758"/>
                    <a:pt x="26666" y="86896"/>
                  </a:cubicBezTo>
                  <a:cubicBezTo>
                    <a:pt x="28888" y="88965"/>
                    <a:pt x="31111" y="88965"/>
                    <a:pt x="33333" y="88965"/>
                  </a:cubicBezTo>
                  <a:cubicBezTo>
                    <a:pt x="35555" y="88965"/>
                    <a:pt x="35555" y="91034"/>
                    <a:pt x="37777" y="93103"/>
                  </a:cubicBezTo>
                  <a:cubicBezTo>
                    <a:pt x="42222" y="93103"/>
                    <a:pt x="48888" y="93103"/>
                    <a:pt x="53333" y="97241"/>
                  </a:cubicBezTo>
                  <a:cubicBezTo>
                    <a:pt x="55555" y="99310"/>
                    <a:pt x="55555" y="105517"/>
                    <a:pt x="55555" y="109655"/>
                  </a:cubicBezTo>
                  <a:cubicBezTo>
                    <a:pt x="57777" y="111724"/>
                    <a:pt x="55555" y="113793"/>
                    <a:pt x="60000" y="113793"/>
                  </a:cubicBezTo>
                  <a:cubicBezTo>
                    <a:pt x="62222" y="113793"/>
                    <a:pt x="64444" y="113793"/>
                    <a:pt x="66666" y="113793"/>
                  </a:cubicBezTo>
                  <a:cubicBezTo>
                    <a:pt x="68888" y="113793"/>
                    <a:pt x="71111" y="113793"/>
                    <a:pt x="73333" y="115862"/>
                  </a:cubicBezTo>
                  <a:cubicBezTo>
                    <a:pt x="75555" y="117931"/>
                    <a:pt x="77777" y="115862"/>
                    <a:pt x="80000" y="113793"/>
                  </a:cubicBezTo>
                  <a:cubicBezTo>
                    <a:pt x="84444" y="111724"/>
                    <a:pt x="88888" y="120000"/>
                    <a:pt x="93333" y="113793"/>
                  </a:cubicBezTo>
                  <a:cubicBezTo>
                    <a:pt x="93333" y="109655"/>
                    <a:pt x="100000" y="111724"/>
                    <a:pt x="102222" y="111724"/>
                  </a:cubicBezTo>
                  <a:cubicBezTo>
                    <a:pt x="108888" y="109655"/>
                    <a:pt x="113333" y="105517"/>
                    <a:pt x="120000" y="101379"/>
                  </a:cubicBezTo>
                  <a:cubicBezTo>
                    <a:pt x="108888" y="95172"/>
                    <a:pt x="108888" y="86896"/>
                    <a:pt x="108888" y="74482"/>
                  </a:cubicBezTo>
                  <a:cubicBezTo>
                    <a:pt x="106666" y="72413"/>
                    <a:pt x="111111" y="68275"/>
                    <a:pt x="108888" y="66206"/>
                  </a:cubicBezTo>
                  <a:cubicBezTo>
                    <a:pt x="106666" y="64137"/>
                    <a:pt x="102222" y="62068"/>
                    <a:pt x="102222" y="57931"/>
                  </a:cubicBezTo>
                  <a:cubicBezTo>
                    <a:pt x="102222" y="55862"/>
                    <a:pt x="106666" y="41379"/>
                    <a:pt x="106666" y="41379"/>
                  </a:cubicBezTo>
                  <a:cubicBezTo>
                    <a:pt x="104444" y="41379"/>
                    <a:pt x="102222" y="39310"/>
                    <a:pt x="100000" y="37241"/>
                  </a:cubicBezTo>
                  <a:cubicBezTo>
                    <a:pt x="97777" y="35172"/>
                    <a:pt x="95555" y="35172"/>
                    <a:pt x="91111" y="33103"/>
                  </a:cubicBezTo>
                  <a:cubicBezTo>
                    <a:pt x="91111" y="31034"/>
                    <a:pt x="91111" y="28965"/>
                    <a:pt x="91111" y="2689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4" name="Shape 2630">
              <a:extLst>
                <a:ext uri="{FF2B5EF4-FFF2-40B4-BE49-F238E27FC236}">
                  <a16:creationId xmlns:a16="http://schemas.microsoft.com/office/drawing/2014/main" id="{7CED055B-C8B2-4DD0-8AD7-F7ECE1C2253A}"/>
                </a:ext>
              </a:extLst>
            </p:cNvPr>
            <p:cNvSpPr/>
            <p:nvPr/>
          </p:nvSpPr>
          <p:spPr>
            <a:xfrm>
              <a:off x="12117371" y="8931129"/>
              <a:ext cx="251592" cy="289887"/>
            </a:xfrm>
            <a:custGeom>
              <a:avLst/>
              <a:gdLst/>
              <a:ahLst/>
              <a:cxnLst/>
              <a:rect l="0" t="0" r="0" b="0"/>
              <a:pathLst>
                <a:path w="120000" h="120000" extrusionOk="0">
                  <a:moveTo>
                    <a:pt x="66666" y="112258"/>
                  </a:moveTo>
                  <a:cubicBezTo>
                    <a:pt x="66666" y="108387"/>
                    <a:pt x="57777" y="92903"/>
                    <a:pt x="66666" y="92903"/>
                  </a:cubicBezTo>
                  <a:cubicBezTo>
                    <a:pt x="66666" y="92903"/>
                    <a:pt x="75555" y="92903"/>
                    <a:pt x="75555" y="92903"/>
                  </a:cubicBezTo>
                  <a:cubicBezTo>
                    <a:pt x="80000" y="89032"/>
                    <a:pt x="80000" y="81290"/>
                    <a:pt x="84444" y="81290"/>
                  </a:cubicBezTo>
                  <a:cubicBezTo>
                    <a:pt x="88888" y="85161"/>
                    <a:pt x="93333" y="89032"/>
                    <a:pt x="93333" y="92903"/>
                  </a:cubicBezTo>
                  <a:cubicBezTo>
                    <a:pt x="97777" y="96774"/>
                    <a:pt x="97777" y="89032"/>
                    <a:pt x="106666" y="89032"/>
                  </a:cubicBezTo>
                  <a:cubicBezTo>
                    <a:pt x="106666" y="89032"/>
                    <a:pt x="115555" y="96774"/>
                    <a:pt x="115555" y="92903"/>
                  </a:cubicBezTo>
                  <a:cubicBezTo>
                    <a:pt x="115555" y="89032"/>
                    <a:pt x="115555" y="85161"/>
                    <a:pt x="115555" y="81290"/>
                  </a:cubicBezTo>
                  <a:cubicBezTo>
                    <a:pt x="120000" y="73548"/>
                    <a:pt x="120000" y="61935"/>
                    <a:pt x="115555" y="54193"/>
                  </a:cubicBezTo>
                  <a:cubicBezTo>
                    <a:pt x="111111" y="50322"/>
                    <a:pt x="111111" y="46451"/>
                    <a:pt x="111111" y="42580"/>
                  </a:cubicBezTo>
                  <a:cubicBezTo>
                    <a:pt x="111111" y="34838"/>
                    <a:pt x="120000" y="30967"/>
                    <a:pt x="115555" y="23225"/>
                  </a:cubicBezTo>
                  <a:cubicBezTo>
                    <a:pt x="111111" y="11612"/>
                    <a:pt x="93333" y="27096"/>
                    <a:pt x="93333" y="15483"/>
                  </a:cubicBezTo>
                  <a:cubicBezTo>
                    <a:pt x="93333" y="7741"/>
                    <a:pt x="97777" y="0"/>
                    <a:pt x="84444" y="0"/>
                  </a:cubicBezTo>
                  <a:cubicBezTo>
                    <a:pt x="80000" y="0"/>
                    <a:pt x="71111" y="0"/>
                    <a:pt x="62222" y="0"/>
                  </a:cubicBezTo>
                  <a:cubicBezTo>
                    <a:pt x="44444" y="0"/>
                    <a:pt x="66666" y="27096"/>
                    <a:pt x="48888" y="27096"/>
                  </a:cubicBezTo>
                  <a:cubicBezTo>
                    <a:pt x="40000" y="27096"/>
                    <a:pt x="31111" y="27096"/>
                    <a:pt x="22222" y="27096"/>
                  </a:cubicBezTo>
                  <a:cubicBezTo>
                    <a:pt x="17777" y="27096"/>
                    <a:pt x="17777" y="27096"/>
                    <a:pt x="17777" y="27096"/>
                  </a:cubicBezTo>
                  <a:cubicBezTo>
                    <a:pt x="8888" y="34838"/>
                    <a:pt x="17777" y="34838"/>
                    <a:pt x="17777" y="38709"/>
                  </a:cubicBezTo>
                  <a:cubicBezTo>
                    <a:pt x="17777" y="46451"/>
                    <a:pt x="0" y="54193"/>
                    <a:pt x="0" y="61935"/>
                  </a:cubicBezTo>
                  <a:cubicBezTo>
                    <a:pt x="4444" y="69677"/>
                    <a:pt x="13333" y="81290"/>
                    <a:pt x="17777" y="89032"/>
                  </a:cubicBezTo>
                  <a:cubicBezTo>
                    <a:pt x="26666" y="92903"/>
                    <a:pt x="31111" y="100645"/>
                    <a:pt x="40000" y="108387"/>
                  </a:cubicBezTo>
                  <a:cubicBezTo>
                    <a:pt x="44444" y="112258"/>
                    <a:pt x="48888" y="116129"/>
                    <a:pt x="48888" y="120000"/>
                  </a:cubicBezTo>
                  <a:cubicBezTo>
                    <a:pt x="53333" y="116129"/>
                    <a:pt x="62222" y="116129"/>
                    <a:pt x="66666" y="112258"/>
                  </a:cubicBezTo>
                  <a:cubicBezTo>
                    <a:pt x="66666" y="112258"/>
                    <a:pt x="62222" y="116129"/>
                    <a:pt x="66666" y="11225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5" name="Shape 2631">
              <a:extLst>
                <a:ext uri="{FF2B5EF4-FFF2-40B4-BE49-F238E27FC236}">
                  <a16:creationId xmlns:a16="http://schemas.microsoft.com/office/drawing/2014/main" id="{FCC6B5C6-A641-4862-9A2A-3BD932951B43}"/>
                </a:ext>
              </a:extLst>
            </p:cNvPr>
            <p:cNvSpPr/>
            <p:nvPr/>
          </p:nvSpPr>
          <p:spPr>
            <a:xfrm>
              <a:off x="12133293" y="8931129"/>
              <a:ext cx="105096" cy="66896"/>
            </a:xfrm>
            <a:custGeom>
              <a:avLst/>
              <a:gdLst/>
              <a:ahLst/>
              <a:cxnLst/>
              <a:rect l="0" t="0" r="0" b="0"/>
              <a:pathLst>
                <a:path w="120000" h="120000" extrusionOk="0">
                  <a:moveTo>
                    <a:pt x="120000" y="119999"/>
                  </a:moveTo>
                  <a:cubicBezTo>
                    <a:pt x="120000" y="85714"/>
                    <a:pt x="120000" y="34285"/>
                    <a:pt x="120000" y="0"/>
                  </a:cubicBezTo>
                  <a:cubicBezTo>
                    <a:pt x="87272" y="0"/>
                    <a:pt x="65454" y="17142"/>
                    <a:pt x="32727" y="17142"/>
                  </a:cubicBezTo>
                  <a:cubicBezTo>
                    <a:pt x="43636" y="34285"/>
                    <a:pt x="10909" y="51428"/>
                    <a:pt x="0" y="68571"/>
                  </a:cubicBezTo>
                  <a:cubicBezTo>
                    <a:pt x="0" y="85714"/>
                    <a:pt x="21818" y="102857"/>
                    <a:pt x="21818" y="119999"/>
                  </a:cubicBezTo>
                  <a:lnTo>
                    <a:pt x="120000" y="119999"/>
                  </a:ln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6" name="Shape 2632">
              <a:extLst>
                <a:ext uri="{FF2B5EF4-FFF2-40B4-BE49-F238E27FC236}">
                  <a16:creationId xmlns:a16="http://schemas.microsoft.com/office/drawing/2014/main" id="{BC854355-D03F-4F3E-9933-90B480E9AEE8}"/>
                </a:ext>
              </a:extLst>
            </p:cNvPr>
            <p:cNvSpPr/>
            <p:nvPr/>
          </p:nvSpPr>
          <p:spPr>
            <a:xfrm>
              <a:off x="12098261" y="8427813"/>
              <a:ext cx="343950" cy="531985"/>
            </a:xfrm>
            <a:custGeom>
              <a:avLst/>
              <a:gdLst/>
              <a:ahLst/>
              <a:cxnLst/>
              <a:rect l="0" t="0" r="0" b="0"/>
              <a:pathLst>
                <a:path w="120000" h="120000" extrusionOk="0">
                  <a:moveTo>
                    <a:pt x="94054" y="115789"/>
                  </a:moveTo>
                  <a:cubicBezTo>
                    <a:pt x="103783" y="115789"/>
                    <a:pt x="113513" y="119999"/>
                    <a:pt x="120000" y="115789"/>
                  </a:cubicBezTo>
                  <a:cubicBezTo>
                    <a:pt x="120000" y="107368"/>
                    <a:pt x="113513" y="105263"/>
                    <a:pt x="107027" y="101052"/>
                  </a:cubicBezTo>
                  <a:cubicBezTo>
                    <a:pt x="103783" y="98947"/>
                    <a:pt x="103783" y="96842"/>
                    <a:pt x="103783" y="92631"/>
                  </a:cubicBezTo>
                  <a:cubicBezTo>
                    <a:pt x="100540" y="90526"/>
                    <a:pt x="97297" y="88421"/>
                    <a:pt x="97297" y="84210"/>
                  </a:cubicBezTo>
                  <a:cubicBezTo>
                    <a:pt x="94054" y="75789"/>
                    <a:pt x="100540" y="73684"/>
                    <a:pt x="103783" y="67368"/>
                  </a:cubicBezTo>
                  <a:cubicBezTo>
                    <a:pt x="107027" y="63157"/>
                    <a:pt x="110270" y="61052"/>
                    <a:pt x="110270" y="56842"/>
                  </a:cubicBezTo>
                  <a:cubicBezTo>
                    <a:pt x="107027" y="52631"/>
                    <a:pt x="107027" y="48421"/>
                    <a:pt x="100540" y="44210"/>
                  </a:cubicBezTo>
                  <a:cubicBezTo>
                    <a:pt x="100540" y="44210"/>
                    <a:pt x="84324" y="37894"/>
                    <a:pt x="90810" y="33684"/>
                  </a:cubicBezTo>
                  <a:cubicBezTo>
                    <a:pt x="94054" y="31578"/>
                    <a:pt x="103783" y="33684"/>
                    <a:pt x="110270" y="33684"/>
                  </a:cubicBezTo>
                  <a:cubicBezTo>
                    <a:pt x="103783" y="25263"/>
                    <a:pt x="103783" y="21052"/>
                    <a:pt x="103783" y="12631"/>
                  </a:cubicBezTo>
                  <a:cubicBezTo>
                    <a:pt x="103783" y="10526"/>
                    <a:pt x="103783" y="6315"/>
                    <a:pt x="97297" y="4210"/>
                  </a:cubicBezTo>
                  <a:cubicBezTo>
                    <a:pt x="97297" y="2105"/>
                    <a:pt x="87567" y="0"/>
                    <a:pt x="87567" y="0"/>
                  </a:cubicBezTo>
                  <a:cubicBezTo>
                    <a:pt x="87567" y="4210"/>
                    <a:pt x="107027" y="14736"/>
                    <a:pt x="90810" y="18947"/>
                  </a:cubicBezTo>
                  <a:cubicBezTo>
                    <a:pt x="81081" y="23157"/>
                    <a:pt x="77837" y="29473"/>
                    <a:pt x="74594" y="37894"/>
                  </a:cubicBezTo>
                  <a:cubicBezTo>
                    <a:pt x="71351" y="40000"/>
                    <a:pt x="71351" y="46315"/>
                    <a:pt x="68108" y="46315"/>
                  </a:cubicBezTo>
                  <a:cubicBezTo>
                    <a:pt x="61621" y="48421"/>
                    <a:pt x="61621" y="52631"/>
                    <a:pt x="58378" y="56842"/>
                  </a:cubicBezTo>
                  <a:cubicBezTo>
                    <a:pt x="55135" y="61052"/>
                    <a:pt x="51891" y="65263"/>
                    <a:pt x="48648" y="69473"/>
                  </a:cubicBezTo>
                  <a:cubicBezTo>
                    <a:pt x="42162" y="73684"/>
                    <a:pt x="38918" y="65263"/>
                    <a:pt x="35675" y="65263"/>
                  </a:cubicBezTo>
                  <a:cubicBezTo>
                    <a:pt x="19459" y="65263"/>
                    <a:pt x="9729" y="73684"/>
                    <a:pt x="6486" y="82105"/>
                  </a:cubicBezTo>
                  <a:cubicBezTo>
                    <a:pt x="6486" y="84210"/>
                    <a:pt x="0" y="86315"/>
                    <a:pt x="3243" y="88421"/>
                  </a:cubicBezTo>
                  <a:cubicBezTo>
                    <a:pt x="6486" y="90526"/>
                    <a:pt x="9729" y="92631"/>
                    <a:pt x="12972" y="94736"/>
                  </a:cubicBezTo>
                  <a:cubicBezTo>
                    <a:pt x="12972" y="96842"/>
                    <a:pt x="16216" y="92631"/>
                    <a:pt x="16216" y="94736"/>
                  </a:cubicBezTo>
                  <a:cubicBezTo>
                    <a:pt x="19459" y="96842"/>
                    <a:pt x="22702" y="98947"/>
                    <a:pt x="22702" y="101052"/>
                  </a:cubicBezTo>
                  <a:cubicBezTo>
                    <a:pt x="25945" y="105263"/>
                    <a:pt x="22702" y="111578"/>
                    <a:pt x="22702" y="115789"/>
                  </a:cubicBezTo>
                  <a:cubicBezTo>
                    <a:pt x="32432" y="113684"/>
                    <a:pt x="42162" y="113684"/>
                    <a:pt x="51891" y="113684"/>
                  </a:cubicBezTo>
                  <a:cubicBezTo>
                    <a:pt x="64864" y="113684"/>
                    <a:pt x="81081" y="115789"/>
                    <a:pt x="94054" y="11578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7" name="Shape 2633">
              <a:extLst>
                <a:ext uri="{FF2B5EF4-FFF2-40B4-BE49-F238E27FC236}">
                  <a16:creationId xmlns:a16="http://schemas.microsoft.com/office/drawing/2014/main" id="{DF81D0B8-429F-43E7-911A-335D41A90431}"/>
                </a:ext>
              </a:extLst>
            </p:cNvPr>
            <p:cNvSpPr/>
            <p:nvPr/>
          </p:nvSpPr>
          <p:spPr>
            <a:xfrm>
              <a:off x="11732022" y="8453298"/>
              <a:ext cx="140126" cy="289887"/>
            </a:xfrm>
            <a:custGeom>
              <a:avLst/>
              <a:gdLst/>
              <a:ahLst/>
              <a:cxnLst/>
              <a:rect l="0" t="0" r="0" b="0"/>
              <a:pathLst>
                <a:path w="120000" h="120000" extrusionOk="0">
                  <a:moveTo>
                    <a:pt x="88000" y="0"/>
                  </a:moveTo>
                  <a:cubicBezTo>
                    <a:pt x="72000" y="7741"/>
                    <a:pt x="80000" y="7741"/>
                    <a:pt x="72000" y="15483"/>
                  </a:cubicBezTo>
                  <a:cubicBezTo>
                    <a:pt x="64000" y="23225"/>
                    <a:pt x="48000" y="19354"/>
                    <a:pt x="32000" y="19354"/>
                  </a:cubicBezTo>
                  <a:cubicBezTo>
                    <a:pt x="32000" y="19354"/>
                    <a:pt x="16000" y="27096"/>
                    <a:pt x="8000" y="30967"/>
                  </a:cubicBezTo>
                  <a:cubicBezTo>
                    <a:pt x="0" y="34838"/>
                    <a:pt x="16000" y="42580"/>
                    <a:pt x="24000" y="50322"/>
                  </a:cubicBezTo>
                  <a:cubicBezTo>
                    <a:pt x="56000" y="69677"/>
                    <a:pt x="32000" y="96774"/>
                    <a:pt x="48000" y="120000"/>
                  </a:cubicBezTo>
                  <a:cubicBezTo>
                    <a:pt x="56000" y="120000"/>
                    <a:pt x="72000" y="120000"/>
                    <a:pt x="88000" y="116129"/>
                  </a:cubicBezTo>
                  <a:cubicBezTo>
                    <a:pt x="96000" y="116129"/>
                    <a:pt x="96000" y="112258"/>
                    <a:pt x="88000" y="104516"/>
                  </a:cubicBezTo>
                  <a:cubicBezTo>
                    <a:pt x="88000" y="92903"/>
                    <a:pt x="88000" y="81290"/>
                    <a:pt x="88000" y="69677"/>
                  </a:cubicBezTo>
                  <a:cubicBezTo>
                    <a:pt x="88000" y="54193"/>
                    <a:pt x="112000" y="46451"/>
                    <a:pt x="120000" y="34838"/>
                  </a:cubicBezTo>
                  <a:cubicBezTo>
                    <a:pt x="120000" y="23225"/>
                    <a:pt x="120000" y="19354"/>
                    <a:pt x="112000" y="11612"/>
                  </a:cubicBezTo>
                  <a:cubicBezTo>
                    <a:pt x="112000" y="11612"/>
                    <a:pt x="88000" y="0"/>
                    <a:pt x="88000" y="0"/>
                  </a:cubicBezTo>
                  <a:cubicBezTo>
                    <a:pt x="80000" y="3870"/>
                    <a:pt x="88000" y="0"/>
                    <a:pt x="88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8" name="Shape 2634">
              <a:extLst>
                <a:ext uri="{FF2B5EF4-FFF2-40B4-BE49-F238E27FC236}">
                  <a16:creationId xmlns:a16="http://schemas.microsoft.com/office/drawing/2014/main" id="{15CC6FBE-F0B4-4FD0-885E-C246C3685803}"/>
                </a:ext>
              </a:extLst>
            </p:cNvPr>
            <p:cNvSpPr/>
            <p:nvPr/>
          </p:nvSpPr>
          <p:spPr>
            <a:xfrm>
              <a:off x="11827563" y="8380028"/>
              <a:ext cx="550954" cy="477832"/>
            </a:xfrm>
            <a:custGeom>
              <a:avLst/>
              <a:gdLst/>
              <a:ahLst/>
              <a:cxnLst/>
              <a:rect l="0" t="0" r="0" b="0"/>
              <a:pathLst>
                <a:path w="120000" h="120000" extrusionOk="0">
                  <a:moveTo>
                    <a:pt x="63050" y="98823"/>
                  </a:moveTo>
                  <a:cubicBezTo>
                    <a:pt x="65084" y="94117"/>
                    <a:pt x="71186" y="87058"/>
                    <a:pt x="75254" y="87058"/>
                  </a:cubicBezTo>
                  <a:cubicBezTo>
                    <a:pt x="77288" y="84705"/>
                    <a:pt x="81355" y="84705"/>
                    <a:pt x="81355" y="84705"/>
                  </a:cubicBezTo>
                  <a:cubicBezTo>
                    <a:pt x="83389" y="87058"/>
                    <a:pt x="85423" y="91764"/>
                    <a:pt x="87457" y="89411"/>
                  </a:cubicBezTo>
                  <a:cubicBezTo>
                    <a:pt x="91525" y="87058"/>
                    <a:pt x="93559" y="80000"/>
                    <a:pt x="95593" y="75294"/>
                  </a:cubicBezTo>
                  <a:cubicBezTo>
                    <a:pt x="95593" y="72941"/>
                    <a:pt x="97627" y="68235"/>
                    <a:pt x="97627" y="65882"/>
                  </a:cubicBezTo>
                  <a:cubicBezTo>
                    <a:pt x="99661" y="63529"/>
                    <a:pt x="101694" y="65882"/>
                    <a:pt x="103728" y="63529"/>
                  </a:cubicBezTo>
                  <a:cubicBezTo>
                    <a:pt x="103728" y="58823"/>
                    <a:pt x="107796" y="32941"/>
                    <a:pt x="113898" y="32941"/>
                  </a:cubicBezTo>
                  <a:cubicBezTo>
                    <a:pt x="117966" y="32941"/>
                    <a:pt x="120000" y="28235"/>
                    <a:pt x="120000" y="25882"/>
                  </a:cubicBezTo>
                  <a:cubicBezTo>
                    <a:pt x="120000" y="21176"/>
                    <a:pt x="115932" y="21176"/>
                    <a:pt x="115932" y="18823"/>
                  </a:cubicBezTo>
                  <a:cubicBezTo>
                    <a:pt x="115932" y="16470"/>
                    <a:pt x="113898" y="16470"/>
                    <a:pt x="113898" y="14117"/>
                  </a:cubicBezTo>
                  <a:cubicBezTo>
                    <a:pt x="111864" y="9411"/>
                    <a:pt x="111864" y="7058"/>
                    <a:pt x="109830" y="2352"/>
                  </a:cubicBezTo>
                  <a:cubicBezTo>
                    <a:pt x="107796" y="4705"/>
                    <a:pt x="101694" y="11764"/>
                    <a:pt x="97627" y="11764"/>
                  </a:cubicBezTo>
                  <a:cubicBezTo>
                    <a:pt x="91525" y="9411"/>
                    <a:pt x="87457" y="9411"/>
                    <a:pt x="81355" y="9411"/>
                  </a:cubicBezTo>
                  <a:cubicBezTo>
                    <a:pt x="75254" y="9411"/>
                    <a:pt x="71186" y="14117"/>
                    <a:pt x="65084" y="14117"/>
                  </a:cubicBezTo>
                  <a:cubicBezTo>
                    <a:pt x="61016" y="14117"/>
                    <a:pt x="56949" y="7058"/>
                    <a:pt x="52881" y="9411"/>
                  </a:cubicBezTo>
                  <a:cubicBezTo>
                    <a:pt x="44745" y="14117"/>
                    <a:pt x="42711" y="11764"/>
                    <a:pt x="38644" y="7058"/>
                  </a:cubicBezTo>
                  <a:cubicBezTo>
                    <a:pt x="36610" y="4705"/>
                    <a:pt x="30508" y="0"/>
                    <a:pt x="26440" y="2352"/>
                  </a:cubicBezTo>
                  <a:cubicBezTo>
                    <a:pt x="24406" y="2352"/>
                    <a:pt x="18305" y="4705"/>
                    <a:pt x="16271" y="7058"/>
                  </a:cubicBezTo>
                  <a:cubicBezTo>
                    <a:pt x="14237" y="9411"/>
                    <a:pt x="16271" y="11764"/>
                    <a:pt x="14237" y="14117"/>
                  </a:cubicBezTo>
                  <a:cubicBezTo>
                    <a:pt x="14237" y="16470"/>
                    <a:pt x="12203" y="21176"/>
                    <a:pt x="12203" y="23529"/>
                  </a:cubicBezTo>
                  <a:cubicBezTo>
                    <a:pt x="10169" y="28235"/>
                    <a:pt x="10169" y="32941"/>
                    <a:pt x="10169" y="37647"/>
                  </a:cubicBezTo>
                  <a:cubicBezTo>
                    <a:pt x="10169" y="44705"/>
                    <a:pt x="4067" y="49411"/>
                    <a:pt x="2033" y="56470"/>
                  </a:cubicBezTo>
                  <a:cubicBezTo>
                    <a:pt x="0" y="63529"/>
                    <a:pt x="2033" y="80000"/>
                    <a:pt x="4067" y="89411"/>
                  </a:cubicBezTo>
                  <a:cubicBezTo>
                    <a:pt x="4067" y="91764"/>
                    <a:pt x="8135" y="89411"/>
                    <a:pt x="10169" y="89411"/>
                  </a:cubicBezTo>
                  <a:cubicBezTo>
                    <a:pt x="12203" y="89411"/>
                    <a:pt x="16271" y="91764"/>
                    <a:pt x="18305" y="91764"/>
                  </a:cubicBezTo>
                  <a:cubicBezTo>
                    <a:pt x="20338" y="94117"/>
                    <a:pt x="28474" y="98823"/>
                    <a:pt x="28474" y="101176"/>
                  </a:cubicBezTo>
                  <a:cubicBezTo>
                    <a:pt x="28474" y="103529"/>
                    <a:pt x="28474" y="103529"/>
                    <a:pt x="28474" y="105882"/>
                  </a:cubicBezTo>
                  <a:cubicBezTo>
                    <a:pt x="28474" y="108235"/>
                    <a:pt x="30508" y="110588"/>
                    <a:pt x="32542" y="112941"/>
                  </a:cubicBezTo>
                  <a:cubicBezTo>
                    <a:pt x="36610" y="120000"/>
                    <a:pt x="42711" y="108235"/>
                    <a:pt x="46779" y="110588"/>
                  </a:cubicBezTo>
                  <a:cubicBezTo>
                    <a:pt x="46779" y="110588"/>
                    <a:pt x="44745" y="112941"/>
                    <a:pt x="44745" y="112941"/>
                  </a:cubicBezTo>
                  <a:cubicBezTo>
                    <a:pt x="44745" y="110588"/>
                    <a:pt x="54915" y="110588"/>
                    <a:pt x="54915" y="110588"/>
                  </a:cubicBezTo>
                  <a:cubicBezTo>
                    <a:pt x="58983" y="110588"/>
                    <a:pt x="58983" y="105882"/>
                    <a:pt x="61016" y="110588"/>
                  </a:cubicBezTo>
                  <a:cubicBezTo>
                    <a:pt x="63050" y="105882"/>
                    <a:pt x="63050" y="103529"/>
                    <a:pt x="63050" y="98823"/>
                  </a:cubicBezTo>
                  <a:cubicBezTo>
                    <a:pt x="65084" y="96470"/>
                    <a:pt x="63050" y="101176"/>
                    <a:pt x="63050" y="9882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59" name="Shape 2635">
              <a:extLst>
                <a:ext uri="{FF2B5EF4-FFF2-40B4-BE49-F238E27FC236}">
                  <a16:creationId xmlns:a16="http://schemas.microsoft.com/office/drawing/2014/main" id="{557DD0E0-1BDC-4B8C-9352-600AA669852F}"/>
                </a:ext>
              </a:extLst>
            </p:cNvPr>
            <p:cNvSpPr/>
            <p:nvPr/>
          </p:nvSpPr>
          <p:spPr>
            <a:xfrm>
              <a:off x="11432658" y="8322686"/>
              <a:ext cx="394903" cy="280327"/>
            </a:xfrm>
            <a:custGeom>
              <a:avLst/>
              <a:gdLst/>
              <a:ahLst/>
              <a:cxnLst/>
              <a:rect l="0" t="0" r="0" b="0"/>
              <a:pathLst>
                <a:path w="120000" h="120000" extrusionOk="0">
                  <a:moveTo>
                    <a:pt x="100000" y="80000"/>
                  </a:moveTo>
                  <a:cubicBezTo>
                    <a:pt x="105714" y="68000"/>
                    <a:pt x="114285" y="80000"/>
                    <a:pt x="117142" y="68000"/>
                  </a:cubicBezTo>
                  <a:cubicBezTo>
                    <a:pt x="120000" y="64000"/>
                    <a:pt x="111428" y="52000"/>
                    <a:pt x="108571" y="52000"/>
                  </a:cubicBezTo>
                  <a:cubicBezTo>
                    <a:pt x="105714" y="60000"/>
                    <a:pt x="97142" y="44000"/>
                    <a:pt x="94285" y="40000"/>
                  </a:cubicBezTo>
                  <a:cubicBezTo>
                    <a:pt x="94285" y="36000"/>
                    <a:pt x="94285" y="32000"/>
                    <a:pt x="91428" y="28000"/>
                  </a:cubicBezTo>
                  <a:cubicBezTo>
                    <a:pt x="85714" y="20000"/>
                    <a:pt x="85714" y="16000"/>
                    <a:pt x="85714" y="4000"/>
                  </a:cubicBezTo>
                  <a:cubicBezTo>
                    <a:pt x="82857" y="4000"/>
                    <a:pt x="77142" y="0"/>
                    <a:pt x="74285" y="0"/>
                  </a:cubicBezTo>
                  <a:cubicBezTo>
                    <a:pt x="68571" y="4000"/>
                    <a:pt x="65714" y="8000"/>
                    <a:pt x="62857" y="8000"/>
                  </a:cubicBezTo>
                  <a:cubicBezTo>
                    <a:pt x="60000" y="12000"/>
                    <a:pt x="57142" y="16000"/>
                    <a:pt x="54285" y="16000"/>
                  </a:cubicBezTo>
                  <a:cubicBezTo>
                    <a:pt x="51428" y="24000"/>
                    <a:pt x="51428" y="16000"/>
                    <a:pt x="48571" y="20000"/>
                  </a:cubicBezTo>
                  <a:cubicBezTo>
                    <a:pt x="42857" y="24000"/>
                    <a:pt x="37142" y="44000"/>
                    <a:pt x="31428" y="40000"/>
                  </a:cubicBezTo>
                  <a:cubicBezTo>
                    <a:pt x="28571" y="40000"/>
                    <a:pt x="25714" y="32000"/>
                    <a:pt x="25714" y="40000"/>
                  </a:cubicBezTo>
                  <a:cubicBezTo>
                    <a:pt x="22857" y="44000"/>
                    <a:pt x="22857" y="52000"/>
                    <a:pt x="20000" y="56000"/>
                  </a:cubicBezTo>
                  <a:cubicBezTo>
                    <a:pt x="20000" y="60000"/>
                    <a:pt x="20000" y="64000"/>
                    <a:pt x="14285" y="64000"/>
                  </a:cubicBezTo>
                  <a:cubicBezTo>
                    <a:pt x="14285" y="64000"/>
                    <a:pt x="2857" y="68000"/>
                    <a:pt x="5714" y="72000"/>
                  </a:cubicBezTo>
                  <a:cubicBezTo>
                    <a:pt x="14285" y="80000"/>
                    <a:pt x="0" y="92000"/>
                    <a:pt x="2857" y="96000"/>
                  </a:cubicBezTo>
                  <a:cubicBezTo>
                    <a:pt x="8571" y="100000"/>
                    <a:pt x="14285" y="120000"/>
                    <a:pt x="22857" y="112000"/>
                  </a:cubicBezTo>
                  <a:cubicBezTo>
                    <a:pt x="31428" y="104000"/>
                    <a:pt x="37142" y="108000"/>
                    <a:pt x="45714" y="120000"/>
                  </a:cubicBezTo>
                  <a:cubicBezTo>
                    <a:pt x="42857" y="108000"/>
                    <a:pt x="42857" y="96000"/>
                    <a:pt x="42857" y="88000"/>
                  </a:cubicBezTo>
                  <a:cubicBezTo>
                    <a:pt x="54285" y="88000"/>
                    <a:pt x="62857" y="88000"/>
                    <a:pt x="74285" y="88000"/>
                  </a:cubicBezTo>
                  <a:cubicBezTo>
                    <a:pt x="82857" y="88000"/>
                    <a:pt x="97142" y="92000"/>
                    <a:pt x="100000" y="80000"/>
                  </a:cubicBezTo>
                  <a:cubicBezTo>
                    <a:pt x="102857" y="72000"/>
                    <a:pt x="100000" y="80000"/>
                    <a:pt x="100000"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0" name="Shape 2636">
              <a:extLst>
                <a:ext uri="{FF2B5EF4-FFF2-40B4-BE49-F238E27FC236}">
                  <a16:creationId xmlns:a16="http://schemas.microsoft.com/office/drawing/2014/main" id="{86F2386B-2D4D-4DCA-9C5F-75F0B6181A1E}"/>
                </a:ext>
              </a:extLst>
            </p:cNvPr>
            <p:cNvSpPr/>
            <p:nvPr/>
          </p:nvSpPr>
          <p:spPr>
            <a:xfrm>
              <a:off x="11696990" y="8529749"/>
              <a:ext cx="92356" cy="222989"/>
            </a:xfrm>
            <a:custGeom>
              <a:avLst/>
              <a:gdLst/>
              <a:ahLst/>
              <a:cxnLst/>
              <a:rect l="0" t="0" r="0" b="0"/>
              <a:pathLst>
                <a:path w="120000" h="120000" extrusionOk="0">
                  <a:moveTo>
                    <a:pt x="108000" y="50000"/>
                  </a:moveTo>
                  <a:cubicBezTo>
                    <a:pt x="108000" y="45000"/>
                    <a:pt x="108000" y="35000"/>
                    <a:pt x="96000" y="30000"/>
                  </a:cubicBezTo>
                  <a:cubicBezTo>
                    <a:pt x="84000" y="25000"/>
                    <a:pt x="48000" y="5000"/>
                    <a:pt x="60000" y="0"/>
                  </a:cubicBezTo>
                  <a:cubicBezTo>
                    <a:pt x="48000" y="0"/>
                    <a:pt x="36000" y="0"/>
                    <a:pt x="24000" y="0"/>
                  </a:cubicBezTo>
                  <a:cubicBezTo>
                    <a:pt x="0" y="0"/>
                    <a:pt x="24000" y="10000"/>
                    <a:pt x="24000" y="15000"/>
                  </a:cubicBezTo>
                  <a:cubicBezTo>
                    <a:pt x="36000" y="25000"/>
                    <a:pt x="24000" y="35000"/>
                    <a:pt x="24000" y="45000"/>
                  </a:cubicBezTo>
                  <a:cubicBezTo>
                    <a:pt x="12000" y="60000"/>
                    <a:pt x="36000" y="60000"/>
                    <a:pt x="48000" y="75000"/>
                  </a:cubicBezTo>
                  <a:cubicBezTo>
                    <a:pt x="48000" y="85000"/>
                    <a:pt x="36000" y="95000"/>
                    <a:pt x="48000" y="105000"/>
                  </a:cubicBezTo>
                  <a:cubicBezTo>
                    <a:pt x="48000" y="110000"/>
                    <a:pt x="60000" y="115000"/>
                    <a:pt x="72000" y="115000"/>
                  </a:cubicBezTo>
                  <a:cubicBezTo>
                    <a:pt x="84000" y="120000"/>
                    <a:pt x="120000" y="120000"/>
                    <a:pt x="108000" y="115000"/>
                  </a:cubicBezTo>
                  <a:cubicBezTo>
                    <a:pt x="108000" y="95000"/>
                    <a:pt x="108000" y="75000"/>
                    <a:pt x="108000" y="50000"/>
                  </a:cubicBezTo>
                  <a:cubicBezTo>
                    <a:pt x="108000" y="35000"/>
                    <a:pt x="108000" y="65000"/>
                    <a:pt x="108000" y="5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1" name="Shape 2637">
              <a:extLst>
                <a:ext uri="{FF2B5EF4-FFF2-40B4-BE49-F238E27FC236}">
                  <a16:creationId xmlns:a16="http://schemas.microsoft.com/office/drawing/2014/main" id="{4EFDAF2A-2626-470B-B63A-C9960A6441D9}"/>
                </a:ext>
              </a:extLst>
            </p:cNvPr>
            <p:cNvSpPr/>
            <p:nvPr/>
          </p:nvSpPr>
          <p:spPr>
            <a:xfrm>
              <a:off x="11295714" y="8539305"/>
              <a:ext cx="296177" cy="289887"/>
            </a:xfrm>
            <a:custGeom>
              <a:avLst/>
              <a:gdLst/>
              <a:ahLst/>
              <a:cxnLst/>
              <a:rect l="0" t="0" r="0" b="0"/>
              <a:pathLst>
                <a:path w="120000" h="120000" extrusionOk="0">
                  <a:moveTo>
                    <a:pt x="97500" y="15483"/>
                  </a:moveTo>
                  <a:cubicBezTo>
                    <a:pt x="90000" y="15483"/>
                    <a:pt x="86250" y="23225"/>
                    <a:pt x="78750" y="19354"/>
                  </a:cubicBezTo>
                  <a:cubicBezTo>
                    <a:pt x="71250" y="19354"/>
                    <a:pt x="63750" y="0"/>
                    <a:pt x="56250" y="3870"/>
                  </a:cubicBezTo>
                  <a:cubicBezTo>
                    <a:pt x="52500" y="7741"/>
                    <a:pt x="48750" y="7741"/>
                    <a:pt x="48750" y="3870"/>
                  </a:cubicBezTo>
                  <a:cubicBezTo>
                    <a:pt x="45000" y="0"/>
                    <a:pt x="41250" y="7741"/>
                    <a:pt x="37500" y="7741"/>
                  </a:cubicBezTo>
                  <a:cubicBezTo>
                    <a:pt x="30000" y="11612"/>
                    <a:pt x="26250" y="7741"/>
                    <a:pt x="22500" y="7741"/>
                  </a:cubicBezTo>
                  <a:cubicBezTo>
                    <a:pt x="18750" y="3870"/>
                    <a:pt x="18750" y="11612"/>
                    <a:pt x="15000" y="11612"/>
                  </a:cubicBezTo>
                  <a:cubicBezTo>
                    <a:pt x="11250" y="11612"/>
                    <a:pt x="7500" y="19354"/>
                    <a:pt x="11250" y="23225"/>
                  </a:cubicBezTo>
                  <a:cubicBezTo>
                    <a:pt x="11250" y="27096"/>
                    <a:pt x="18750" y="27096"/>
                    <a:pt x="18750" y="27096"/>
                  </a:cubicBezTo>
                  <a:cubicBezTo>
                    <a:pt x="18750" y="30967"/>
                    <a:pt x="11250" y="34838"/>
                    <a:pt x="11250" y="34838"/>
                  </a:cubicBezTo>
                  <a:cubicBezTo>
                    <a:pt x="11250" y="38709"/>
                    <a:pt x="18750" y="42580"/>
                    <a:pt x="18750" y="46451"/>
                  </a:cubicBezTo>
                  <a:cubicBezTo>
                    <a:pt x="18750" y="46451"/>
                    <a:pt x="11250" y="42580"/>
                    <a:pt x="11250" y="50322"/>
                  </a:cubicBezTo>
                  <a:cubicBezTo>
                    <a:pt x="11250" y="54193"/>
                    <a:pt x="15000" y="61935"/>
                    <a:pt x="7500" y="61935"/>
                  </a:cubicBezTo>
                  <a:cubicBezTo>
                    <a:pt x="11250" y="65806"/>
                    <a:pt x="11250" y="69677"/>
                    <a:pt x="7500" y="73548"/>
                  </a:cubicBezTo>
                  <a:cubicBezTo>
                    <a:pt x="7500" y="81290"/>
                    <a:pt x="0" y="81290"/>
                    <a:pt x="11250" y="89032"/>
                  </a:cubicBezTo>
                  <a:cubicBezTo>
                    <a:pt x="15000" y="89032"/>
                    <a:pt x="22500" y="92903"/>
                    <a:pt x="26250" y="100645"/>
                  </a:cubicBezTo>
                  <a:cubicBezTo>
                    <a:pt x="30000" y="104516"/>
                    <a:pt x="26250" y="112258"/>
                    <a:pt x="26250" y="120000"/>
                  </a:cubicBezTo>
                  <a:cubicBezTo>
                    <a:pt x="41250" y="116129"/>
                    <a:pt x="52500" y="108387"/>
                    <a:pt x="71250" y="108387"/>
                  </a:cubicBezTo>
                  <a:cubicBezTo>
                    <a:pt x="78750" y="104516"/>
                    <a:pt x="90000" y="108387"/>
                    <a:pt x="97500" y="108387"/>
                  </a:cubicBezTo>
                  <a:cubicBezTo>
                    <a:pt x="105000" y="108387"/>
                    <a:pt x="116250" y="112258"/>
                    <a:pt x="112500" y="100645"/>
                  </a:cubicBezTo>
                  <a:cubicBezTo>
                    <a:pt x="112500" y="92903"/>
                    <a:pt x="108750" y="89032"/>
                    <a:pt x="105000" y="81290"/>
                  </a:cubicBezTo>
                  <a:cubicBezTo>
                    <a:pt x="105000" y="73548"/>
                    <a:pt x="108750" y="65806"/>
                    <a:pt x="112500" y="58064"/>
                  </a:cubicBezTo>
                  <a:cubicBezTo>
                    <a:pt x="116250" y="42580"/>
                    <a:pt x="120000" y="15483"/>
                    <a:pt x="97500" y="1548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2" name="Shape 2638">
              <a:extLst>
                <a:ext uri="{FF2B5EF4-FFF2-40B4-BE49-F238E27FC236}">
                  <a16:creationId xmlns:a16="http://schemas.microsoft.com/office/drawing/2014/main" id="{3D61F15D-E84C-4CD1-99C3-D81404478AA3}"/>
                </a:ext>
              </a:extLst>
            </p:cNvPr>
            <p:cNvSpPr/>
            <p:nvPr/>
          </p:nvSpPr>
          <p:spPr>
            <a:xfrm>
              <a:off x="11547308" y="8529749"/>
              <a:ext cx="213379" cy="280327"/>
            </a:xfrm>
            <a:custGeom>
              <a:avLst/>
              <a:gdLst/>
              <a:ahLst/>
              <a:cxnLst/>
              <a:rect l="0" t="0" r="0" b="0"/>
              <a:pathLst>
                <a:path w="120000" h="120000" extrusionOk="0">
                  <a:moveTo>
                    <a:pt x="99130" y="52000"/>
                  </a:moveTo>
                  <a:cubicBezTo>
                    <a:pt x="88695" y="44000"/>
                    <a:pt x="93913" y="32000"/>
                    <a:pt x="93913" y="24000"/>
                  </a:cubicBezTo>
                  <a:cubicBezTo>
                    <a:pt x="99130" y="16000"/>
                    <a:pt x="83478" y="8000"/>
                    <a:pt x="88695" y="0"/>
                  </a:cubicBezTo>
                  <a:cubicBezTo>
                    <a:pt x="62608" y="0"/>
                    <a:pt x="41739" y="0"/>
                    <a:pt x="15652" y="0"/>
                  </a:cubicBezTo>
                  <a:cubicBezTo>
                    <a:pt x="15652" y="12000"/>
                    <a:pt x="20869" y="28000"/>
                    <a:pt x="20869" y="44000"/>
                  </a:cubicBezTo>
                  <a:cubicBezTo>
                    <a:pt x="20869" y="60000"/>
                    <a:pt x="0" y="72000"/>
                    <a:pt x="5217" y="88000"/>
                  </a:cubicBezTo>
                  <a:cubicBezTo>
                    <a:pt x="10434" y="100000"/>
                    <a:pt x="20869" y="104000"/>
                    <a:pt x="15652" y="120000"/>
                  </a:cubicBezTo>
                  <a:cubicBezTo>
                    <a:pt x="31304" y="120000"/>
                    <a:pt x="36521" y="120000"/>
                    <a:pt x="52173" y="116000"/>
                  </a:cubicBezTo>
                  <a:cubicBezTo>
                    <a:pt x="78260" y="112000"/>
                    <a:pt x="99130" y="104000"/>
                    <a:pt x="120000" y="96000"/>
                  </a:cubicBezTo>
                  <a:cubicBezTo>
                    <a:pt x="109565" y="92000"/>
                    <a:pt x="104347" y="84000"/>
                    <a:pt x="104347" y="76000"/>
                  </a:cubicBezTo>
                  <a:cubicBezTo>
                    <a:pt x="104347" y="68000"/>
                    <a:pt x="104347" y="60000"/>
                    <a:pt x="99130" y="52000"/>
                  </a:cubicBezTo>
                  <a:cubicBezTo>
                    <a:pt x="88695" y="44000"/>
                    <a:pt x="104347" y="60000"/>
                    <a:pt x="99130" y="5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3" name="Shape 2639">
              <a:extLst>
                <a:ext uri="{FF2B5EF4-FFF2-40B4-BE49-F238E27FC236}">
                  <a16:creationId xmlns:a16="http://schemas.microsoft.com/office/drawing/2014/main" id="{AFBF5920-2F95-4B5A-B4D9-9E5AB62564BB}"/>
                </a:ext>
              </a:extLst>
            </p:cNvPr>
            <p:cNvSpPr/>
            <p:nvPr/>
          </p:nvSpPr>
          <p:spPr>
            <a:xfrm>
              <a:off x="11079156" y="8558417"/>
              <a:ext cx="140126" cy="168834"/>
            </a:xfrm>
            <a:custGeom>
              <a:avLst/>
              <a:gdLst/>
              <a:ahLst/>
              <a:cxnLst/>
              <a:rect l="0" t="0" r="0" b="0"/>
              <a:pathLst>
                <a:path w="120000" h="120000" extrusionOk="0">
                  <a:moveTo>
                    <a:pt x="96000" y="93333"/>
                  </a:moveTo>
                  <a:cubicBezTo>
                    <a:pt x="120000" y="86666"/>
                    <a:pt x="120000" y="53333"/>
                    <a:pt x="112000" y="40000"/>
                  </a:cubicBezTo>
                  <a:cubicBezTo>
                    <a:pt x="96000" y="13333"/>
                    <a:pt x="64000" y="0"/>
                    <a:pt x="40000" y="20000"/>
                  </a:cubicBezTo>
                  <a:cubicBezTo>
                    <a:pt x="24000" y="26666"/>
                    <a:pt x="0" y="40000"/>
                    <a:pt x="8000" y="53333"/>
                  </a:cubicBezTo>
                  <a:cubicBezTo>
                    <a:pt x="16000" y="66666"/>
                    <a:pt x="16000" y="73333"/>
                    <a:pt x="32000" y="80000"/>
                  </a:cubicBezTo>
                  <a:cubicBezTo>
                    <a:pt x="40000" y="93333"/>
                    <a:pt x="40000" y="100000"/>
                    <a:pt x="56000" y="106666"/>
                  </a:cubicBezTo>
                  <a:cubicBezTo>
                    <a:pt x="64000" y="113333"/>
                    <a:pt x="72000" y="120000"/>
                    <a:pt x="80000" y="106666"/>
                  </a:cubicBezTo>
                  <a:cubicBezTo>
                    <a:pt x="80000" y="100000"/>
                    <a:pt x="88000" y="100000"/>
                    <a:pt x="96000" y="93333"/>
                  </a:cubicBezTo>
                  <a:cubicBezTo>
                    <a:pt x="112000" y="86666"/>
                    <a:pt x="88000" y="100000"/>
                    <a:pt x="96000" y="93333"/>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4" name="Shape 2640">
              <a:extLst>
                <a:ext uri="{FF2B5EF4-FFF2-40B4-BE49-F238E27FC236}">
                  <a16:creationId xmlns:a16="http://schemas.microsoft.com/office/drawing/2014/main" id="{B1D04A63-046D-43F1-92CA-368528059B54}"/>
                </a:ext>
              </a:extLst>
            </p:cNvPr>
            <p:cNvSpPr/>
            <p:nvPr/>
          </p:nvSpPr>
          <p:spPr>
            <a:xfrm>
              <a:off x="11161956" y="8631686"/>
              <a:ext cx="207006" cy="197506"/>
            </a:xfrm>
            <a:custGeom>
              <a:avLst/>
              <a:gdLst/>
              <a:ahLst/>
              <a:cxnLst/>
              <a:rect l="0" t="0" r="0" b="0"/>
              <a:pathLst>
                <a:path w="120000" h="120000" extrusionOk="0">
                  <a:moveTo>
                    <a:pt x="114545" y="97142"/>
                  </a:moveTo>
                  <a:cubicBezTo>
                    <a:pt x="120000" y="85714"/>
                    <a:pt x="109090" y="80000"/>
                    <a:pt x="103636" y="74285"/>
                  </a:cubicBezTo>
                  <a:cubicBezTo>
                    <a:pt x="98181" y="74285"/>
                    <a:pt x="76363" y="68571"/>
                    <a:pt x="87272" y="62857"/>
                  </a:cubicBezTo>
                  <a:cubicBezTo>
                    <a:pt x="92727" y="57142"/>
                    <a:pt x="92727" y="40000"/>
                    <a:pt x="87272" y="34285"/>
                  </a:cubicBezTo>
                  <a:cubicBezTo>
                    <a:pt x="81818" y="22857"/>
                    <a:pt x="76363" y="45714"/>
                    <a:pt x="70909" y="45714"/>
                  </a:cubicBezTo>
                  <a:cubicBezTo>
                    <a:pt x="54545" y="45714"/>
                    <a:pt x="60000" y="0"/>
                    <a:pt x="49090" y="5714"/>
                  </a:cubicBezTo>
                  <a:cubicBezTo>
                    <a:pt x="43636" y="11428"/>
                    <a:pt x="32727" y="17142"/>
                    <a:pt x="27272" y="22857"/>
                  </a:cubicBezTo>
                  <a:cubicBezTo>
                    <a:pt x="21818" y="34285"/>
                    <a:pt x="10909" y="40000"/>
                    <a:pt x="0" y="51428"/>
                  </a:cubicBezTo>
                  <a:cubicBezTo>
                    <a:pt x="27272" y="68571"/>
                    <a:pt x="43636" y="85714"/>
                    <a:pt x="65454" y="102857"/>
                  </a:cubicBezTo>
                  <a:cubicBezTo>
                    <a:pt x="76363" y="114285"/>
                    <a:pt x="87272" y="120000"/>
                    <a:pt x="103636" y="120000"/>
                  </a:cubicBezTo>
                  <a:cubicBezTo>
                    <a:pt x="120000" y="120000"/>
                    <a:pt x="109090" y="108571"/>
                    <a:pt x="114545" y="97142"/>
                  </a:cubicBezTo>
                  <a:cubicBezTo>
                    <a:pt x="120000" y="85714"/>
                    <a:pt x="114545" y="108571"/>
                    <a:pt x="114545" y="9714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5" name="Shape 2641">
              <a:extLst>
                <a:ext uri="{FF2B5EF4-FFF2-40B4-BE49-F238E27FC236}">
                  <a16:creationId xmlns:a16="http://schemas.microsoft.com/office/drawing/2014/main" id="{DA37C8FA-E4A6-43BD-84DF-6B36F65F3D98}"/>
                </a:ext>
              </a:extLst>
            </p:cNvPr>
            <p:cNvSpPr/>
            <p:nvPr/>
          </p:nvSpPr>
          <p:spPr>
            <a:xfrm>
              <a:off x="11015459" y="8443740"/>
              <a:ext cx="324840" cy="273957"/>
            </a:xfrm>
            <a:custGeom>
              <a:avLst/>
              <a:gdLst/>
              <a:ahLst/>
              <a:cxnLst/>
              <a:rect l="0" t="0" r="0" b="0"/>
              <a:pathLst>
                <a:path w="120000" h="120000" extrusionOk="0">
                  <a:moveTo>
                    <a:pt x="34285" y="66206"/>
                  </a:moveTo>
                  <a:cubicBezTo>
                    <a:pt x="48000" y="57931"/>
                    <a:pt x="61714" y="49655"/>
                    <a:pt x="68571" y="70344"/>
                  </a:cubicBezTo>
                  <a:cubicBezTo>
                    <a:pt x="75428" y="78620"/>
                    <a:pt x="72000" y="82758"/>
                    <a:pt x="72000" y="95172"/>
                  </a:cubicBezTo>
                  <a:cubicBezTo>
                    <a:pt x="75428" y="99310"/>
                    <a:pt x="82285" y="86896"/>
                    <a:pt x="85714" y="86896"/>
                  </a:cubicBezTo>
                  <a:cubicBezTo>
                    <a:pt x="92571" y="82758"/>
                    <a:pt x="92571" y="120000"/>
                    <a:pt x="99428" y="111724"/>
                  </a:cubicBezTo>
                  <a:cubicBezTo>
                    <a:pt x="102857" y="111724"/>
                    <a:pt x="102857" y="107586"/>
                    <a:pt x="106285" y="107586"/>
                  </a:cubicBezTo>
                  <a:cubicBezTo>
                    <a:pt x="106285" y="103448"/>
                    <a:pt x="113142" y="107586"/>
                    <a:pt x="113142" y="103448"/>
                  </a:cubicBezTo>
                  <a:cubicBezTo>
                    <a:pt x="116571" y="99310"/>
                    <a:pt x="113142" y="95172"/>
                    <a:pt x="113142" y="95172"/>
                  </a:cubicBezTo>
                  <a:cubicBezTo>
                    <a:pt x="113142" y="86896"/>
                    <a:pt x="120000" y="91034"/>
                    <a:pt x="120000" y="91034"/>
                  </a:cubicBezTo>
                  <a:cubicBezTo>
                    <a:pt x="120000" y="86896"/>
                    <a:pt x="109714" y="82758"/>
                    <a:pt x="116571" y="78620"/>
                  </a:cubicBezTo>
                  <a:cubicBezTo>
                    <a:pt x="120000" y="74482"/>
                    <a:pt x="120000" y="70344"/>
                    <a:pt x="113142" y="66206"/>
                  </a:cubicBezTo>
                  <a:cubicBezTo>
                    <a:pt x="109714" y="62068"/>
                    <a:pt x="116571" y="53793"/>
                    <a:pt x="113142" y="49655"/>
                  </a:cubicBezTo>
                  <a:cubicBezTo>
                    <a:pt x="109714" y="45517"/>
                    <a:pt x="113142" y="41379"/>
                    <a:pt x="109714" y="33103"/>
                  </a:cubicBezTo>
                  <a:cubicBezTo>
                    <a:pt x="106285" y="28965"/>
                    <a:pt x="99428" y="0"/>
                    <a:pt x="89142" y="8275"/>
                  </a:cubicBezTo>
                  <a:cubicBezTo>
                    <a:pt x="89142" y="8275"/>
                    <a:pt x="85714" y="12413"/>
                    <a:pt x="82285" y="12413"/>
                  </a:cubicBezTo>
                  <a:cubicBezTo>
                    <a:pt x="78857" y="12413"/>
                    <a:pt x="78857" y="12413"/>
                    <a:pt x="75428" y="12413"/>
                  </a:cubicBezTo>
                  <a:cubicBezTo>
                    <a:pt x="72000" y="16551"/>
                    <a:pt x="68571" y="12413"/>
                    <a:pt x="65142" y="12413"/>
                  </a:cubicBezTo>
                  <a:cubicBezTo>
                    <a:pt x="61714" y="12413"/>
                    <a:pt x="61714" y="16551"/>
                    <a:pt x="61714" y="12413"/>
                  </a:cubicBezTo>
                  <a:cubicBezTo>
                    <a:pt x="54857" y="8275"/>
                    <a:pt x="58285" y="8275"/>
                    <a:pt x="51428" y="8275"/>
                  </a:cubicBezTo>
                  <a:cubicBezTo>
                    <a:pt x="41142" y="12413"/>
                    <a:pt x="41142" y="4137"/>
                    <a:pt x="34285" y="4137"/>
                  </a:cubicBezTo>
                  <a:cubicBezTo>
                    <a:pt x="27428" y="0"/>
                    <a:pt x="20571" y="0"/>
                    <a:pt x="17142" y="4137"/>
                  </a:cubicBezTo>
                  <a:cubicBezTo>
                    <a:pt x="17142" y="8275"/>
                    <a:pt x="10285" y="12413"/>
                    <a:pt x="17142" y="16551"/>
                  </a:cubicBezTo>
                  <a:cubicBezTo>
                    <a:pt x="20571" y="20689"/>
                    <a:pt x="17142" y="24827"/>
                    <a:pt x="10285" y="24827"/>
                  </a:cubicBezTo>
                  <a:cubicBezTo>
                    <a:pt x="3428" y="24827"/>
                    <a:pt x="0" y="24827"/>
                    <a:pt x="0" y="33103"/>
                  </a:cubicBezTo>
                  <a:cubicBezTo>
                    <a:pt x="3428" y="41379"/>
                    <a:pt x="6857" y="45517"/>
                    <a:pt x="10285" y="53793"/>
                  </a:cubicBezTo>
                  <a:cubicBezTo>
                    <a:pt x="17142" y="62068"/>
                    <a:pt x="20571" y="66206"/>
                    <a:pt x="27428" y="78620"/>
                  </a:cubicBezTo>
                  <a:cubicBezTo>
                    <a:pt x="30857" y="74482"/>
                    <a:pt x="30857" y="70344"/>
                    <a:pt x="34285" y="66206"/>
                  </a:cubicBezTo>
                  <a:cubicBezTo>
                    <a:pt x="37714" y="66206"/>
                    <a:pt x="34285" y="70344"/>
                    <a:pt x="34285" y="6620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6" name="Shape 2642">
              <a:extLst>
                <a:ext uri="{FF2B5EF4-FFF2-40B4-BE49-F238E27FC236}">
                  <a16:creationId xmlns:a16="http://schemas.microsoft.com/office/drawing/2014/main" id="{5464E6E0-9FF2-41C5-B905-88491A3DFF4F}"/>
                </a:ext>
              </a:extLst>
            </p:cNvPr>
            <p:cNvSpPr/>
            <p:nvPr/>
          </p:nvSpPr>
          <p:spPr>
            <a:xfrm>
              <a:off x="10929474" y="8453298"/>
              <a:ext cx="149682" cy="66896"/>
            </a:xfrm>
            <a:custGeom>
              <a:avLst/>
              <a:gdLst/>
              <a:ahLst/>
              <a:cxnLst/>
              <a:rect l="0" t="0" r="0" b="0"/>
              <a:pathLst>
                <a:path w="120000" h="120000" extrusionOk="0">
                  <a:moveTo>
                    <a:pt x="75000" y="85714"/>
                  </a:moveTo>
                  <a:cubicBezTo>
                    <a:pt x="82500" y="85714"/>
                    <a:pt x="120000" y="85714"/>
                    <a:pt x="105000" y="51428"/>
                  </a:cubicBezTo>
                  <a:cubicBezTo>
                    <a:pt x="90000" y="34285"/>
                    <a:pt x="105000" y="17142"/>
                    <a:pt x="105000" y="0"/>
                  </a:cubicBezTo>
                  <a:cubicBezTo>
                    <a:pt x="90000" y="0"/>
                    <a:pt x="67500" y="0"/>
                    <a:pt x="52500" y="0"/>
                  </a:cubicBezTo>
                  <a:cubicBezTo>
                    <a:pt x="37500" y="0"/>
                    <a:pt x="37500" y="17142"/>
                    <a:pt x="30000" y="0"/>
                  </a:cubicBezTo>
                  <a:cubicBezTo>
                    <a:pt x="15000" y="0"/>
                    <a:pt x="15000" y="0"/>
                    <a:pt x="0" y="17142"/>
                  </a:cubicBezTo>
                  <a:cubicBezTo>
                    <a:pt x="7500" y="34285"/>
                    <a:pt x="7500" y="51428"/>
                    <a:pt x="22500" y="51428"/>
                  </a:cubicBezTo>
                  <a:cubicBezTo>
                    <a:pt x="30000" y="51428"/>
                    <a:pt x="52500" y="51428"/>
                    <a:pt x="52500" y="51428"/>
                  </a:cubicBezTo>
                  <a:cubicBezTo>
                    <a:pt x="37500" y="85714"/>
                    <a:pt x="52500" y="102857"/>
                    <a:pt x="67500" y="119999"/>
                  </a:cubicBezTo>
                  <a:cubicBezTo>
                    <a:pt x="67500" y="119999"/>
                    <a:pt x="67500" y="85714"/>
                    <a:pt x="75000" y="8571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7" name="Shape 2643">
              <a:extLst>
                <a:ext uri="{FF2B5EF4-FFF2-40B4-BE49-F238E27FC236}">
                  <a16:creationId xmlns:a16="http://schemas.microsoft.com/office/drawing/2014/main" id="{F95F2B13-3FE7-47B4-AD17-3ED83E302C5F}"/>
                </a:ext>
              </a:extLst>
            </p:cNvPr>
            <p:cNvSpPr/>
            <p:nvPr/>
          </p:nvSpPr>
          <p:spPr>
            <a:xfrm>
              <a:off x="10919917" y="8389584"/>
              <a:ext cx="140126" cy="38226"/>
            </a:xfrm>
            <a:custGeom>
              <a:avLst/>
              <a:gdLst/>
              <a:ahLst/>
              <a:cxnLst/>
              <a:rect l="0" t="0" r="0" b="0"/>
              <a:pathLst>
                <a:path w="120000" h="120000" extrusionOk="0">
                  <a:moveTo>
                    <a:pt x="32000" y="120000"/>
                  </a:moveTo>
                  <a:cubicBezTo>
                    <a:pt x="48000" y="90000"/>
                    <a:pt x="56000" y="60000"/>
                    <a:pt x="72000" y="90000"/>
                  </a:cubicBezTo>
                  <a:cubicBezTo>
                    <a:pt x="80000" y="90000"/>
                    <a:pt x="112000" y="120000"/>
                    <a:pt x="120000" y="60000"/>
                  </a:cubicBezTo>
                  <a:cubicBezTo>
                    <a:pt x="120000" y="90000"/>
                    <a:pt x="72000" y="0"/>
                    <a:pt x="64000" y="30000"/>
                  </a:cubicBezTo>
                  <a:cubicBezTo>
                    <a:pt x="40000" y="60000"/>
                    <a:pt x="8000" y="0"/>
                    <a:pt x="0" y="120000"/>
                  </a:cubicBezTo>
                  <a:cubicBezTo>
                    <a:pt x="16000" y="120000"/>
                    <a:pt x="24000" y="120000"/>
                    <a:pt x="32000" y="120000"/>
                  </a:cubicBezTo>
                  <a:cubicBezTo>
                    <a:pt x="40000" y="120000"/>
                    <a:pt x="32000" y="120000"/>
                    <a:pt x="32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8" name="Shape 2644">
              <a:extLst>
                <a:ext uri="{FF2B5EF4-FFF2-40B4-BE49-F238E27FC236}">
                  <a16:creationId xmlns:a16="http://schemas.microsoft.com/office/drawing/2014/main" id="{DED4CAF1-203B-4C05-8BE4-DB047BA02A81}"/>
                </a:ext>
              </a:extLst>
            </p:cNvPr>
            <p:cNvSpPr/>
            <p:nvPr/>
          </p:nvSpPr>
          <p:spPr>
            <a:xfrm>
              <a:off x="10900809" y="7733364"/>
              <a:ext cx="560507" cy="637105"/>
            </a:xfrm>
            <a:custGeom>
              <a:avLst/>
              <a:gdLst/>
              <a:ahLst/>
              <a:cxnLst/>
              <a:rect l="0" t="0" r="0" b="0"/>
              <a:pathLst>
                <a:path w="120000" h="120000" extrusionOk="0">
                  <a:moveTo>
                    <a:pt x="10000" y="100588"/>
                  </a:moveTo>
                  <a:cubicBezTo>
                    <a:pt x="14000" y="100588"/>
                    <a:pt x="26000" y="97058"/>
                    <a:pt x="30000" y="100588"/>
                  </a:cubicBezTo>
                  <a:cubicBezTo>
                    <a:pt x="32000" y="102352"/>
                    <a:pt x="34000" y="102352"/>
                    <a:pt x="36000" y="104117"/>
                  </a:cubicBezTo>
                  <a:cubicBezTo>
                    <a:pt x="38000" y="107647"/>
                    <a:pt x="40000" y="109411"/>
                    <a:pt x="42000" y="111176"/>
                  </a:cubicBezTo>
                  <a:cubicBezTo>
                    <a:pt x="44000" y="112941"/>
                    <a:pt x="52000" y="120000"/>
                    <a:pt x="54000" y="112941"/>
                  </a:cubicBezTo>
                  <a:cubicBezTo>
                    <a:pt x="56000" y="102352"/>
                    <a:pt x="60000" y="114705"/>
                    <a:pt x="64000" y="112941"/>
                  </a:cubicBezTo>
                  <a:cubicBezTo>
                    <a:pt x="66000" y="109411"/>
                    <a:pt x="66000" y="109411"/>
                    <a:pt x="70000" y="109411"/>
                  </a:cubicBezTo>
                  <a:cubicBezTo>
                    <a:pt x="74000" y="109411"/>
                    <a:pt x="76000" y="109411"/>
                    <a:pt x="78000" y="109411"/>
                  </a:cubicBezTo>
                  <a:cubicBezTo>
                    <a:pt x="82000" y="107647"/>
                    <a:pt x="86000" y="107647"/>
                    <a:pt x="88000" y="107647"/>
                  </a:cubicBezTo>
                  <a:cubicBezTo>
                    <a:pt x="94000" y="107647"/>
                    <a:pt x="100000" y="107647"/>
                    <a:pt x="106000" y="107647"/>
                  </a:cubicBezTo>
                  <a:cubicBezTo>
                    <a:pt x="108000" y="107647"/>
                    <a:pt x="114000" y="109411"/>
                    <a:pt x="116000" y="107647"/>
                  </a:cubicBezTo>
                  <a:cubicBezTo>
                    <a:pt x="118000" y="107647"/>
                    <a:pt x="116000" y="97058"/>
                    <a:pt x="116000" y="95294"/>
                  </a:cubicBezTo>
                  <a:cubicBezTo>
                    <a:pt x="114000" y="84705"/>
                    <a:pt x="112000" y="75882"/>
                    <a:pt x="112000" y="67058"/>
                  </a:cubicBezTo>
                  <a:cubicBezTo>
                    <a:pt x="110000" y="51176"/>
                    <a:pt x="106000" y="37058"/>
                    <a:pt x="104000" y="21176"/>
                  </a:cubicBezTo>
                  <a:cubicBezTo>
                    <a:pt x="110000" y="21176"/>
                    <a:pt x="116000" y="21176"/>
                    <a:pt x="120000" y="21176"/>
                  </a:cubicBezTo>
                  <a:cubicBezTo>
                    <a:pt x="108000" y="14117"/>
                    <a:pt x="96000" y="7058"/>
                    <a:pt x="86000" y="0"/>
                  </a:cubicBezTo>
                  <a:cubicBezTo>
                    <a:pt x="86000" y="1764"/>
                    <a:pt x="86000" y="12352"/>
                    <a:pt x="84000" y="12352"/>
                  </a:cubicBezTo>
                  <a:cubicBezTo>
                    <a:pt x="82000" y="12352"/>
                    <a:pt x="78000" y="12352"/>
                    <a:pt x="74000" y="12352"/>
                  </a:cubicBezTo>
                  <a:cubicBezTo>
                    <a:pt x="70000" y="12352"/>
                    <a:pt x="64000" y="12352"/>
                    <a:pt x="58000" y="12352"/>
                  </a:cubicBezTo>
                  <a:cubicBezTo>
                    <a:pt x="58000" y="12352"/>
                    <a:pt x="52000" y="12352"/>
                    <a:pt x="52000" y="12352"/>
                  </a:cubicBezTo>
                  <a:cubicBezTo>
                    <a:pt x="50000" y="14117"/>
                    <a:pt x="52000" y="19411"/>
                    <a:pt x="52000" y="21176"/>
                  </a:cubicBezTo>
                  <a:cubicBezTo>
                    <a:pt x="52000" y="24705"/>
                    <a:pt x="52000" y="30000"/>
                    <a:pt x="52000" y="33529"/>
                  </a:cubicBezTo>
                  <a:cubicBezTo>
                    <a:pt x="52000" y="38823"/>
                    <a:pt x="40000" y="37058"/>
                    <a:pt x="40000" y="44117"/>
                  </a:cubicBezTo>
                  <a:cubicBezTo>
                    <a:pt x="40000" y="45882"/>
                    <a:pt x="42000" y="54705"/>
                    <a:pt x="40000" y="56470"/>
                  </a:cubicBezTo>
                  <a:cubicBezTo>
                    <a:pt x="40000" y="56470"/>
                    <a:pt x="34000" y="56470"/>
                    <a:pt x="32000" y="56470"/>
                  </a:cubicBezTo>
                  <a:cubicBezTo>
                    <a:pt x="24000" y="56470"/>
                    <a:pt x="14000" y="56470"/>
                    <a:pt x="6000" y="56470"/>
                  </a:cubicBezTo>
                  <a:cubicBezTo>
                    <a:pt x="4000" y="56470"/>
                    <a:pt x="0" y="54705"/>
                    <a:pt x="2000" y="58235"/>
                  </a:cubicBezTo>
                  <a:cubicBezTo>
                    <a:pt x="4000" y="60000"/>
                    <a:pt x="6000" y="61764"/>
                    <a:pt x="8000" y="63529"/>
                  </a:cubicBezTo>
                  <a:cubicBezTo>
                    <a:pt x="10000" y="67058"/>
                    <a:pt x="8000" y="70588"/>
                    <a:pt x="6000" y="72352"/>
                  </a:cubicBezTo>
                  <a:cubicBezTo>
                    <a:pt x="6000" y="77647"/>
                    <a:pt x="12000" y="79411"/>
                    <a:pt x="12000" y="84705"/>
                  </a:cubicBezTo>
                  <a:cubicBezTo>
                    <a:pt x="14000" y="90000"/>
                    <a:pt x="8000" y="97058"/>
                    <a:pt x="6000" y="102352"/>
                  </a:cubicBezTo>
                  <a:cubicBezTo>
                    <a:pt x="8000" y="102352"/>
                    <a:pt x="8000" y="100588"/>
                    <a:pt x="10000" y="10058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69" name="Shape 2645">
              <a:extLst>
                <a:ext uri="{FF2B5EF4-FFF2-40B4-BE49-F238E27FC236}">
                  <a16:creationId xmlns:a16="http://schemas.microsoft.com/office/drawing/2014/main" id="{5183F678-0BDA-4715-BCE0-EEAC3C3FE48E}"/>
                </a:ext>
              </a:extLst>
            </p:cNvPr>
            <p:cNvSpPr/>
            <p:nvPr/>
          </p:nvSpPr>
          <p:spPr>
            <a:xfrm>
              <a:off x="10900809" y="8258977"/>
              <a:ext cx="270700" cy="213434"/>
            </a:xfrm>
            <a:custGeom>
              <a:avLst/>
              <a:gdLst/>
              <a:ahLst/>
              <a:cxnLst/>
              <a:rect l="0" t="0" r="0" b="0"/>
              <a:pathLst>
                <a:path w="120000" h="120000" extrusionOk="0">
                  <a:moveTo>
                    <a:pt x="33103" y="114782"/>
                  </a:moveTo>
                  <a:cubicBezTo>
                    <a:pt x="37241" y="114782"/>
                    <a:pt x="37241" y="109565"/>
                    <a:pt x="41379" y="109565"/>
                  </a:cubicBezTo>
                  <a:cubicBezTo>
                    <a:pt x="49655" y="109565"/>
                    <a:pt x="53793" y="109565"/>
                    <a:pt x="62068" y="109565"/>
                  </a:cubicBezTo>
                  <a:cubicBezTo>
                    <a:pt x="70344" y="109565"/>
                    <a:pt x="82758" y="104347"/>
                    <a:pt x="95172" y="109565"/>
                  </a:cubicBezTo>
                  <a:cubicBezTo>
                    <a:pt x="99310" y="114782"/>
                    <a:pt x="103448" y="120000"/>
                    <a:pt x="111724" y="114782"/>
                  </a:cubicBezTo>
                  <a:cubicBezTo>
                    <a:pt x="120000" y="114782"/>
                    <a:pt x="120000" y="109565"/>
                    <a:pt x="120000" y="99130"/>
                  </a:cubicBezTo>
                  <a:cubicBezTo>
                    <a:pt x="120000" y="88695"/>
                    <a:pt x="103448" y="83478"/>
                    <a:pt x="103448" y="73043"/>
                  </a:cubicBezTo>
                  <a:cubicBezTo>
                    <a:pt x="103448" y="73043"/>
                    <a:pt x="103448" y="52173"/>
                    <a:pt x="103448" y="52173"/>
                  </a:cubicBezTo>
                  <a:cubicBezTo>
                    <a:pt x="99310" y="52173"/>
                    <a:pt x="82758" y="26086"/>
                    <a:pt x="78620" y="20869"/>
                  </a:cubicBezTo>
                  <a:cubicBezTo>
                    <a:pt x="66206" y="5217"/>
                    <a:pt x="53793" y="0"/>
                    <a:pt x="37241" y="5217"/>
                  </a:cubicBezTo>
                  <a:cubicBezTo>
                    <a:pt x="33103" y="5217"/>
                    <a:pt x="20689" y="0"/>
                    <a:pt x="20689" y="5217"/>
                  </a:cubicBezTo>
                  <a:cubicBezTo>
                    <a:pt x="16551" y="10434"/>
                    <a:pt x="8275" y="20869"/>
                    <a:pt x="8275" y="31304"/>
                  </a:cubicBezTo>
                  <a:cubicBezTo>
                    <a:pt x="12413" y="41739"/>
                    <a:pt x="12413" y="46956"/>
                    <a:pt x="4137" y="52173"/>
                  </a:cubicBezTo>
                  <a:cubicBezTo>
                    <a:pt x="0" y="52173"/>
                    <a:pt x="12413" y="62608"/>
                    <a:pt x="8275" y="62608"/>
                  </a:cubicBezTo>
                  <a:cubicBezTo>
                    <a:pt x="16551" y="67826"/>
                    <a:pt x="8275" y="67826"/>
                    <a:pt x="8275" y="73043"/>
                  </a:cubicBezTo>
                  <a:cubicBezTo>
                    <a:pt x="8275" y="73043"/>
                    <a:pt x="12413" y="78260"/>
                    <a:pt x="16551" y="78260"/>
                  </a:cubicBezTo>
                  <a:cubicBezTo>
                    <a:pt x="16551" y="83478"/>
                    <a:pt x="33103" y="78260"/>
                    <a:pt x="37241" y="78260"/>
                  </a:cubicBezTo>
                  <a:cubicBezTo>
                    <a:pt x="41379" y="78260"/>
                    <a:pt x="41379" y="73043"/>
                    <a:pt x="41379" y="73043"/>
                  </a:cubicBezTo>
                  <a:cubicBezTo>
                    <a:pt x="45517" y="73043"/>
                    <a:pt x="70344" y="88695"/>
                    <a:pt x="70344" y="83478"/>
                  </a:cubicBezTo>
                  <a:cubicBezTo>
                    <a:pt x="66206" y="93913"/>
                    <a:pt x="49655" y="88695"/>
                    <a:pt x="45517" y="88695"/>
                  </a:cubicBezTo>
                  <a:cubicBezTo>
                    <a:pt x="37241" y="83478"/>
                    <a:pt x="33103" y="93913"/>
                    <a:pt x="24827" y="93913"/>
                  </a:cubicBezTo>
                  <a:cubicBezTo>
                    <a:pt x="12413" y="93913"/>
                    <a:pt x="4137" y="93913"/>
                    <a:pt x="12413" y="109565"/>
                  </a:cubicBezTo>
                  <a:cubicBezTo>
                    <a:pt x="12413" y="114782"/>
                    <a:pt x="16551" y="109565"/>
                    <a:pt x="20689" y="109565"/>
                  </a:cubicBezTo>
                  <a:cubicBezTo>
                    <a:pt x="24827" y="109565"/>
                    <a:pt x="28965" y="114782"/>
                    <a:pt x="33103" y="114782"/>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0" name="Shape 2646">
              <a:extLst>
                <a:ext uri="{FF2B5EF4-FFF2-40B4-BE49-F238E27FC236}">
                  <a16:creationId xmlns:a16="http://schemas.microsoft.com/office/drawing/2014/main" id="{94947BD8-292C-4363-BCE4-C3C7EDBAC88D}"/>
                </a:ext>
              </a:extLst>
            </p:cNvPr>
            <p:cNvSpPr/>
            <p:nvPr/>
          </p:nvSpPr>
          <p:spPr>
            <a:xfrm>
              <a:off x="11136480" y="7838485"/>
              <a:ext cx="783437" cy="729491"/>
            </a:xfrm>
            <a:custGeom>
              <a:avLst/>
              <a:gdLst/>
              <a:ahLst/>
              <a:cxnLst/>
              <a:rect l="0" t="0" r="0" b="0"/>
              <a:pathLst>
                <a:path w="120000" h="120000" extrusionOk="0">
                  <a:moveTo>
                    <a:pt x="38571" y="1538"/>
                  </a:moveTo>
                  <a:cubicBezTo>
                    <a:pt x="41428" y="24615"/>
                    <a:pt x="44285" y="47692"/>
                    <a:pt x="47142" y="69230"/>
                  </a:cubicBezTo>
                  <a:cubicBezTo>
                    <a:pt x="47142" y="72307"/>
                    <a:pt x="50000" y="76923"/>
                    <a:pt x="45714" y="76923"/>
                  </a:cubicBezTo>
                  <a:cubicBezTo>
                    <a:pt x="40000" y="76923"/>
                    <a:pt x="32857" y="76923"/>
                    <a:pt x="27142" y="76923"/>
                  </a:cubicBezTo>
                  <a:cubicBezTo>
                    <a:pt x="24285" y="76923"/>
                    <a:pt x="22857" y="76923"/>
                    <a:pt x="21428" y="76923"/>
                  </a:cubicBezTo>
                  <a:cubicBezTo>
                    <a:pt x="20000" y="76923"/>
                    <a:pt x="18571" y="78461"/>
                    <a:pt x="17142" y="78461"/>
                  </a:cubicBezTo>
                  <a:cubicBezTo>
                    <a:pt x="15714" y="80000"/>
                    <a:pt x="14285" y="78461"/>
                    <a:pt x="11428" y="78461"/>
                  </a:cubicBezTo>
                  <a:cubicBezTo>
                    <a:pt x="10000" y="78461"/>
                    <a:pt x="10000" y="81538"/>
                    <a:pt x="8571" y="80000"/>
                  </a:cubicBezTo>
                  <a:cubicBezTo>
                    <a:pt x="7142" y="80000"/>
                    <a:pt x="5714" y="76923"/>
                    <a:pt x="4285" y="76923"/>
                  </a:cubicBezTo>
                  <a:cubicBezTo>
                    <a:pt x="2857" y="76923"/>
                    <a:pt x="2857" y="86153"/>
                    <a:pt x="0" y="84615"/>
                  </a:cubicBezTo>
                  <a:cubicBezTo>
                    <a:pt x="0" y="86153"/>
                    <a:pt x="0" y="89230"/>
                    <a:pt x="0" y="90769"/>
                  </a:cubicBezTo>
                  <a:cubicBezTo>
                    <a:pt x="0" y="93846"/>
                    <a:pt x="2857" y="93846"/>
                    <a:pt x="4285" y="96923"/>
                  </a:cubicBezTo>
                  <a:cubicBezTo>
                    <a:pt x="5714" y="98461"/>
                    <a:pt x="4285" y="101538"/>
                    <a:pt x="5714" y="103076"/>
                  </a:cubicBezTo>
                  <a:cubicBezTo>
                    <a:pt x="7142" y="106153"/>
                    <a:pt x="8571" y="103076"/>
                    <a:pt x="10000" y="104615"/>
                  </a:cubicBezTo>
                  <a:cubicBezTo>
                    <a:pt x="10000" y="106153"/>
                    <a:pt x="14285" y="104615"/>
                    <a:pt x="15714" y="104615"/>
                  </a:cubicBezTo>
                  <a:cubicBezTo>
                    <a:pt x="17142" y="104615"/>
                    <a:pt x="20000" y="101538"/>
                    <a:pt x="21428" y="101538"/>
                  </a:cubicBezTo>
                  <a:cubicBezTo>
                    <a:pt x="24285" y="104615"/>
                    <a:pt x="25714" y="112307"/>
                    <a:pt x="28571" y="115384"/>
                  </a:cubicBezTo>
                  <a:cubicBezTo>
                    <a:pt x="28571" y="115384"/>
                    <a:pt x="27142" y="118461"/>
                    <a:pt x="28571" y="118461"/>
                  </a:cubicBezTo>
                  <a:cubicBezTo>
                    <a:pt x="30000" y="120000"/>
                    <a:pt x="31428" y="116923"/>
                    <a:pt x="32857" y="118461"/>
                  </a:cubicBezTo>
                  <a:cubicBezTo>
                    <a:pt x="34285" y="120000"/>
                    <a:pt x="37142" y="120000"/>
                    <a:pt x="38571" y="118461"/>
                  </a:cubicBezTo>
                  <a:cubicBezTo>
                    <a:pt x="41428" y="115384"/>
                    <a:pt x="41428" y="118461"/>
                    <a:pt x="42857" y="118461"/>
                  </a:cubicBezTo>
                  <a:cubicBezTo>
                    <a:pt x="47142" y="118461"/>
                    <a:pt x="50000" y="112307"/>
                    <a:pt x="50000" y="109230"/>
                  </a:cubicBezTo>
                  <a:cubicBezTo>
                    <a:pt x="50000" y="107692"/>
                    <a:pt x="47142" y="107692"/>
                    <a:pt x="50000" y="106153"/>
                  </a:cubicBezTo>
                  <a:cubicBezTo>
                    <a:pt x="51428" y="104615"/>
                    <a:pt x="54285" y="106153"/>
                    <a:pt x="55714" y="103076"/>
                  </a:cubicBezTo>
                  <a:cubicBezTo>
                    <a:pt x="55714" y="101538"/>
                    <a:pt x="57142" y="98461"/>
                    <a:pt x="57142" y="96923"/>
                  </a:cubicBezTo>
                  <a:cubicBezTo>
                    <a:pt x="58571" y="93846"/>
                    <a:pt x="58571" y="92307"/>
                    <a:pt x="60000" y="95384"/>
                  </a:cubicBezTo>
                  <a:cubicBezTo>
                    <a:pt x="64285" y="98461"/>
                    <a:pt x="67142" y="86153"/>
                    <a:pt x="70000" y="87692"/>
                  </a:cubicBezTo>
                  <a:cubicBezTo>
                    <a:pt x="71428" y="87692"/>
                    <a:pt x="71428" y="87692"/>
                    <a:pt x="72857" y="87692"/>
                  </a:cubicBezTo>
                  <a:cubicBezTo>
                    <a:pt x="72857" y="87692"/>
                    <a:pt x="74285" y="86153"/>
                    <a:pt x="74285" y="86153"/>
                  </a:cubicBezTo>
                  <a:cubicBezTo>
                    <a:pt x="75714" y="84615"/>
                    <a:pt x="77142" y="84615"/>
                    <a:pt x="78571" y="83076"/>
                  </a:cubicBezTo>
                  <a:cubicBezTo>
                    <a:pt x="82857" y="78461"/>
                    <a:pt x="87142" y="83076"/>
                    <a:pt x="92857" y="81538"/>
                  </a:cubicBezTo>
                  <a:cubicBezTo>
                    <a:pt x="95714" y="81538"/>
                    <a:pt x="97142" y="80000"/>
                    <a:pt x="100000" y="80000"/>
                  </a:cubicBezTo>
                  <a:cubicBezTo>
                    <a:pt x="104285" y="80000"/>
                    <a:pt x="108571" y="80000"/>
                    <a:pt x="111428" y="78461"/>
                  </a:cubicBezTo>
                  <a:cubicBezTo>
                    <a:pt x="120000" y="75384"/>
                    <a:pt x="117142" y="55384"/>
                    <a:pt x="117142" y="47692"/>
                  </a:cubicBezTo>
                  <a:cubicBezTo>
                    <a:pt x="115714" y="49230"/>
                    <a:pt x="111428" y="52307"/>
                    <a:pt x="110000" y="49230"/>
                  </a:cubicBezTo>
                  <a:cubicBezTo>
                    <a:pt x="108571" y="47692"/>
                    <a:pt x="111428" y="44615"/>
                    <a:pt x="110000" y="43076"/>
                  </a:cubicBezTo>
                  <a:cubicBezTo>
                    <a:pt x="108571" y="40000"/>
                    <a:pt x="102857" y="41538"/>
                    <a:pt x="100000" y="40000"/>
                  </a:cubicBezTo>
                  <a:cubicBezTo>
                    <a:pt x="97142" y="40000"/>
                    <a:pt x="95714" y="35384"/>
                    <a:pt x="94285" y="33846"/>
                  </a:cubicBezTo>
                  <a:cubicBezTo>
                    <a:pt x="94285" y="32307"/>
                    <a:pt x="92857" y="30769"/>
                    <a:pt x="90000" y="30769"/>
                  </a:cubicBezTo>
                  <a:cubicBezTo>
                    <a:pt x="87142" y="27692"/>
                    <a:pt x="82857" y="24615"/>
                    <a:pt x="80000" y="21538"/>
                  </a:cubicBezTo>
                  <a:cubicBezTo>
                    <a:pt x="71428" y="16923"/>
                    <a:pt x="62857" y="10769"/>
                    <a:pt x="55714" y="4615"/>
                  </a:cubicBezTo>
                  <a:cubicBezTo>
                    <a:pt x="54285" y="4615"/>
                    <a:pt x="51428" y="1538"/>
                    <a:pt x="50000" y="1538"/>
                  </a:cubicBezTo>
                  <a:cubicBezTo>
                    <a:pt x="47142" y="0"/>
                    <a:pt x="42857" y="1538"/>
                    <a:pt x="38571" y="1538"/>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1" name="Shape 2647">
              <a:extLst>
                <a:ext uri="{FF2B5EF4-FFF2-40B4-BE49-F238E27FC236}">
                  <a16:creationId xmlns:a16="http://schemas.microsoft.com/office/drawing/2014/main" id="{DE4C948D-3F9A-428E-9B4F-0CC0CBCD0C21}"/>
                </a:ext>
              </a:extLst>
            </p:cNvPr>
            <p:cNvSpPr/>
            <p:nvPr/>
          </p:nvSpPr>
          <p:spPr>
            <a:xfrm>
              <a:off x="12814822" y="7500817"/>
              <a:ext cx="515921" cy="503317"/>
            </a:xfrm>
            <a:custGeom>
              <a:avLst/>
              <a:gdLst/>
              <a:ahLst/>
              <a:cxnLst/>
              <a:rect l="0" t="0" r="0" b="0"/>
              <a:pathLst>
                <a:path w="120000" h="120000" extrusionOk="0">
                  <a:moveTo>
                    <a:pt x="98181" y="120000"/>
                  </a:moveTo>
                  <a:cubicBezTo>
                    <a:pt x="100363" y="120000"/>
                    <a:pt x="100363" y="113333"/>
                    <a:pt x="104727" y="113333"/>
                  </a:cubicBezTo>
                  <a:cubicBezTo>
                    <a:pt x="111272" y="113333"/>
                    <a:pt x="106909" y="108888"/>
                    <a:pt x="111272" y="106666"/>
                  </a:cubicBezTo>
                  <a:cubicBezTo>
                    <a:pt x="117818" y="104444"/>
                    <a:pt x="117818" y="104444"/>
                    <a:pt x="117818" y="97777"/>
                  </a:cubicBezTo>
                  <a:cubicBezTo>
                    <a:pt x="115636" y="93333"/>
                    <a:pt x="115636" y="93333"/>
                    <a:pt x="120000" y="93333"/>
                  </a:cubicBezTo>
                  <a:cubicBezTo>
                    <a:pt x="117818" y="93333"/>
                    <a:pt x="111272" y="82222"/>
                    <a:pt x="109090" y="80000"/>
                  </a:cubicBezTo>
                  <a:cubicBezTo>
                    <a:pt x="106909" y="71111"/>
                    <a:pt x="102545" y="62222"/>
                    <a:pt x="98181" y="55555"/>
                  </a:cubicBezTo>
                  <a:cubicBezTo>
                    <a:pt x="93818" y="48888"/>
                    <a:pt x="91636" y="40000"/>
                    <a:pt x="87272" y="35555"/>
                  </a:cubicBezTo>
                  <a:cubicBezTo>
                    <a:pt x="85090" y="33333"/>
                    <a:pt x="80727" y="20000"/>
                    <a:pt x="82909" y="17777"/>
                  </a:cubicBezTo>
                  <a:cubicBezTo>
                    <a:pt x="82909" y="17777"/>
                    <a:pt x="100363" y="48888"/>
                    <a:pt x="102545" y="48888"/>
                  </a:cubicBezTo>
                  <a:cubicBezTo>
                    <a:pt x="104727" y="48888"/>
                    <a:pt x="106909" y="42222"/>
                    <a:pt x="106909" y="42222"/>
                  </a:cubicBezTo>
                  <a:cubicBezTo>
                    <a:pt x="106909" y="37777"/>
                    <a:pt x="106909" y="33333"/>
                    <a:pt x="104727" y="31111"/>
                  </a:cubicBezTo>
                  <a:cubicBezTo>
                    <a:pt x="104727" y="22222"/>
                    <a:pt x="102545" y="13333"/>
                    <a:pt x="102545" y="4444"/>
                  </a:cubicBezTo>
                  <a:cubicBezTo>
                    <a:pt x="98181" y="8888"/>
                    <a:pt x="87272" y="8888"/>
                    <a:pt x="82909" y="4444"/>
                  </a:cubicBezTo>
                  <a:cubicBezTo>
                    <a:pt x="74181" y="0"/>
                    <a:pt x="63272" y="2222"/>
                    <a:pt x="54545" y="6666"/>
                  </a:cubicBezTo>
                  <a:cubicBezTo>
                    <a:pt x="48000" y="11111"/>
                    <a:pt x="41454" y="8888"/>
                    <a:pt x="34909" y="6666"/>
                  </a:cubicBezTo>
                  <a:cubicBezTo>
                    <a:pt x="26181" y="4444"/>
                    <a:pt x="17454" y="4444"/>
                    <a:pt x="8727" y="2222"/>
                  </a:cubicBezTo>
                  <a:cubicBezTo>
                    <a:pt x="8727" y="2222"/>
                    <a:pt x="6545" y="0"/>
                    <a:pt x="6545" y="0"/>
                  </a:cubicBezTo>
                  <a:cubicBezTo>
                    <a:pt x="4363" y="2222"/>
                    <a:pt x="4363" y="4444"/>
                    <a:pt x="2181" y="6666"/>
                  </a:cubicBezTo>
                  <a:cubicBezTo>
                    <a:pt x="0" y="8888"/>
                    <a:pt x="6545" y="11111"/>
                    <a:pt x="4363" y="15555"/>
                  </a:cubicBezTo>
                  <a:cubicBezTo>
                    <a:pt x="2181" y="17777"/>
                    <a:pt x="2181" y="20000"/>
                    <a:pt x="2181" y="24444"/>
                  </a:cubicBezTo>
                  <a:cubicBezTo>
                    <a:pt x="4363" y="24444"/>
                    <a:pt x="4363" y="26666"/>
                    <a:pt x="4363" y="28888"/>
                  </a:cubicBezTo>
                  <a:cubicBezTo>
                    <a:pt x="4363" y="37777"/>
                    <a:pt x="4363" y="46666"/>
                    <a:pt x="4363" y="55555"/>
                  </a:cubicBezTo>
                  <a:cubicBezTo>
                    <a:pt x="4363" y="62222"/>
                    <a:pt x="4363" y="115555"/>
                    <a:pt x="4363" y="115555"/>
                  </a:cubicBezTo>
                  <a:cubicBezTo>
                    <a:pt x="28363" y="115555"/>
                    <a:pt x="50181" y="115555"/>
                    <a:pt x="74181" y="115555"/>
                  </a:cubicBezTo>
                  <a:cubicBezTo>
                    <a:pt x="78545" y="115555"/>
                    <a:pt x="82909" y="115555"/>
                    <a:pt x="87272" y="115555"/>
                  </a:cubicBezTo>
                  <a:cubicBezTo>
                    <a:pt x="91636" y="115555"/>
                    <a:pt x="93818" y="120000"/>
                    <a:pt x="98181"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2" name="Shape 2648">
              <a:extLst>
                <a:ext uri="{FF2B5EF4-FFF2-40B4-BE49-F238E27FC236}">
                  <a16:creationId xmlns:a16="http://schemas.microsoft.com/office/drawing/2014/main" id="{9EE55C4E-844F-4E78-9663-CBD72D65806F}"/>
                </a:ext>
              </a:extLst>
            </p:cNvPr>
            <p:cNvSpPr/>
            <p:nvPr/>
          </p:nvSpPr>
          <p:spPr>
            <a:xfrm>
              <a:off x="12050489" y="7210934"/>
              <a:ext cx="187900" cy="363151"/>
            </a:xfrm>
            <a:custGeom>
              <a:avLst/>
              <a:gdLst/>
              <a:ahLst/>
              <a:cxnLst/>
              <a:rect l="0" t="0" r="0" b="0"/>
              <a:pathLst>
                <a:path w="120000" h="120000" extrusionOk="0">
                  <a:moveTo>
                    <a:pt x="84000" y="104615"/>
                  </a:moveTo>
                  <a:cubicBezTo>
                    <a:pt x="72000" y="98461"/>
                    <a:pt x="96000" y="92307"/>
                    <a:pt x="102000" y="92307"/>
                  </a:cubicBezTo>
                  <a:cubicBezTo>
                    <a:pt x="114000" y="89230"/>
                    <a:pt x="120000" y="86153"/>
                    <a:pt x="120000" y="83076"/>
                  </a:cubicBezTo>
                  <a:cubicBezTo>
                    <a:pt x="120000" y="80000"/>
                    <a:pt x="120000" y="76923"/>
                    <a:pt x="120000" y="73846"/>
                  </a:cubicBezTo>
                  <a:cubicBezTo>
                    <a:pt x="120000" y="70769"/>
                    <a:pt x="114000" y="70769"/>
                    <a:pt x="114000" y="70769"/>
                  </a:cubicBezTo>
                  <a:cubicBezTo>
                    <a:pt x="108000" y="67692"/>
                    <a:pt x="108000" y="64615"/>
                    <a:pt x="102000" y="61538"/>
                  </a:cubicBezTo>
                  <a:cubicBezTo>
                    <a:pt x="96000" y="61538"/>
                    <a:pt x="90000" y="64615"/>
                    <a:pt x="84000" y="61538"/>
                  </a:cubicBezTo>
                  <a:cubicBezTo>
                    <a:pt x="66000" y="55384"/>
                    <a:pt x="84000" y="52307"/>
                    <a:pt x="96000" y="49230"/>
                  </a:cubicBezTo>
                  <a:cubicBezTo>
                    <a:pt x="108000" y="46153"/>
                    <a:pt x="114000" y="36923"/>
                    <a:pt x="102000" y="30769"/>
                  </a:cubicBezTo>
                  <a:cubicBezTo>
                    <a:pt x="102000" y="27692"/>
                    <a:pt x="84000" y="21538"/>
                    <a:pt x="90000" y="18461"/>
                  </a:cubicBezTo>
                  <a:cubicBezTo>
                    <a:pt x="96000" y="15384"/>
                    <a:pt x="102000" y="15384"/>
                    <a:pt x="108000" y="12307"/>
                  </a:cubicBezTo>
                  <a:cubicBezTo>
                    <a:pt x="108000" y="12307"/>
                    <a:pt x="108000" y="3076"/>
                    <a:pt x="108000" y="3076"/>
                  </a:cubicBezTo>
                  <a:cubicBezTo>
                    <a:pt x="102000" y="3076"/>
                    <a:pt x="96000" y="12307"/>
                    <a:pt x="90000" y="9230"/>
                  </a:cubicBezTo>
                  <a:cubicBezTo>
                    <a:pt x="90000" y="9230"/>
                    <a:pt x="84000" y="6153"/>
                    <a:pt x="84000" y="6153"/>
                  </a:cubicBezTo>
                  <a:cubicBezTo>
                    <a:pt x="78000" y="3076"/>
                    <a:pt x="72000" y="0"/>
                    <a:pt x="66000" y="0"/>
                  </a:cubicBezTo>
                  <a:cubicBezTo>
                    <a:pt x="54000" y="3076"/>
                    <a:pt x="36000" y="6153"/>
                    <a:pt x="30000" y="12307"/>
                  </a:cubicBezTo>
                  <a:cubicBezTo>
                    <a:pt x="18000" y="24615"/>
                    <a:pt x="30000" y="43076"/>
                    <a:pt x="12000" y="52307"/>
                  </a:cubicBezTo>
                  <a:cubicBezTo>
                    <a:pt x="0" y="58461"/>
                    <a:pt x="0" y="58461"/>
                    <a:pt x="6000" y="64615"/>
                  </a:cubicBezTo>
                  <a:cubicBezTo>
                    <a:pt x="6000" y="70769"/>
                    <a:pt x="24000" y="73846"/>
                    <a:pt x="24000" y="80000"/>
                  </a:cubicBezTo>
                  <a:cubicBezTo>
                    <a:pt x="30000" y="86153"/>
                    <a:pt x="48000" y="89230"/>
                    <a:pt x="48000" y="92307"/>
                  </a:cubicBezTo>
                  <a:cubicBezTo>
                    <a:pt x="54000" y="101538"/>
                    <a:pt x="60000" y="113846"/>
                    <a:pt x="60000" y="120000"/>
                  </a:cubicBezTo>
                  <a:cubicBezTo>
                    <a:pt x="72000" y="120000"/>
                    <a:pt x="96000" y="113846"/>
                    <a:pt x="84000" y="104615"/>
                  </a:cubicBezTo>
                  <a:cubicBezTo>
                    <a:pt x="78000" y="101538"/>
                    <a:pt x="90000" y="107692"/>
                    <a:pt x="84000" y="104615"/>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3" name="Shape 2649">
              <a:extLst>
                <a:ext uri="{FF2B5EF4-FFF2-40B4-BE49-F238E27FC236}">
                  <a16:creationId xmlns:a16="http://schemas.microsoft.com/office/drawing/2014/main" id="{66ABF4BB-8AF2-403A-B67E-A772D586F3AE}"/>
                </a:ext>
              </a:extLst>
            </p:cNvPr>
            <p:cNvSpPr/>
            <p:nvPr/>
          </p:nvSpPr>
          <p:spPr>
            <a:xfrm>
              <a:off x="12133296" y="7424364"/>
              <a:ext cx="710193" cy="684895"/>
            </a:xfrm>
            <a:custGeom>
              <a:avLst/>
              <a:gdLst/>
              <a:ahLst/>
              <a:cxnLst/>
              <a:rect l="0" t="0" r="0" b="0"/>
              <a:pathLst>
                <a:path w="120000" h="120000" extrusionOk="0">
                  <a:moveTo>
                    <a:pt x="33157" y="90410"/>
                  </a:moveTo>
                  <a:cubicBezTo>
                    <a:pt x="33157" y="92054"/>
                    <a:pt x="37894" y="95342"/>
                    <a:pt x="39473" y="93698"/>
                  </a:cubicBezTo>
                  <a:cubicBezTo>
                    <a:pt x="41052" y="92054"/>
                    <a:pt x="42631" y="92054"/>
                    <a:pt x="44210" y="90410"/>
                  </a:cubicBezTo>
                  <a:cubicBezTo>
                    <a:pt x="45789" y="90410"/>
                    <a:pt x="50526" y="87123"/>
                    <a:pt x="52105" y="87123"/>
                  </a:cubicBezTo>
                  <a:cubicBezTo>
                    <a:pt x="58421" y="90410"/>
                    <a:pt x="63157" y="93698"/>
                    <a:pt x="69473" y="96986"/>
                  </a:cubicBezTo>
                  <a:cubicBezTo>
                    <a:pt x="83684" y="105205"/>
                    <a:pt x="96315" y="113424"/>
                    <a:pt x="110526" y="119999"/>
                  </a:cubicBezTo>
                  <a:cubicBezTo>
                    <a:pt x="110526" y="116712"/>
                    <a:pt x="108947" y="116712"/>
                    <a:pt x="112105" y="116712"/>
                  </a:cubicBezTo>
                  <a:cubicBezTo>
                    <a:pt x="112105" y="116712"/>
                    <a:pt x="118421" y="116712"/>
                    <a:pt x="118421" y="116712"/>
                  </a:cubicBezTo>
                  <a:cubicBezTo>
                    <a:pt x="118421" y="113424"/>
                    <a:pt x="118421" y="111780"/>
                    <a:pt x="118421" y="108493"/>
                  </a:cubicBezTo>
                  <a:cubicBezTo>
                    <a:pt x="118421" y="96986"/>
                    <a:pt x="118421" y="85479"/>
                    <a:pt x="118421" y="72328"/>
                  </a:cubicBezTo>
                  <a:cubicBezTo>
                    <a:pt x="118421" y="60821"/>
                    <a:pt x="118421" y="49315"/>
                    <a:pt x="118421" y="39452"/>
                  </a:cubicBezTo>
                  <a:cubicBezTo>
                    <a:pt x="118421" y="36164"/>
                    <a:pt x="118421" y="34520"/>
                    <a:pt x="118421" y="32876"/>
                  </a:cubicBezTo>
                  <a:cubicBezTo>
                    <a:pt x="116842" y="31232"/>
                    <a:pt x="116842" y="29589"/>
                    <a:pt x="116842" y="27945"/>
                  </a:cubicBezTo>
                  <a:cubicBezTo>
                    <a:pt x="116842" y="26301"/>
                    <a:pt x="120000" y="24657"/>
                    <a:pt x="120000" y="23013"/>
                  </a:cubicBezTo>
                  <a:cubicBezTo>
                    <a:pt x="120000" y="21369"/>
                    <a:pt x="116842" y="19726"/>
                    <a:pt x="116842" y="18082"/>
                  </a:cubicBezTo>
                  <a:cubicBezTo>
                    <a:pt x="116842" y="16438"/>
                    <a:pt x="118421" y="14794"/>
                    <a:pt x="120000" y="13150"/>
                  </a:cubicBezTo>
                  <a:cubicBezTo>
                    <a:pt x="115263" y="9863"/>
                    <a:pt x="110526" y="11506"/>
                    <a:pt x="105789" y="8219"/>
                  </a:cubicBezTo>
                  <a:cubicBezTo>
                    <a:pt x="102631" y="6575"/>
                    <a:pt x="101052" y="3287"/>
                    <a:pt x="96315" y="3287"/>
                  </a:cubicBezTo>
                  <a:cubicBezTo>
                    <a:pt x="90000" y="3287"/>
                    <a:pt x="83684" y="4931"/>
                    <a:pt x="80526" y="9863"/>
                  </a:cubicBezTo>
                  <a:cubicBezTo>
                    <a:pt x="78947" y="11506"/>
                    <a:pt x="78947" y="13150"/>
                    <a:pt x="80526" y="14794"/>
                  </a:cubicBezTo>
                  <a:cubicBezTo>
                    <a:pt x="82105" y="18082"/>
                    <a:pt x="80526" y="19726"/>
                    <a:pt x="78947" y="23013"/>
                  </a:cubicBezTo>
                  <a:cubicBezTo>
                    <a:pt x="75789" y="27945"/>
                    <a:pt x="69473" y="24657"/>
                    <a:pt x="64736" y="21369"/>
                  </a:cubicBezTo>
                  <a:cubicBezTo>
                    <a:pt x="61578" y="21369"/>
                    <a:pt x="60000" y="19726"/>
                    <a:pt x="56842" y="19726"/>
                  </a:cubicBezTo>
                  <a:cubicBezTo>
                    <a:pt x="53684" y="18082"/>
                    <a:pt x="50526" y="19726"/>
                    <a:pt x="48947" y="16438"/>
                  </a:cubicBezTo>
                  <a:cubicBezTo>
                    <a:pt x="47368" y="14794"/>
                    <a:pt x="47368" y="11506"/>
                    <a:pt x="45789" y="9863"/>
                  </a:cubicBezTo>
                  <a:cubicBezTo>
                    <a:pt x="44210" y="6575"/>
                    <a:pt x="39473" y="6575"/>
                    <a:pt x="36315" y="4931"/>
                  </a:cubicBezTo>
                  <a:cubicBezTo>
                    <a:pt x="33157" y="3287"/>
                    <a:pt x="30000" y="3287"/>
                    <a:pt x="26842" y="3287"/>
                  </a:cubicBezTo>
                  <a:cubicBezTo>
                    <a:pt x="23684" y="3287"/>
                    <a:pt x="22105" y="1643"/>
                    <a:pt x="17368" y="0"/>
                  </a:cubicBezTo>
                  <a:cubicBezTo>
                    <a:pt x="17368" y="1643"/>
                    <a:pt x="17368" y="3287"/>
                    <a:pt x="17368" y="6575"/>
                  </a:cubicBezTo>
                  <a:cubicBezTo>
                    <a:pt x="17368" y="8219"/>
                    <a:pt x="17368" y="6575"/>
                    <a:pt x="14210" y="9863"/>
                  </a:cubicBezTo>
                  <a:cubicBezTo>
                    <a:pt x="12631" y="11506"/>
                    <a:pt x="11052" y="11506"/>
                    <a:pt x="7894" y="13150"/>
                  </a:cubicBezTo>
                  <a:cubicBezTo>
                    <a:pt x="4736" y="16438"/>
                    <a:pt x="9473" y="19726"/>
                    <a:pt x="7894" y="23013"/>
                  </a:cubicBezTo>
                  <a:cubicBezTo>
                    <a:pt x="6315" y="26301"/>
                    <a:pt x="1578" y="26301"/>
                    <a:pt x="1578" y="27945"/>
                  </a:cubicBezTo>
                  <a:cubicBezTo>
                    <a:pt x="1578" y="31232"/>
                    <a:pt x="3157" y="32876"/>
                    <a:pt x="4736" y="34520"/>
                  </a:cubicBezTo>
                  <a:cubicBezTo>
                    <a:pt x="4736" y="37808"/>
                    <a:pt x="4736" y="41095"/>
                    <a:pt x="4736" y="42739"/>
                  </a:cubicBezTo>
                  <a:cubicBezTo>
                    <a:pt x="4736" y="46027"/>
                    <a:pt x="6315" y="47671"/>
                    <a:pt x="4736" y="50958"/>
                  </a:cubicBezTo>
                  <a:cubicBezTo>
                    <a:pt x="4736" y="52602"/>
                    <a:pt x="4736" y="54246"/>
                    <a:pt x="4736" y="55890"/>
                  </a:cubicBezTo>
                  <a:cubicBezTo>
                    <a:pt x="4736" y="57534"/>
                    <a:pt x="6315" y="59178"/>
                    <a:pt x="4736" y="60821"/>
                  </a:cubicBezTo>
                  <a:cubicBezTo>
                    <a:pt x="4736" y="62465"/>
                    <a:pt x="0" y="62465"/>
                    <a:pt x="1578" y="65753"/>
                  </a:cubicBezTo>
                  <a:cubicBezTo>
                    <a:pt x="4736" y="69041"/>
                    <a:pt x="6315" y="70684"/>
                    <a:pt x="6315" y="75616"/>
                  </a:cubicBezTo>
                  <a:cubicBezTo>
                    <a:pt x="6315" y="78904"/>
                    <a:pt x="9473" y="77260"/>
                    <a:pt x="11052" y="78904"/>
                  </a:cubicBezTo>
                  <a:cubicBezTo>
                    <a:pt x="14210" y="78904"/>
                    <a:pt x="15789" y="78904"/>
                    <a:pt x="17368" y="80547"/>
                  </a:cubicBezTo>
                  <a:cubicBezTo>
                    <a:pt x="18947" y="82191"/>
                    <a:pt x="20526" y="85479"/>
                    <a:pt x="22105" y="87123"/>
                  </a:cubicBezTo>
                  <a:cubicBezTo>
                    <a:pt x="25263" y="88767"/>
                    <a:pt x="30000" y="87123"/>
                    <a:pt x="33157" y="90410"/>
                  </a:cubicBezTo>
                  <a:cubicBezTo>
                    <a:pt x="34736" y="92054"/>
                    <a:pt x="31578" y="88767"/>
                    <a:pt x="33157" y="9041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4" name="Shape 2650">
              <a:extLst>
                <a:ext uri="{FF2B5EF4-FFF2-40B4-BE49-F238E27FC236}">
                  <a16:creationId xmlns:a16="http://schemas.microsoft.com/office/drawing/2014/main" id="{54B024C8-4CD8-406D-BEE5-996E8033F2C1}"/>
                </a:ext>
              </a:extLst>
            </p:cNvPr>
            <p:cNvSpPr/>
            <p:nvPr/>
          </p:nvSpPr>
          <p:spPr>
            <a:xfrm>
              <a:off x="10910365" y="7714251"/>
              <a:ext cx="391719" cy="318555"/>
            </a:xfrm>
            <a:custGeom>
              <a:avLst/>
              <a:gdLst/>
              <a:ahLst/>
              <a:cxnLst/>
              <a:rect l="0" t="0" r="0" b="0"/>
              <a:pathLst>
                <a:path w="120000" h="120000" extrusionOk="0">
                  <a:moveTo>
                    <a:pt x="54285" y="120000"/>
                  </a:moveTo>
                  <a:cubicBezTo>
                    <a:pt x="54285" y="109411"/>
                    <a:pt x="51428" y="91764"/>
                    <a:pt x="57142" y="88235"/>
                  </a:cubicBezTo>
                  <a:cubicBezTo>
                    <a:pt x="60000" y="84705"/>
                    <a:pt x="65714" y="81176"/>
                    <a:pt x="68571" y="77647"/>
                  </a:cubicBezTo>
                  <a:cubicBezTo>
                    <a:pt x="71428" y="77647"/>
                    <a:pt x="71428" y="70588"/>
                    <a:pt x="71428" y="70588"/>
                  </a:cubicBezTo>
                  <a:cubicBezTo>
                    <a:pt x="71428" y="56470"/>
                    <a:pt x="71428" y="45882"/>
                    <a:pt x="71428" y="31764"/>
                  </a:cubicBezTo>
                  <a:cubicBezTo>
                    <a:pt x="71428" y="31764"/>
                    <a:pt x="88571" y="31764"/>
                    <a:pt x="91428" y="31764"/>
                  </a:cubicBezTo>
                  <a:cubicBezTo>
                    <a:pt x="100000" y="31764"/>
                    <a:pt x="108571" y="31764"/>
                    <a:pt x="117142" y="31764"/>
                  </a:cubicBezTo>
                  <a:cubicBezTo>
                    <a:pt x="120000" y="31764"/>
                    <a:pt x="120000" y="10588"/>
                    <a:pt x="120000" y="7058"/>
                  </a:cubicBezTo>
                  <a:cubicBezTo>
                    <a:pt x="120000" y="0"/>
                    <a:pt x="120000" y="0"/>
                    <a:pt x="114285" y="0"/>
                  </a:cubicBezTo>
                  <a:cubicBezTo>
                    <a:pt x="94285" y="0"/>
                    <a:pt x="77142" y="0"/>
                    <a:pt x="57142" y="0"/>
                  </a:cubicBezTo>
                  <a:cubicBezTo>
                    <a:pt x="51428" y="7058"/>
                    <a:pt x="48571" y="14117"/>
                    <a:pt x="42857" y="21176"/>
                  </a:cubicBezTo>
                  <a:cubicBezTo>
                    <a:pt x="31428" y="31764"/>
                    <a:pt x="31428" y="42352"/>
                    <a:pt x="28571" y="60000"/>
                  </a:cubicBezTo>
                  <a:cubicBezTo>
                    <a:pt x="28571" y="60000"/>
                    <a:pt x="25714" y="63529"/>
                    <a:pt x="22857" y="63529"/>
                  </a:cubicBezTo>
                  <a:cubicBezTo>
                    <a:pt x="17142" y="70588"/>
                    <a:pt x="14285" y="77647"/>
                    <a:pt x="11428" y="88235"/>
                  </a:cubicBezTo>
                  <a:cubicBezTo>
                    <a:pt x="5714" y="98823"/>
                    <a:pt x="0" y="105882"/>
                    <a:pt x="0" y="120000"/>
                  </a:cubicBezTo>
                  <a:cubicBezTo>
                    <a:pt x="17142" y="120000"/>
                    <a:pt x="37142" y="120000"/>
                    <a:pt x="54285"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5" name="Shape 2651">
              <a:extLst>
                <a:ext uri="{FF2B5EF4-FFF2-40B4-BE49-F238E27FC236}">
                  <a16:creationId xmlns:a16="http://schemas.microsoft.com/office/drawing/2014/main" id="{E7ADE88B-C92B-4848-9DE9-A6F82ADCDF90}"/>
                </a:ext>
              </a:extLst>
            </p:cNvPr>
            <p:cNvSpPr/>
            <p:nvPr/>
          </p:nvSpPr>
          <p:spPr>
            <a:xfrm>
              <a:off x="11098262" y="7265087"/>
              <a:ext cx="560507" cy="449162"/>
            </a:xfrm>
            <a:custGeom>
              <a:avLst/>
              <a:gdLst/>
              <a:ahLst/>
              <a:cxnLst/>
              <a:rect l="0" t="0" r="0" b="0"/>
              <a:pathLst>
                <a:path w="120000" h="120000" extrusionOk="0">
                  <a:moveTo>
                    <a:pt x="44000" y="120000"/>
                  </a:moveTo>
                  <a:cubicBezTo>
                    <a:pt x="44000" y="112500"/>
                    <a:pt x="42000" y="107500"/>
                    <a:pt x="46000" y="102500"/>
                  </a:cubicBezTo>
                  <a:cubicBezTo>
                    <a:pt x="50000" y="100000"/>
                    <a:pt x="56000" y="97500"/>
                    <a:pt x="58000" y="92500"/>
                  </a:cubicBezTo>
                  <a:cubicBezTo>
                    <a:pt x="60000" y="92500"/>
                    <a:pt x="64000" y="92500"/>
                    <a:pt x="66000" y="92500"/>
                  </a:cubicBezTo>
                  <a:cubicBezTo>
                    <a:pt x="68000" y="90000"/>
                    <a:pt x="72000" y="90000"/>
                    <a:pt x="76000" y="87500"/>
                  </a:cubicBezTo>
                  <a:cubicBezTo>
                    <a:pt x="78000" y="85000"/>
                    <a:pt x="78000" y="82500"/>
                    <a:pt x="80000" y="80000"/>
                  </a:cubicBezTo>
                  <a:cubicBezTo>
                    <a:pt x="82000" y="77500"/>
                    <a:pt x="88000" y="80000"/>
                    <a:pt x="90000" y="77500"/>
                  </a:cubicBezTo>
                  <a:cubicBezTo>
                    <a:pt x="92000" y="75000"/>
                    <a:pt x="92000" y="72500"/>
                    <a:pt x="92000" y="70000"/>
                  </a:cubicBezTo>
                  <a:cubicBezTo>
                    <a:pt x="92000" y="65000"/>
                    <a:pt x="98000" y="65000"/>
                    <a:pt x="100000" y="62500"/>
                  </a:cubicBezTo>
                  <a:cubicBezTo>
                    <a:pt x="102000" y="60000"/>
                    <a:pt x="102000" y="57500"/>
                    <a:pt x="106000" y="57500"/>
                  </a:cubicBezTo>
                  <a:cubicBezTo>
                    <a:pt x="108000" y="57500"/>
                    <a:pt x="114000" y="60000"/>
                    <a:pt x="116000" y="60000"/>
                  </a:cubicBezTo>
                  <a:cubicBezTo>
                    <a:pt x="120000" y="57500"/>
                    <a:pt x="112000" y="42500"/>
                    <a:pt x="112000" y="40000"/>
                  </a:cubicBezTo>
                  <a:cubicBezTo>
                    <a:pt x="112000" y="35000"/>
                    <a:pt x="112000" y="30000"/>
                    <a:pt x="112000" y="25000"/>
                  </a:cubicBezTo>
                  <a:cubicBezTo>
                    <a:pt x="110000" y="22500"/>
                    <a:pt x="110000" y="20000"/>
                    <a:pt x="110000" y="17500"/>
                  </a:cubicBezTo>
                  <a:cubicBezTo>
                    <a:pt x="106000" y="17500"/>
                    <a:pt x="104000" y="15000"/>
                    <a:pt x="102000" y="15000"/>
                  </a:cubicBezTo>
                  <a:cubicBezTo>
                    <a:pt x="100000" y="12500"/>
                    <a:pt x="96000" y="15000"/>
                    <a:pt x="94000" y="15000"/>
                  </a:cubicBezTo>
                  <a:cubicBezTo>
                    <a:pt x="92000" y="12500"/>
                    <a:pt x="88000" y="15000"/>
                    <a:pt x="84000" y="15000"/>
                  </a:cubicBezTo>
                  <a:cubicBezTo>
                    <a:pt x="80000" y="15000"/>
                    <a:pt x="72000" y="0"/>
                    <a:pt x="70000" y="10000"/>
                  </a:cubicBezTo>
                  <a:cubicBezTo>
                    <a:pt x="68000" y="17500"/>
                    <a:pt x="66000" y="25000"/>
                    <a:pt x="60000" y="32500"/>
                  </a:cubicBezTo>
                  <a:cubicBezTo>
                    <a:pt x="54000" y="40000"/>
                    <a:pt x="46000" y="40000"/>
                    <a:pt x="40000" y="47500"/>
                  </a:cubicBezTo>
                  <a:cubicBezTo>
                    <a:pt x="36000" y="52500"/>
                    <a:pt x="34000" y="60000"/>
                    <a:pt x="32000" y="67500"/>
                  </a:cubicBezTo>
                  <a:cubicBezTo>
                    <a:pt x="32000" y="72500"/>
                    <a:pt x="34000" y="80000"/>
                    <a:pt x="32000" y="87500"/>
                  </a:cubicBezTo>
                  <a:cubicBezTo>
                    <a:pt x="30000" y="90000"/>
                    <a:pt x="28000" y="95000"/>
                    <a:pt x="28000" y="97500"/>
                  </a:cubicBezTo>
                  <a:cubicBezTo>
                    <a:pt x="26000" y="102500"/>
                    <a:pt x="22000" y="102500"/>
                    <a:pt x="18000" y="105000"/>
                  </a:cubicBezTo>
                  <a:cubicBezTo>
                    <a:pt x="16000" y="107500"/>
                    <a:pt x="14000" y="110000"/>
                    <a:pt x="10000" y="112500"/>
                  </a:cubicBezTo>
                  <a:cubicBezTo>
                    <a:pt x="8000" y="115000"/>
                    <a:pt x="4000" y="115000"/>
                    <a:pt x="0" y="120000"/>
                  </a:cubicBezTo>
                  <a:lnTo>
                    <a:pt x="44000" y="120000"/>
                  </a:ln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6" name="Shape 2652">
              <a:extLst>
                <a:ext uri="{FF2B5EF4-FFF2-40B4-BE49-F238E27FC236}">
                  <a16:creationId xmlns:a16="http://schemas.microsoft.com/office/drawing/2014/main" id="{FB656CAE-8377-43A9-AB78-1397FFC9BADE}"/>
                </a:ext>
              </a:extLst>
            </p:cNvPr>
            <p:cNvSpPr/>
            <p:nvPr/>
          </p:nvSpPr>
          <p:spPr>
            <a:xfrm>
              <a:off x="11295714" y="7220491"/>
              <a:ext cx="968151" cy="923807"/>
            </a:xfrm>
            <a:custGeom>
              <a:avLst/>
              <a:gdLst/>
              <a:ahLst/>
              <a:cxnLst/>
              <a:rect l="0" t="0" r="0" b="0"/>
              <a:pathLst>
                <a:path w="120000" h="120000" extrusionOk="0">
                  <a:moveTo>
                    <a:pt x="40384" y="26666"/>
                  </a:moveTo>
                  <a:cubicBezTo>
                    <a:pt x="41538" y="27878"/>
                    <a:pt x="46153" y="35151"/>
                    <a:pt x="41538" y="35151"/>
                  </a:cubicBezTo>
                  <a:cubicBezTo>
                    <a:pt x="40384" y="33939"/>
                    <a:pt x="36923" y="32727"/>
                    <a:pt x="35769" y="33939"/>
                  </a:cubicBezTo>
                  <a:cubicBezTo>
                    <a:pt x="34615" y="35151"/>
                    <a:pt x="34615" y="35151"/>
                    <a:pt x="33461" y="36363"/>
                  </a:cubicBezTo>
                  <a:cubicBezTo>
                    <a:pt x="32307" y="37575"/>
                    <a:pt x="31153" y="37575"/>
                    <a:pt x="30000" y="37575"/>
                  </a:cubicBezTo>
                  <a:cubicBezTo>
                    <a:pt x="27692" y="38787"/>
                    <a:pt x="28846" y="41212"/>
                    <a:pt x="27692" y="42424"/>
                  </a:cubicBezTo>
                  <a:cubicBezTo>
                    <a:pt x="27692" y="44848"/>
                    <a:pt x="24230" y="43636"/>
                    <a:pt x="23076" y="44848"/>
                  </a:cubicBezTo>
                  <a:cubicBezTo>
                    <a:pt x="20769" y="44848"/>
                    <a:pt x="20769" y="47272"/>
                    <a:pt x="19615" y="48484"/>
                  </a:cubicBezTo>
                  <a:cubicBezTo>
                    <a:pt x="17307" y="50909"/>
                    <a:pt x="15000" y="49696"/>
                    <a:pt x="12692" y="50909"/>
                  </a:cubicBezTo>
                  <a:cubicBezTo>
                    <a:pt x="11538" y="50909"/>
                    <a:pt x="10384" y="50909"/>
                    <a:pt x="9230" y="52121"/>
                  </a:cubicBezTo>
                  <a:cubicBezTo>
                    <a:pt x="8076" y="52121"/>
                    <a:pt x="5769" y="53333"/>
                    <a:pt x="4615" y="54545"/>
                  </a:cubicBezTo>
                  <a:cubicBezTo>
                    <a:pt x="0" y="56969"/>
                    <a:pt x="1153" y="58181"/>
                    <a:pt x="1153" y="63030"/>
                  </a:cubicBezTo>
                  <a:cubicBezTo>
                    <a:pt x="1153" y="66666"/>
                    <a:pt x="0" y="66666"/>
                    <a:pt x="2307" y="67878"/>
                  </a:cubicBezTo>
                  <a:cubicBezTo>
                    <a:pt x="3461" y="69090"/>
                    <a:pt x="5769" y="70303"/>
                    <a:pt x="6923" y="71515"/>
                  </a:cubicBezTo>
                  <a:cubicBezTo>
                    <a:pt x="18461" y="80000"/>
                    <a:pt x="30000" y="87272"/>
                    <a:pt x="42692" y="95757"/>
                  </a:cubicBezTo>
                  <a:cubicBezTo>
                    <a:pt x="46153" y="98181"/>
                    <a:pt x="50769" y="101818"/>
                    <a:pt x="55384" y="104242"/>
                  </a:cubicBezTo>
                  <a:cubicBezTo>
                    <a:pt x="55384" y="105454"/>
                    <a:pt x="56538" y="105454"/>
                    <a:pt x="56538" y="105454"/>
                  </a:cubicBezTo>
                  <a:cubicBezTo>
                    <a:pt x="60000" y="111515"/>
                    <a:pt x="62307" y="111515"/>
                    <a:pt x="66923" y="112727"/>
                  </a:cubicBezTo>
                  <a:cubicBezTo>
                    <a:pt x="70384" y="113939"/>
                    <a:pt x="66923" y="118787"/>
                    <a:pt x="70384" y="119999"/>
                  </a:cubicBezTo>
                  <a:cubicBezTo>
                    <a:pt x="71538" y="119999"/>
                    <a:pt x="75000" y="118787"/>
                    <a:pt x="77307" y="117575"/>
                  </a:cubicBezTo>
                  <a:cubicBezTo>
                    <a:pt x="78461" y="117575"/>
                    <a:pt x="81923" y="117575"/>
                    <a:pt x="83076" y="116363"/>
                  </a:cubicBezTo>
                  <a:cubicBezTo>
                    <a:pt x="87692" y="112727"/>
                    <a:pt x="92307" y="109090"/>
                    <a:pt x="98076" y="105454"/>
                  </a:cubicBezTo>
                  <a:cubicBezTo>
                    <a:pt x="103846" y="101818"/>
                    <a:pt x="109615" y="96969"/>
                    <a:pt x="115384" y="93333"/>
                  </a:cubicBezTo>
                  <a:cubicBezTo>
                    <a:pt x="116538" y="93333"/>
                    <a:pt x="117692" y="92121"/>
                    <a:pt x="120000" y="90909"/>
                  </a:cubicBezTo>
                  <a:cubicBezTo>
                    <a:pt x="117692" y="86060"/>
                    <a:pt x="116538" y="84848"/>
                    <a:pt x="111923" y="83636"/>
                  </a:cubicBezTo>
                  <a:cubicBezTo>
                    <a:pt x="110769" y="83636"/>
                    <a:pt x="108461" y="83636"/>
                    <a:pt x="108461" y="83636"/>
                  </a:cubicBezTo>
                  <a:cubicBezTo>
                    <a:pt x="108461" y="80000"/>
                    <a:pt x="108461" y="78787"/>
                    <a:pt x="106153" y="76363"/>
                  </a:cubicBezTo>
                  <a:cubicBezTo>
                    <a:pt x="105000" y="73939"/>
                    <a:pt x="105000" y="73939"/>
                    <a:pt x="106153" y="72727"/>
                  </a:cubicBezTo>
                  <a:cubicBezTo>
                    <a:pt x="108461" y="70303"/>
                    <a:pt x="107307" y="69090"/>
                    <a:pt x="107307" y="66666"/>
                  </a:cubicBezTo>
                  <a:cubicBezTo>
                    <a:pt x="107307" y="64242"/>
                    <a:pt x="108461" y="63030"/>
                    <a:pt x="107307" y="60606"/>
                  </a:cubicBezTo>
                  <a:cubicBezTo>
                    <a:pt x="107307" y="59393"/>
                    <a:pt x="107307" y="58181"/>
                    <a:pt x="107307" y="55757"/>
                  </a:cubicBezTo>
                  <a:cubicBezTo>
                    <a:pt x="107307" y="54545"/>
                    <a:pt x="107307" y="52121"/>
                    <a:pt x="106153" y="50909"/>
                  </a:cubicBezTo>
                  <a:cubicBezTo>
                    <a:pt x="105000" y="49696"/>
                    <a:pt x="105000" y="47272"/>
                    <a:pt x="105000" y="44848"/>
                  </a:cubicBezTo>
                  <a:cubicBezTo>
                    <a:pt x="105000" y="41212"/>
                    <a:pt x="103846" y="36363"/>
                    <a:pt x="100384" y="32727"/>
                  </a:cubicBezTo>
                  <a:cubicBezTo>
                    <a:pt x="98076" y="30303"/>
                    <a:pt x="95769" y="27878"/>
                    <a:pt x="94615" y="24242"/>
                  </a:cubicBezTo>
                  <a:cubicBezTo>
                    <a:pt x="92307" y="19393"/>
                    <a:pt x="96923" y="20606"/>
                    <a:pt x="98076" y="15757"/>
                  </a:cubicBezTo>
                  <a:cubicBezTo>
                    <a:pt x="98076" y="10909"/>
                    <a:pt x="98076" y="7272"/>
                    <a:pt x="99230" y="2424"/>
                  </a:cubicBezTo>
                  <a:cubicBezTo>
                    <a:pt x="98076" y="2424"/>
                    <a:pt x="98076" y="1212"/>
                    <a:pt x="96923" y="1212"/>
                  </a:cubicBezTo>
                  <a:cubicBezTo>
                    <a:pt x="94615" y="2424"/>
                    <a:pt x="94615" y="0"/>
                    <a:pt x="93461" y="0"/>
                  </a:cubicBezTo>
                  <a:cubicBezTo>
                    <a:pt x="92307" y="0"/>
                    <a:pt x="92307" y="1212"/>
                    <a:pt x="91153" y="1212"/>
                  </a:cubicBezTo>
                  <a:cubicBezTo>
                    <a:pt x="88846" y="1212"/>
                    <a:pt x="88846" y="0"/>
                    <a:pt x="86538" y="0"/>
                  </a:cubicBezTo>
                  <a:cubicBezTo>
                    <a:pt x="85384" y="1212"/>
                    <a:pt x="84230" y="1212"/>
                    <a:pt x="83076" y="2424"/>
                  </a:cubicBezTo>
                  <a:cubicBezTo>
                    <a:pt x="80769" y="3636"/>
                    <a:pt x="80769" y="2424"/>
                    <a:pt x="78461" y="1212"/>
                  </a:cubicBezTo>
                  <a:cubicBezTo>
                    <a:pt x="76153" y="1212"/>
                    <a:pt x="72692" y="1212"/>
                    <a:pt x="70384" y="2424"/>
                  </a:cubicBezTo>
                  <a:cubicBezTo>
                    <a:pt x="64615" y="3636"/>
                    <a:pt x="58846" y="3636"/>
                    <a:pt x="53076" y="6060"/>
                  </a:cubicBezTo>
                  <a:cubicBezTo>
                    <a:pt x="51923" y="7272"/>
                    <a:pt x="50769" y="8484"/>
                    <a:pt x="49615" y="8484"/>
                  </a:cubicBezTo>
                  <a:cubicBezTo>
                    <a:pt x="48461" y="9696"/>
                    <a:pt x="46153" y="9696"/>
                    <a:pt x="45000" y="9696"/>
                  </a:cubicBezTo>
                  <a:cubicBezTo>
                    <a:pt x="42692" y="10909"/>
                    <a:pt x="42692" y="14545"/>
                    <a:pt x="39230" y="14545"/>
                  </a:cubicBezTo>
                  <a:cubicBezTo>
                    <a:pt x="40384" y="18181"/>
                    <a:pt x="40384" y="21818"/>
                    <a:pt x="40384" y="26666"/>
                  </a:cubicBezTo>
                  <a:cubicBezTo>
                    <a:pt x="41538" y="27878"/>
                    <a:pt x="40384" y="24242"/>
                    <a:pt x="40384" y="26666"/>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7" name="Shape 2653">
              <a:extLst>
                <a:ext uri="{FF2B5EF4-FFF2-40B4-BE49-F238E27FC236}">
                  <a16:creationId xmlns:a16="http://schemas.microsoft.com/office/drawing/2014/main" id="{398E8F21-6D03-4731-BB88-CFCE97930025}"/>
                </a:ext>
              </a:extLst>
            </p:cNvPr>
            <p:cNvSpPr/>
            <p:nvPr/>
          </p:nvSpPr>
          <p:spPr>
            <a:xfrm>
              <a:off x="8295717" y="3719579"/>
              <a:ext cx="2850317" cy="2124757"/>
            </a:xfrm>
            <a:custGeom>
              <a:avLst/>
              <a:gdLst/>
              <a:ahLst/>
              <a:cxnLst/>
              <a:rect l="0" t="0" r="0" b="0"/>
              <a:pathLst>
                <a:path w="120000" h="120000" extrusionOk="0">
                  <a:moveTo>
                    <a:pt x="12590" y="19559"/>
                  </a:moveTo>
                  <a:cubicBezTo>
                    <a:pt x="12196" y="20088"/>
                    <a:pt x="10229" y="21145"/>
                    <a:pt x="10622" y="21674"/>
                  </a:cubicBezTo>
                  <a:cubicBezTo>
                    <a:pt x="11016" y="22202"/>
                    <a:pt x="11803" y="22202"/>
                    <a:pt x="12590" y="22731"/>
                  </a:cubicBezTo>
                  <a:cubicBezTo>
                    <a:pt x="13377" y="22731"/>
                    <a:pt x="14163" y="22731"/>
                    <a:pt x="15344" y="22731"/>
                  </a:cubicBezTo>
                  <a:cubicBezTo>
                    <a:pt x="15344" y="22731"/>
                    <a:pt x="17311" y="22202"/>
                    <a:pt x="17704" y="22202"/>
                  </a:cubicBezTo>
                  <a:cubicBezTo>
                    <a:pt x="17311" y="22202"/>
                    <a:pt x="16524" y="22731"/>
                    <a:pt x="16131" y="23259"/>
                  </a:cubicBezTo>
                  <a:cubicBezTo>
                    <a:pt x="15737" y="23788"/>
                    <a:pt x="15344" y="24317"/>
                    <a:pt x="15737" y="25374"/>
                  </a:cubicBezTo>
                  <a:cubicBezTo>
                    <a:pt x="16524" y="26431"/>
                    <a:pt x="14163" y="29074"/>
                    <a:pt x="12983" y="28546"/>
                  </a:cubicBezTo>
                  <a:cubicBezTo>
                    <a:pt x="12590" y="28017"/>
                    <a:pt x="11803" y="28546"/>
                    <a:pt x="11016" y="28546"/>
                  </a:cubicBezTo>
                  <a:cubicBezTo>
                    <a:pt x="10622" y="28017"/>
                    <a:pt x="9836" y="28546"/>
                    <a:pt x="9442" y="28546"/>
                  </a:cubicBezTo>
                  <a:cubicBezTo>
                    <a:pt x="9049" y="28546"/>
                    <a:pt x="8262" y="28546"/>
                    <a:pt x="7868" y="29603"/>
                  </a:cubicBezTo>
                  <a:cubicBezTo>
                    <a:pt x="7475" y="30132"/>
                    <a:pt x="7081" y="30132"/>
                    <a:pt x="6295" y="30132"/>
                  </a:cubicBezTo>
                  <a:cubicBezTo>
                    <a:pt x="5114" y="30660"/>
                    <a:pt x="3934" y="31189"/>
                    <a:pt x="2754" y="31189"/>
                  </a:cubicBezTo>
                  <a:cubicBezTo>
                    <a:pt x="2360" y="31189"/>
                    <a:pt x="1573" y="30660"/>
                    <a:pt x="1573" y="31189"/>
                  </a:cubicBezTo>
                  <a:cubicBezTo>
                    <a:pt x="1180" y="31718"/>
                    <a:pt x="0" y="31718"/>
                    <a:pt x="0" y="32775"/>
                  </a:cubicBezTo>
                  <a:cubicBezTo>
                    <a:pt x="0" y="33303"/>
                    <a:pt x="393" y="32775"/>
                    <a:pt x="393" y="33303"/>
                  </a:cubicBezTo>
                  <a:cubicBezTo>
                    <a:pt x="393" y="33303"/>
                    <a:pt x="0" y="33832"/>
                    <a:pt x="0" y="33832"/>
                  </a:cubicBezTo>
                  <a:cubicBezTo>
                    <a:pt x="0" y="34361"/>
                    <a:pt x="786" y="35418"/>
                    <a:pt x="1180" y="35947"/>
                  </a:cubicBezTo>
                  <a:cubicBezTo>
                    <a:pt x="1180" y="35947"/>
                    <a:pt x="1573" y="35418"/>
                    <a:pt x="1573" y="35418"/>
                  </a:cubicBezTo>
                  <a:cubicBezTo>
                    <a:pt x="1967" y="34889"/>
                    <a:pt x="2360" y="35418"/>
                    <a:pt x="2754" y="35947"/>
                  </a:cubicBezTo>
                  <a:cubicBezTo>
                    <a:pt x="3147" y="35947"/>
                    <a:pt x="5114" y="36475"/>
                    <a:pt x="5114" y="35418"/>
                  </a:cubicBezTo>
                  <a:cubicBezTo>
                    <a:pt x="5114" y="35947"/>
                    <a:pt x="4721" y="35947"/>
                    <a:pt x="5114" y="36475"/>
                  </a:cubicBezTo>
                  <a:cubicBezTo>
                    <a:pt x="5114" y="37004"/>
                    <a:pt x="5901" y="37533"/>
                    <a:pt x="6295" y="37533"/>
                  </a:cubicBezTo>
                  <a:cubicBezTo>
                    <a:pt x="6688" y="38061"/>
                    <a:pt x="7081" y="38061"/>
                    <a:pt x="7475" y="38061"/>
                  </a:cubicBezTo>
                  <a:cubicBezTo>
                    <a:pt x="8262" y="38061"/>
                    <a:pt x="8262" y="37004"/>
                    <a:pt x="8655" y="37533"/>
                  </a:cubicBezTo>
                  <a:cubicBezTo>
                    <a:pt x="9442" y="37533"/>
                    <a:pt x="10622" y="37533"/>
                    <a:pt x="11016" y="37533"/>
                  </a:cubicBezTo>
                  <a:cubicBezTo>
                    <a:pt x="11409" y="37533"/>
                    <a:pt x="11409" y="37004"/>
                    <a:pt x="11803" y="36475"/>
                  </a:cubicBezTo>
                  <a:cubicBezTo>
                    <a:pt x="12196" y="36475"/>
                    <a:pt x="13377" y="37533"/>
                    <a:pt x="13377" y="38061"/>
                  </a:cubicBezTo>
                  <a:cubicBezTo>
                    <a:pt x="13377" y="38590"/>
                    <a:pt x="9442" y="38061"/>
                    <a:pt x="8655" y="38590"/>
                  </a:cubicBezTo>
                  <a:cubicBezTo>
                    <a:pt x="7868" y="38590"/>
                    <a:pt x="9049" y="39118"/>
                    <a:pt x="9442" y="39118"/>
                  </a:cubicBezTo>
                  <a:cubicBezTo>
                    <a:pt x="10229" y="39647"/>
                    <a:pt x="10622" y="39118"/>
                    <a:pt x="11409" y="39647"/>
                  </a:cubicBezTo>
                  <a:cubicBezTo>
                    <a:pt x="11016" y="39118"/>
                    <a:pt x="10229" y="39647"/>
                    <a:pt x="9442" y="39647"/>
                  </a:cubicBezTo>
                  <a:cubicBezTo>
                    <a:pt x="8262" y="39647"/>
                    <a:pt x="7081" y="39118"/>
                    <a:pt x="5901" y="39118"/>
                  </a:cubicBezTo>
                  <a:cubicBezTo>
                    <a:pt x="5114" y="39118"/>
                    <a:pt x="3540" y="39118"/>
                    <a:pt x="3540" y="40176"/>
                  </a:cubicBezTo>
                  <a:cubicBezTo>
                    <a:pt x="3147" y="40704"/>
                    <a:pt x="4327" y="41233"/>
                    <a:pt x="4721" y="41233"/>
                  </a:cubicBezTo>
                  <a:cubicBezTo>
                    <a:pt x="5114" y="41233"/>
                    <a:pt x="5901" y="40704"/>
                    <a:pt x="5901" y="40704"/>
                  </a:cubicBezTo>
                  <a:cubicBezTo>
                    <a:pt x="6295" y="41233"/>
                    <a:pt x="5901" y="41233"/>
                    <a:pt x="5901" y="41762"/>
                  </a:cubicBezTo>
                  <a:cubicBezTo>
                    <a:pt x="6295" y="42290"/>
                    <a:pt x="7081" y="42290"/>
                    <a:pt x="7475" y="42290"/>
                  </a:cubicBezTo>
                  <a:cubicBezTo>
                    <a:pt x="8262" y="42290"/>
                    <a:pt x="9049" y="42290"/>
                    <a:pt x="9836" y="42290"/>
                  </a:cubicBezTo>
                  <a:cubicBezTo>
                    <a:pt x="9836" y="42290"/>
                    <a:pt x="8262" y="42819"/>
                    <a:pt x="7868" y="42819"/>
                  </a:cubicBezTo>
                  <a:cubicBezTo>
                    <a:pt x="6295" y="43348"/>
                    <a:pt x="7475" y="44405"/>
                    <a:pt x="8262" y="44933"/>
                  </a:cubicBezTo>
                  <a:cubicBezTo>
                    <a:pt x="9049" y="45462"/>
                    <a:pt x="9836" y="45462"/>
                    <a:pt x="10622" y="45991"/>
                  </a:cubicBezTo>
                  <a:cubicBezTo>
                    <a:pt x="10622" y="45991"/>
                    <a:pt x="12196" y="45991"/>
                    <a:pt x="12196" y="45991"/>
                  </a:cubicBezTo>
                  <a:cubicBezTo>
                    <a:pt x="12196" y="45991"/>
                    <a:pt x="11409" y="45462"/>
                    <a:pt x="11409" y="44933"/>
                  </a:cubicBezTo>
                  <a:cubicBezTo>
                    <a:pt x="11409" y="44405"/>
                    <a:pt x="12196" y="44933"/>
                    <a:pt x="12196" y="44933"/>
                  </a:cubicBezTo>
                  <a:cubicBezTo>
                    <a:pt x="12590" y="45462"/>
                    <a:pt x="12983" y="44933"/>
                    <a:pt x="13377" y="44405"/>
                  </a:cubicBezTo>
                  <a:cubicBezTo>
                    <a:pt x="13377" y="44405"/>
                    <a:pt x="13770" y="43876"/>
                    <a:pt x="14163" y="43876"/>
                  </a:cubicBezTo>
                  <a:cubicBezTo>
                    <a:pt x="14557" y="44405"/>
                    <a:pt x="14163" y="45462"/>
                    <a:pt x="14163" y="45462"/>
                  </a:cubicBezTo>
                  <a:cubicBezTo>
                    <a:pt x="14557" y="45991"/>
                    <a:pt x="15737" y="44933"/>
                    <a:pt x="16131" y="44933"/>
                  </a:cubicBezTo>
                  <a:cubicBezTo>
                    <a:pt x="16918" y="44405"/>
                    <a:pt x="16918" y="44405"/>
                    <a:pt x="17311" y="44933"/>
                  </a:cubicBezTo>
                  <a:cubicBezTo>
                    <a:pt x="17704" y="45462"/>
                    <a:pt x="18098" y="44405"/>
                    <a:pt x="18491" y="44405"/>
                  </a:cubicBezTo>
                  <a:cubicBezTo>
                    <a:pt x="18885" y="43876"/>
                    <a:pt x="19672" y="44405"/>
                    <a:pt x="20065" y="44405"/>
                  </a:cubicBezTo>
                  <a:cubicBezTo>
                    <a:pt x="21245" y="44405"/>
                    <a:pt x="22819" y="44933"/>
                    <a:pt x="24000" y="45462"/>
                  </a:cubicBezTo>
                  <a:cubicBezTo>
                    <a:pt x="24786" y="45462"/>
                    <a:pt x="25573" y="46519"/>
                    <a:pt x="26360" y="46519"/>
                  </a:cubicBezTo>
                  <a:cubicBezTo>
                    <a:pt x="27147" y="46519"/>
                    <a:pt x="27934" y="47048"/>
                    <a:pt x="28327" y="47577"/>
                  </a:cubicBezTo>
                  <a:cubicBezTo>
                    <a:pt x="29114" y="48105"/>
                    <a:pt x="28721" y="48634"/>
                    <a:pt x="28721" y="49162"/>
                  </a:cubicBezTo>
                  <a:cubicBezTo>
                    <a:pt x="28721" y="49691"/>
                    <a:pt x="29508" y="50748"/>
                    <a:pt x="29901" y="50748"/>
                  </a:cubicBezTo>
                  <a:cubicBezTo>
                    <a:pt x="30295" y="51277"/>
                    <a:pt x="31081" y="50748"/>
                    <a:pt x="31475" y="51277"/>
                  </a:cubicBezTo>
                  <a:cubicBezTo>
                    <a:pt x="31475" y="52334"/>
                    <a:pt x="32262" y="52863"/>
                    <a:pt x="32655" y="53392"/>
                  </a:cubicBezTo>
                  <a:cubicBezTo>
                    <a:pt x="33049" y="53920"/>
                    <a:pt x="32655" y="54977"/>
                    <a:pt x="33049" y="55506"/>
                  </a:cubicBezTo>
                  <a:cubicBezTo>
                    <a:pt x="33049" y="56035"/>
                    <a:pt x="33836" y="56563"/>
                    <a:pt x="33836" y="57621"/>
                  </a:cubicBezTo>
                  <a:cubicBezTo>
                    <a:pt x="33836" y="58149"/>
                    <a:pt x="33442" y="58149"/>
                    <a:pt x="33836" y="58678"/>
                  </a:cubicBezTo>
                  <a:cubicBezTo>
                    <a:pt x="33836" y="58678"/>
                    <a:pt x="34229" y="59207"/>
                    <a:pt x="34229" y="59207"/>
                  </a:cubicBezTo>
                  <a:cubicBezTo>
                    <a:pt x="34229" y="59207"/>
                    <a:pt x="34229" y="59207"/>
                    <a:pt x="34229" y="59207"/>
                  </a:cubicBezTo>
                  <a:cubicBezTo>
                    <a:pt x="34622" y="58678"/>
                    <a:pt x="35409" y="59735"/>
                    <a:pt x="35016" y="60264"/>
                  </a:cubicBezTo>
                  <a:cubicBezTo>
                    <a:pt x="34622" y="60792"/>
                    <a:pt x="34622" y="60792"/>
                    <a:pt x="34622" y="61850"/>
                  </a:cubicBezTo>
                  <a:cubicBezTo>
                    <a:pt x="34622" y="61321"/>
                    <a:pt x="35409" y="60792"/>
                    <a:pt x="35803" y="61850"/>
                  </a:cubicBezTo>
                  <a:cubicBezTo>
                    <a:pt x="35803" y="62378"/>
                    <a:pt x="35803" y="62378"/>
                    <a:pt x="35803" y="62907"/>
                  </a:cubicBezTo>
                  <a:cubicBezTo>
                    <a:pt x="35803" y="62907"/>
                    <a:pt x="35803" y="63964"/>
                    <a:pt x="35803" y="63436"/>
                  </a:cubicBezTo>
                  <a:cubicBezTo>
                    <a:pt x="35803" y="63964"/>
                    <a:pt x="36590" y="63964"/>
                    <a:pt x="36590" y="63964"/>
                  </a:cubicBezTo>
                  <a:cubicBezTo>
                    <a:pt x="36196" y="63436"/>
                    <a:pt x="35016" y="66607"/>
                    <a:pt x="35409" y="64493"/>
                  </a:cubicBezTo>
                  <a:cubicBezTo>
                    <a:pt x="35409" y="64493"/>
                    <a:pt x="34622" y="63964"/>
                    <a:pt x="34622" y="64493"/>
                  </a:cubicBezTo>
                  <a:cubicBezTo>
                    <a:pt x="34622" y="64493"/>
                    <a:pt x="35016" y="64493"/>
                    <a:pt x="35016" y="64493"/>
                  </a:cubicBezTo>
                  <a:cubicBezTo>
                    <a:pt x="35016" y="65022"/>
                    <a:pt x="33836" y="65022"/>
                    <a:pt x="34229" y="65550"/>
                  </a:cubicBezTo>
                  <a:cubicBezTo>
                    <a:pt x="34229" y="65550"/>
                    <a:pt x="35409" y="66079"/>
                    <a:pt x="35016" y="66079"/>
                  </a:cubicBezTo>
                  <a:cubicBezTo>
                    <a:pt x="34229" y="67136"/>
                    <a:pt x="35803" y="67136"/>
                    <a:pt x="36196" y="66607"/>
                  </a:cubicBezTo>
                  <a:cubicBezTo>
                    <a:pt x="35803" y="67136"/>
                    <a:pt x="35409" y="67136"/>
                    <a:pt x="34622" y="67136"/>
                  </a:cubicBezTo>
                  <a:cubicBezTo>
                    <a:pt x="34622" y="67136"/>
                    <a:pt x="33836" y="68193"/>
                    <a:pt x="33836" y="68193"/>
                  </a:cubicBezTo>
                  <a:cubicBezTo>
                    <a:pt x="33836" y="68193"/>
                    <a:pt x="34229" y="68722"/>
                    <a:pt x="34229" y="68722"/>
                  </a:cubicBezTo>
                  <a:cubicBezTo>
                    <a:pt x="35016" y="69251"/>
                    <a:pt x="34622" y="69251"/>
                    <a:pt x="35016" y="69251"/>
                  </a:cubicBezTo>
                  <a:cubicBezTo>
                    <a:pt x="35409" y="69251"/>
                    <a:pt x="36983" y="70308"/>
                    <a:pt x="37377" y="69251"/>
                  </a:cubicBezTo>
                  <a:cubicBezTo>
                    <a:pt x="37377" y="67665"/>
                    <a:pt x="38163" y="68193"/>
                    <a:pt x="38557" y="67665"/>
                  </a:cubicBezTo>
                  <a:cubicBezTo>
                    <a:pt x="38557" y="67665"/>
                    <a:pt x="37770" y="64493"/>
                    <a:pt x="37770" y="64493"/>
                  </a:cubicBezTo>
                  <a:cubicBezTo>
                    <a:pt x="37770" y="65022"/>
                    <a:pt x="38557" y="66607"/>
                    <a:pt x="38557" y="66607"/>
                  </a:cubicBezTo>
                  <a:cubicBezTo>
                    <a:pt x="38950" y="67665"/>
                    <a:pt x="39344" y="66607"/>
                    <a:pt x="39737" y="66607"/>
                  </a:cubicBezTo>
                  <a:cubicBezTo>
                    <a:pt x="39737" y="66607"/>
                    <a:pt x="38557" y="68722"/>
                    <a:pt x="38557" y="68722"/>
                  </a:cubicBezTo>
                  <a:cubicBezTo>
                    <a:pt x="38557" y="68722"/>
                    <a:pt x="40131" y="68193"/>
                    <a:pt x="40131" y="68193"/>
                  </a:cubicBezTo>
                  <a:cubicBezTo>
                    <a:pt x="40524" y="68193"/>
                    <a:pt x="40918" y="68193"/>
                    <a:pt x="40918" y="68193"/>
                  </a:cubicBezTo>
                  <a:cubicBezTo>
                    <a:pt x="41311" y="68193"/>
                    <a:pt x="41704" y="67665"/>
                    <a:pt x="42098" y="67665"/>
                  </a:cubicBezTo>
                  <a:cubicBezTo>
                    <a:pt x="42098" y="68193"/>
                    <a:pt x="41704" y="68722"/>
                    <a:pt x="41311" y="68722"/>
                  </a:cubicBezTo>
                  <a:cubicBezTo>
                    <a:pt x="40918" y="68722"/>
                    <a:pt x="40131" y="68722"/>
                    <a:pt x="39737" y="69251"/>
                  </a:cubicBezTo>
                  <a:cubicBezTo>
                    <a:pt x="39344" y="69779"/>
                    <a:pt x="40524" y="69251"/>
                    <a:pt x="40524" y="69251"/>
                  </a:cubicBezTo>
                  <a:cubicBezTo>
                    <a:pt x="41311" y="69251"/>
                    <a:pt x="42098" y="69251"/>
                    <a:pt x="42885" y="69251"/>
                  </a:cubicBezTo>
                  <a:cubicBezTo>
                    <a:pt x="42491" y="69251"/>
                    <a:pt x="40918" y="69251"/>
                    <a:pt x="40918" y="69779"/>
                  </a:cubicBezTo>
                  <a:cubicBezTo>
                    <a:pt x="40918" y="69779"/>
                    <a:pt x="41704" y="70308"/>
                    <a:pt x="41704" y="70837"/>
                  </a:cubicBezTo>
                  <a:cubicBezTo>
                    <a:pt x="41704" y="70837"/>
                    <a:pt x="41704" y="71365"/>
                    <a:pt x="41704" y="71365"/>
                  </a:cubicBezTo>
                  <a:cubicBezTo>
                    <a:pt x="41704" y="71894"/>
                    <a:pt x="41311" y="71894"/>
                    <a:pt x="41704" y="72422"/>
                  </a:cubicBezTo>
                  <a:cubicBezTo>
                    <a:pt x="41704" y="72422"/>
                    <a:pt x="42491" y="71894"/>
                    <a:pt x="42885" y="71894"/>
                  </a:cubicBezTo>
                  <a:cubicBezTo>
                    <a:pt x="43278" y="71894"/>
                    <a:pt x="42885" y="71894"/>
                    <a:pt x="43278" y="72422"/>
                  </a:cubicBezTo>
                  <a:cubicBezTo>
                    <a:pt x="43672" y="72951"/>
                    <a:pt x="43672" y="73480"/>
                    <a:pt x="44065" y="74008"/>
                  </a:cubicBezTo>
                  <a:cubicBezTo>
                    <a:pt x="44065" y="74537"/>
                    <a:pt x="42885" y="74537"/>
                    <a:pt x="42885" y="74537"/>
                  </a:cubicBezTo>
                  <a:cubicBezTo>
                    <a:pt x="41311" y="72951"/>
                    <a:pt x="38950" y="71894"/>
                    <a:pt x="37377" y="72422"/>
                  </a:cubicBezTo>
                  <a:cubicBezTo>
                    <a:pt x="35803" y="72422"/>
                    <a:pt x="37770" y="74008"/>
                    <a:pt x="38557" y="74008"/>
                  </a:cubicBezTo>
                  <a:cubicBezTo>
                    <a:pt x="39737" y="74537"/>
                    <a:pt x="40524" y="76123"/>
                    <a:pt x="41704" y="76123"/>
                  </a:cubicBezTo>
                  <a:cubicBezTo>
                    <a:pt x="42098" y="76123"/>
                    <a:pt x="42491" y="75594"/>
                    <a:pt x="43278" y="75594"/>
                  </a:cubicBezTo>
                  <a:cubicBezTo>
                    <a:pt x="43278" y="76123"/>
                    <a:pt x="44459" y="76123"/>
                    <a:pt x="44459" y="76123"/>
                  </a:cubicBezTo>
                  <a:cubicBezTo>
                    <a:pt x="44852" y="76651"/>
                    <a:pt x="44459" y="77180"/>
                    <a:pt x="44459" y="77180"/>
                  </a:cubicBezTo>
                  <a:cubicBezTo>
                    <a:pt x="43278" y="77709"/>
                    <a:pt x="44852" y="78237"/>
                    <a:pt x="44459" y="78766"/>
                  </a:cubicBezTo>
                  <a:cubicBezTo>
                    <a:pt x="44459" y="79295"/>
                    <a:pt x="43672" y="78766"/>
                    <a:pt x="43672" y="79823"/>
                  </a:cubicBezTo>
                  <a:cubicBezTo>
                    <a:pt x="43672" y="80352"/>
                    <a:pt x="44459" y="80352"/>
                    <a:pt x="44459" y="80352"/>
                  </a:cubicBezTo>
                  <a:cubicBezTo>
                    <a:pt x="44065" y="80881"/>
                    <a:pt x="43278" y="79823"/>
                    <a:pt x="43278" y="80352"/>
                  </a:cubicBezTo>
                  <a:cubicBezTo>
                    <a:pt x="42885" y="80881"/>
                    <a:pt x="42885" y="81409"/>
                    <a:pt x="42885" y="81938"/>
                  </a:cubicBezTo>
                  <a:cubicBezTo>
                    <a:pt x="42885" y="81938"/>
                    <a:pt x="43672" y="81938"/>
                    <a:pt x="43672" y="81938"/>
                  </a:cubicBezTo>
                  <a:cubicBezTo>
                    <a:pt x="43672" y="82466"/>
                    <a:pt x="42885" y="82995"/>
                    <a:pt x="42491" y="82995"/>
                  </a:cubicBezTo>
                  <a:cubicBezTo>
                    <a:pt x="42098" y="82995"/>
                    <a:pt x="41704" y="82995"/>
                    <a:pt x="41311" y="82995"/>
                  </a:cubicBezTo>
                  <a:cubicBezTo>
                    <a:pt x="40918" y="82466"/>
                    <a:pt x="40524" y="82466"/>
                    <a:pt x="40131" y="82995"/>
                  </a:cubicBezTo>
                  <a:cubicBezTo>
                    <a:pt x="39737" y="83524"/>
                    <a:pt x="39737" y="82995"/>
                    <a:pt x="39344" y="83524"/>
                  </a:cubicBezTo>
                  <a:cubicBezTo>
                    <a:pt x="39344" y="83524"/>
                    <a:pt x="40524" y="85110"/>
                    <a:pt x="40918" y="85110"/>
                  </a:cubicBezTo>
                  <a:cubicBezTo>
                    <a:pt x="40918" y="84581"/>
                    <a:pt x="40918" y="84581"/>
                    <a:pt x="40524" y="84581"/>
                  </a:cubicBezTo>
                  <a:cubicBezTo>
                    <a:pt x="40524" y="84581"/>
                    <a:pt x="41704" y="84581"/>
                    <a:pt x="41704" y="84581"/>
                  </a:cubicBezTo>
                  <a:cubicBezTo>
                    <a:pt x="41704" y="84581"/>
                    <a:pt x="43672" y="83524"/>
                    <a:pt x="43672" y="84052"/>
                  </a:cubicBezTo>
                  <a:cubicBezTo>
                    <a:pt x="43278" y="84052"/>
                    <a:pt x="42885" y="84052"/>
                    <a:pt x="42491" y="84581"/>
                  </a:cubicBezTo>
                  <a:cubicBezTo>
                    <a:pt x="42885" y="84052"/>
                    <a:pt x="43672" y="85110"/>
                    <a:pt x="43278" y="85110"/>
                  </a:cubicBezTo>
                  <a:cubicBezTo>
                    <a:pt x="43672" y="85110"/>
                    <a:pt x="44852" y="85638"/>
                    <a:pt x="45245" y="85638"/>
                  </a:cubicBezTo>
                  <a:cubicBezTo>
                    <a:pt x="44852" y="85638"/>
                    <a:pt x="44065" y="85638"/>
                    <a:pt x="44065" y="85638"/>
                  </a:cubicBezTo>
                  <a:cubicBezTo>
                    <a:pt x="44065" y="85638"/>
                    <a:pt x="45639" y="87224"/>
                    <a:pt x="45639" y="87224"/>
                  </a:cubicBezTo>
                  <a:cubicBezTo>
                    <a:pt x="44459" y="87224"/>
                    <a:pt x="43672" y="85110"/>
                    <a:pt x="42491" y="85110"/>
                  </a:cubicBezTo>
                  <a:cubicBezTo>
                    <a:pt x="41704" y="85110"/>
                    <a:pt x="39737" y="84581"/>
                    <a:pt x="39344" y="85638"/>
                  </a:cubicBezTo>
                  <a:cubicBezTo>
                    <a:pt x="39344" y="86167"/>
                    <a:pt x="38950" y="86167"/>
                    <a:pt x="38557" y="86696"/>
                  </a:cubicBezTo>
                  <a:cubicBezTo>
                    <a:pt x="38163" y="86696"/>
                    <a:pt x="38163" y="87753"/>
                    <a:pt x="38557" y="87224"/>
                  </a:cubicBezTo>
                  <a:cubicBezTo>
                    <a:pt x="39344" y="87224"/>
                    <a:pt x="40131" y="86696"/>
                    <a:pt x="40524" y="85638"/>
                  </a:cubicBezTo>
                  <a:cubicBezTo>
                    <a:pt x="40524" y="86167"/>
                    <a:pt x="41311" y="86167"/>
                    <a:pt x="41311" y="86167"/>
                  </a:cubicBezTo>
                  <a:cubicBezTo>
                    <a:pt x="41704" y="86167"/>
                    <a:pt x="42491" y="87753"/>
                    <a:pt x="42491" y="86167"/>
                  </a:cubicBezTo>
                  <a:cubicBezTo>
                    <a:pt x="42491" y="85638"/>
                    <a:pt x="43278" y="86696"/>
                    <a:pt x="43278" y="86696"/>
                  </a:cubicBezTo>
                  <a:cubicBezTo>
                    <a:pt x="43278" y="86696"/>
                    <a:pt x="44852" y="86696"/>
                    <a:pt x="44459" y="87224"/>
                  </a:cubicBezTo>
                  <a:cubicBezTo>
                    <a:pt x="44459" y="87224"/>
                    <a:pt x="44065" y="87224"/>
                    <a:pt x="44065" y="87224"/>
                  </a:cubicBezTo>
                  <a:cubicBezTo>
                    <a:pt x="44065" y="87224"/>
                    <a:pt x="44852" y="87753"/>
                    <a:pt x="44852" y="87753"/>
                  </a:cubicBezTo>
                  <a:cubicBezTo>
                    <a:pt x="44459" y="87753"/>
                    <a:pt x="43672" y="87753"/>
                    <a:pt x="43278" y="87224"/>
                  </a:cubicBezTo>
                  <a:cubicBezTo>
                    <a:pt x="42885" y="86696"/>
                    <a:pt x="42885" y="87224"/>
                    <a:pt x="42885" y="87753"/>
                  </a:cubicBezTo>
                  <a:cubicBezTo>
                    <a:pt x="42885" y="87224"/>
                    <a:pt x="40524" y="86696"/>
                    <a:pt x="40131" y="86696"/>
                  </a:cubicBezTo>
                  <a:cubicBezTo>
                    <a:pt x="39737" y="86696"/>
                    <a:pt x="37377" y="87753"/>
                    <a:pt x="37770" y="88810"/>
                  </a:cubicBezTo>
                  <a:cubicBezTo>
                    <a:pt x="38163" y="89339"/>
                    <a:pt x="40524" y="88281"/>
                    <a:pt x="40918" y="88281"/>
                  </a:cubicBezTo>
                  <a:cubicBezTo>
                    <a:pt x="41311" y="88281"/>
                    <a:pt x="42098" y="88281"/>
                    <a:pt x="42491" y="88810"/>
                  </a:cubicBezTo>
                  <a:cubicBezTo>
                    <a:pt x="42491" y="88810"/>
                    <a:pt x="44065" y="89339"/>
                    <a:pt x="44065" y="89339"/>
                  </a:cubicBezTo>
                  <a:cubicBezTo>
                    <a:pt x="44065" y="89867"/>
                    <a:pt x="42098" y="88810"/>
                    <a:pt x="42098" y="88810"/>
                  </a:cubicBezTo>
                  <a:cubicBezTo>
                    <a:pt x="41311" y="88281"/>
                    <a:pt x="40131" y="88810"/>
                    <a:pt x="39344" y="88810"/>
                  </a:cubicBezTo>
                  <a:cubicBezTo>
                    <a:pt x="36590" y="89867"/>
                    <a:pt x="39737" y="90925"/>
                    <a:pt x="40524" y="90396"/>
                  </a:cubicBezTo>
                  <a:cubicBezTo>
                    <a:pt x="40131" y="90925"/>
                    <a:pt x="39737" y="91453"/>
                    <a:pt x="38950" y="91453"/>
                  </a:cubicBezTo>
                  <a:cubicBezTo>
                    <a:pt x="37770" y="91982"/>
                    <a:pt x="39737" y="92511"/>
                    <a:pt x="39737" y="92511"/>
                  </a:cubicBezTo>
                  <a:cubicBezTo>
                    <a:pt x="39737" y="92511"/>
                    <a:pt x="38163" y="91982"/>
                    <a:pt x="38163" y="93039"/>
                  </a:cubicBezTo>
                  <a:cubicBezTo>
                    <a:pt x="38163" y="94625"/>
                    <a:pt x="38950" y="93568"/>
                    <a:pt x="39737" y="93039"/>
                  </a:cubicBezTo>
                  <a:cubicBezTo>
                    <a:pt x="40524" y="92511"/>
                    <a:pt x="41311" y="91453"/>
                    <a:pt x="42098" y="90925"/>
                  </a:cubicBezTo>
                  <a:cubicBezTo>
                    <a:pt x="42491" y="90925"/>
                    <a:pt x="44852" y="89339"/>
                    <a:pt x="44852" y="90396"/>
                  </a:cubicBezTo>
                  <a:cubicBezTo>
                    <a:pt x="44852" y="90396"/>
                    <a:pt x="43672" y="90396"/>
                    <a:pt x="43672" y="90396"/>
                  </a:cubicBezTo>
                  <a:cubicBezTo>
                    <a:pt x="43672" y="90396"/>
                    <a:pt x="44459" y="90396"/>
                    <a:pt x="44852" y="90925"/>
                  </a:cubicBezTo>
                  <a:cubicBezTo>
                    <a:pt x="43672" y="89867"/>
                    <a:pt x="38557" y="94096"/>
                    <a:pt x="38950" y="94625"/>
                  </a:cubicBezTo>
                  <a:cubicBezTo>
                    <a:pt x="38950" y="95154"/>
                    <a:pt x="41311" y="94096"/>
                    <a:pt x="41704" y="94096"/>
                  </a:cubicBezTo>
                  <a:cubicBezTo>
                    <a:pt x="41704" y="94096"/>
                    <a:pt x="40131" y="94625"/>
                    <a:pt x="39737" y="95154"/>
                  </a:cubicBezTo>
                  <a:cubicBezTo>
                    <a:pt x="39737" y="95154"/>
                    <a:pt x="40524" y="97268"/>
                    <a:pt x="40918" y="96740"/>
                  </a:cubicBezTo>
                  <a:cubicBezTo>
                    <a:pt x="41311" y="96211"/>
                    <a:pt x="41704" y="95154"/>
                    <a:pt x="42098" y="95154"/>
                  </a:cubicBezTo>
                  <a:cubicBezTo>
                    <a:pt x="42491" y="95154"/>
                    <a:pt x="44065" y="95682"/>
                    <a:pt x="44065" y="95682"/>
                  </a:cubicBezTo>
                  <a:cubicBezTo>
                    <a:pt x="44065" y="95682"/>
                    <a:pt x="42491" y="95682"/>
                    <a:pt x="42491" y="95682"/>
                  </a:cubicBezTo>
                  <a:cubicBezTo>
                    <a:pt x="41704" y="95682"/>
                    <a:pt x="41311" y="96211"/>
                    <a:pt x="40918" y="96740"/>
                  </a:cubicBezTo>
                  <a:cubicBezTo>
                    <a:pt x="40918" y="97268"/>
                    <a:pt x="40918" y="97797"/>
                    <a:pt x="40918" y="98325"/>
                  </a:cubicBezTo>
                  <a:cubicBezTo>
                    <a:pt x="41311" y="99911"/>
                    <a:pt x="41311" y="99383"/>
                    <a:pt x="42098" y="98854"/>
                  </a:cubicBezTo>
                  <a:cubicBezTo>
                    <a:pt x="41704" y="99383"/>
                    <a:pt x="41311" y="101497"/>
                    <a:pt x="41704" y="102026"/>
                  </a:cubicBezTo>
                  <a:cubicBezTo>
                    <a:pt x="41704" y="102026"/>
                    <a:pt x="42885" y="99911"/>
                    <a:pt x="43278" y="99911"/>
                  </a:cubicBezTo>
                  <a:cubicBezTo>
                    <a:pt x="43278" y="100440"/>
                    <a:pt x="42885" y="100969"/>
                    <a:pt x="43278" y="101497"/>
                  </a:cubicBezTo>
                  <a:cubicBezTo>
                    <a:pt x="43278" y="102026"/>
                    <a:pt x="43672" y="100969"/>
                    <a:pt x="44065" y="100969"/>
                  </a:cubicBezTo>
                  <a:cubicBezTo>
                    <a:pt x="44852" y="99911"/>
                    <a:pt x="43278" y="98854"/>
                    <a:pt x="43278" y="98325"/>
                  </a:cubicBezTo>
                  <a:cubicBezTo>
                    <a:pt x="43278" y="98325"/>
                    <a:pt x="44065" y="99911"/>
                    <a:pt x="44459" y="99911"/>
                  </a:cubicBezTo>
                  <a:cubicBezTo>
                    <a:pt x="44852" y="100440"/>
                    <a:pt x="44852" y="99911"/>
                    <a:pt x="45245" y="99383"/>
                  </a:cubicBezTo>
                  <a:cubicBezTo>
                    <a:pt x="44852" y="99383"/>
                    <a:pt x="46032" y="100969"/>
                    <a:pt x="45639" y="101497"/>
                  </a:cubicBezTo>
                  <a:cubicBezTo>
                    <a:pt x="46032" y="100969"/>
                    <a:pt x="44852" y="99911"/>
                    <a:pt x="44852" y="100969"/>
                  </a:cubicBezTo>
                  <a:cubicBezTo>
                    <a:pt x="44852" y="102026"/>
                    <a:pt x="45639" y="103083"/>
                    <a:pt x="44852" y="103612"/>
                  </a:cubicBezTo>
                  <a:cubicBezTo>
                    <a:pt x="44852" y="103612"/>
                    <a:pt x="44852" y="102026"/>
                    <a:pt x="44852" y="102026"/>
                  </a:cubicBezTo>
                  <a:cubicBezTo>
                    <a:pt x="44852" y="101497"/>
                    <a:pt x="44065" y="102555"/>
                    <a:pt x="43672" y="102555"/>
                  </a:cubicBezTo>
                  <a:cubicBezTo>
                    <a:pt x="43278" y="102555"/>
                    <a:pt x="42885" y="103612"/>
                    <a:pt x="42885" y="104140"/>
                  </a:cubicBezTo>
                  <a:cubicBezTo>
                    <a:pt x="42491" y="105198"/>
                    <a:pt x="43672" y="104140"/>
                    <a:pt x="43672" y="104669"/>
                  </a:cubicBezTo>
                  <a:cubicBezTo>
                    <a:pt x="44065" y="105198"/>
                    <a:pt x="43278" y="105726"/>
                    <a:pt x="43278" y="105726"/>
                  </a:cubicBezTo>
                  <a:cubicBezTo>
                    <a:pt x="43278" y="105726"/>
                    <a:pt x="44065" y="105198"/>
                    <a:pt x="44459" y="106255"/>
                  </a:cubicBezTo>
                  <a:cubicBezTo>
                    <a:pt x="44459" y="107312"/>
                    <a:pt x="45245" y="107841"/>
                    <a:pt x="45245" y="108370"/>
                  </a:cubicBezTo>
                  <a:cubicBezTo>
                    <a:pt x="44852" y="109427"/>
                    <a:pt x="45245" y="109427"/>
                    <a:pt x="46032" y="110484"/>
                  </a:cubicBezTo>
                  <a:cubicBezTo>
                    <a:pt x="46426" y="111013"/>
                    <a:pt x="46819" y="112070"/>
                    <a:pt x="47213" y="111013"/>
                  </a:cubicBezTo>
                  <a:cubicBezTo>
                    <a:pt x="47213" y="111013"/>
                    <a:pt x="47606" y="113656"/>
                    <a:pt x="48000" y="113656"/>
                  </a:cubicBezTo>
                  <a:cubicBezTo>
                    <a:pt x="48393" y="114185"/>
                    <a:pt x="48000" y="113656"/>
                    <a:pt x="48393" y="113656"/>
                  </a:cubicBezTo>
                  <a:cubicBezTo>
                    <a:pt x="48786" y="114185"/>
                    <a:pt x="49180" y="114713"/>
                    <a:pt x="49573" y="115242"/>
                  </a:cubicBezTo>
                  <a:cubicBezTo>
                    <a:pt x="50360" y="115770"/>
                    <a:pt x="51147" y="116299"/>
                    <a:pt x="51934" y="115770"/>
                  </a:cubicBezTo>
                  <a:cubicBezTo>
                    <a:pt x="52327" y="115770"/>
                    <a:pt x="53508" y="115770"/>
                    <a:pt x="53508" y="115242"/>
                  </a:cubicBezTo>
                  <a:cubicBezTo>
                    <a:pt x="53508" y="115242"/>
                    <a:pt x="53508" y="116828"/>
                    <a:pt x="53508" y="116828"/>
                  </a:cubicBezTo>
                  <a:cubicBezTo>
                    <a:pt x="53508" y="116828"/>
                    <a:pt x="54295" y="114713"/>
                    <a:pt x="54295" y="115242"/>
                  </a:cubicBezTo>
                  <a:cubicBezTo>
                    <a:pt x="54688" y="115242"/>
                    <a:pt x="54295" y="115770"/>
                    <a:pt x="54295" y="115770"/>
                  </a:cubicBezTo>
                  <a:cubicBezTo>
                    <a:pt x="54295" y="116299"/>
                    <a:pt x="54688" y="116299"/>
                    <a:pt x="54688" y="116299"/>
                  </a:cubicBezTo>
                  <a:cubicBezTo>
                    <a:pt x="54688" y="116299"/>
                    <a:pt x="53508" y="116828"/>
                    <a:pt x="53901" y="117356"/>
                  </a:cubicBezTo>
                  <a:cubicBezTo>
                    <a:pt x="54295" y="117356"/>
                    <a:pt x="54295" y="117356"/>
                    <a:pt x="54688" y="116828"/>
                  </a:cubicBezTo>
                  <a:cubicBezTo>
                    <a:pt x="55081" y="117356"/>
                    <a:pt x="54688" y="117885"/>
                    <a:pt x="54688" y="117885"/>
                  </a:cubicBezTo>
                  <a:cubicBezTo>
                    <a:pt x="54688" y="118414"/>
                    <a:pt x="55868" y="116828"/>
                    <a:pt x="55868" y="117356"/>
                  </a:cubicBezTo>
                  <a:cubicBezTo>
                    <a:pt x="55868" y="117885"/>
                    <a:pt x="55081" y="118414"/>
                    <a:pt x="55081" y="118942"/>
                  </a:cubicBezTo>
                  <a:cubicBezTo>
                    <a:pt x="55081" y="118414"/>
                    <a:pt x="56262" y="117885"/>
                    <a:pt x="55868" y="118942"/>
                  </a:cubicBezTo>
                  <a:cubicBezTo>
                    <a:pt x="55868" y="118942"/>
                    <a:pt x="55868" y="118942"/>
                    <a:pt x="55868" y="118414"/>
                  </a:cubicBezTo>
                  <a:cubicBezTo>
                    <a:pt x="55868" y="119471"/>
                    <a:pt x="57049" y="117885"/>
                    <a:pt x="57049" y="117885"/>
                  </a:cubicBezTo>
                  <a:cubicBezTo>
                    <a:pt x="57442" y="118414"/>
                    <a:pt x="57049" y="119471"/>
                    <a:pt x="57049" y="120000"/>
                  </a:cubicBezTo>
                  <a:cubicBezTo>
                    <a:pt x="56655" y="118942"/>
                    <a:pt x="60196" y="118942"/>
                    <a:pt x="57836" y="117356"/>
                  </a:cubicBezTo>
                  <a:cubicBezTo>
                    <a:pt x="58229" y="117356"/>
                    <a:pt x="60196" y="117356"/>
                    <a:pt x="59016" y="116828"/>
                  </a:cubicBezTo>
                  <a:cubicBezTo>
                    <a:pt x="57836" y="115770"/>
                    <a:pt x="59409" y="116299"/>
                    <a:pt x="59803" y="115242"/>
                  </a:cubicBezTo>
                  <a:cubicBezTo>
                    <a:pt x="59803" y="115242"/>
                    <a:pt x="58622" y="115242"/>
                    <a:pt x="58622" y="115242"/>
                  </a:cubicBezTo>
                  <a:cubicBezTo>
                    <a:pt x="59016" y="114713"/>
                    <a:pt x="59409" y="114185"/>
                    <a:pt x="59803" y="114185"/>
                  </a:cubicBezTo>
                  <a:cubicBezTo>
                    <a:pt x="60590" y="113127"/>
                    <a:pt x="59409" y="113656"/>
                    <a:pt x="59409" y="113127"/>
                  </a:cubicBezTo>
                  <a:cubicBezTo>
                    <a:pt x="59409" y="113127"/>
                    <a:pt x="60590" y="112599"/>
                    <a:pt x="60590" y="112070"/>
                  </a:cubicBezTo>
                  <a:cubicBezTo>
                    <a:pt x="60590" y="111541"/>
                    <a:pt x="60590" y="110484"/>
                    <a:pt x="60196" y="109955"/>
                  </a:cubicBezTo>
                  <a:cubicBezTo>
                    <a:pt x="59803" y="109955"/>
                    <a:pt x="60590" y="109427"/>
                    <a:pt x="60196" y="108898"/>
                  </a:cubicBezTo>
                  <a:cubicBezTo>
                    <a:pt x="60196" y="108898"/>
                    <a:pt x="59409" y="108370"/>
                    <a:pt x="59409" y="108370"/>
                  </a:cubicBezTo>
                  <a:cubicBezTo>
                    <a:pt x="59409" y="108370"/>
                    <a:pt x="60983" y="107841"/>
                    <a:pt x="61377" y="107841"/>
                  </a:cubicBezTo>
                  <a:cubicBezTo>
                    <a:pt x="62557" y="107841"/>
                    <a:pt x="61377" y="107312"/>
                    <a:pt x="60983" y="106784"/>
                  </a:cubicBezTo>
                  <a:cubicBezTo>
                    <a:pt x="60983" y="106784"/>
                    <a:pt x="62950" y="106784"/>
                    <a:pt x="62950" y="106784"/>
                  </a:cubicBezTo>
                  <a:cubicBezTo>
                    <a:pt x="62557" y="106255"/>
                    <a:pt x="61770" y="106255"/>
                    <a:pt x="61377" y="105726"/>
                  </a:cubicBezTo>
                  <a:cubicBezTo>
                    <a:pt x="61377" y="105726"/>
                    <a:pt x="62950" y="106255"/>
                    <a:pt x="62950" y="105726"/>
                  </a:cubicBezTo>
                  <a:cubicBezTo>
                    <a:pt x="63344" y="105726"/>
                    <a:pt x="62950" y="105726"/>
                    <a:pt x="62950" y="105198"/>
                  </a:cubicBezTo>
                  <a:cubicBezTo>
                    <a:pt x="63344" y="105198"/>
                    <a:pt x="63344" y="105198"/>
                    <a:pt x="63344" y="105198"/>
                  </a:cubicBezTo>
                  <a:cubicBezTo>
                    <a:pt x="63737" y="104669"/>
                    <a:pt x="62163" y="104140"/>
                    <a:pt x="62163" y="104140"/>
                  </a:cubicBezTo>
                  <a:cubicBezTo>
                    <a:pt x="62163" y="104140"/>
                    <a:pt x="64131" y="104140"/>
                    <a:pt x="63737" y="103612"/>
                  </a:cubicBezTo>
                  <a:cubicBezTo>
                    <a:pt x="63737" y="103083"/>
                    <a:pt x="64131" y="103083"/>
                    <a:pt x="63344" y="102555"/>
                  </a:cubicBezTo>
                  <a:cubicBezTo>
                    <a:pt x="63344" y="102555"/>
                    <a:pt x="62163" y="102555"/>
                    <a:pt x="62163" y="102026"/>
                  </a:cubicBezTo>
                  <a:cubicBezTo>
                    <a:pt x="62163" y="102026"/>
                    <a:pt x="64131" y="101497"/>
                    <a:pt x="64131" y="101497"/>
                  </a:cubicBezTo>
                  <a:cubicBezTo>
                    <a:pt x="64918" y="101497"/>
                    <a:pt x="64524" y="99911"/>
                    <a:pt x="63737" y="99911"/>
                  </a:cubicBezTo>
                  <a:cubicBezTo>
                    <a:pt x="63344" y="99383"/>
                    <a:pt x="62163" y="98854"/>
                    <a:pt x="63344" y="98325"/>
                  </a:cubicBezTo>
                  <a:cubicBezTo>
                    <a:pt x="64131" y="98325"/>
                    <a:pt x="65311" y="98854"/>
                    <a:pt x="65704" y="97797"/>
                  </a:cubicBezTo>
                  <a:cubicBezTo>
                    <a:pt x="65704" y="97797"/>
                    <a:pt x="64918" y="96740"/>
                    <a:pt x="64918" y="96740"/>
                  </a:cubicBezTo>
                  <a:cubicBezTo>
                    <a:pt x="64918" y="96211"/>
                    <a:pt x="65704" y="96211"/>
                    <a:pt x="65704" y="96211"/>
                  </a:cubicBezTo>
                  <a:cubicBezTo>
                    <a:pt x="66098" y="95682"/>
                    <a:pt x="66885" y="95682"/>
                    <a:pt x="67672" y="96211"/>
                  </a:cubicBezTo>
                  <a:cubicBezTo>
                    <a:pt x="67672" y="96211"/>
                    <a:pt x="68459" y="96211"/>
                    <a:pt x="68459" y="96211"/>
                  </a:cubicBezTo>
                  <a:cubicBezTo>
                    <a:pt x="68852" y="95682"/>
                    <a:pt x="68065" y="95154"/>
                    <a:pt x="68065" y="94625"/>
                  </a:cubicBezTo>
                  <a:cubicBezTo>
                    <a:pt x="68459" y="94096"/>
                    <a:pt x="69639" y="91982"/>
                    <a:pt x="70426" y="93039"/>
                  </a:cubicBezTo>
                  <a:cubicBezTo>
                    <a:pt x="70032" y="92511"/>
                    <a:pt x="68852" y="95682"/>
                    <a:pt x="69245" y="95682"/>
                  </a:cubicBezTo>
                  <a:cubicBezTo>
                    <a:pt x="69639" y="96211"/>
                    <a:pt x="70426" y="94625"/>
                    <a:pt x="71213" y="94625"/>
                  </a:cubicBezTo>
                  <a:cubicBezTo>
                    <a:pt x="71213" y="94625"/>
                    <a:pt x="72000" y="95154"/>
                    <a:pt x="72000" y="95154"/>
                  </a:cubicBezTo>
                  <a:cubicBezTo>
                    <a:pt x="72000" y="95154"/>
                    <a:pt x="72000" y="94096"/>
                    <a:pt x="72000" y="94096"/>
                  </a:cubicBezTo>
                  <a:cubicBezTo>
                    <a:pt x="73180" y="94625"/>
                    <a:pt x="73180" y="94096"/>
                    <a:pt x="73573" y="93568"/>
                  </a:cubicBezTo>
                  <a:cubicBezTo>
                    <a:pt x="73967" y="93039"/>
                    <a:pt x="74360" y="93039"/>
                    <a:pt x="74754" y="93039"/>
                  </a:cubicBezTo>
                  <a:cubicBezTo>
                    <a:pt x="75540" y="92511"/>
                    <a:pt x="75540" y="91982"/>
                    <a:pt x="75934" y="91453"/>
                  </a:cubicBezTo>
                  <a:cubicBezTo>
                    <a:pt x="76327" y="90925"/>
                    <a:pt x="77114" y="89867"/>
                    <a:pt x="77508" y="88810"/>
                  </a:cubicBezTo>
                  <a:cubicBezTo>
                    <a:pt x="78295" y="87753"/>
                    <a:pt x="78295" y="87224"/>
                    <a:pt x="79081" y="87224"/>
                  </a:cubicBezTo>
                  <a:cubicBezTo>
                    <a:pt x="79475" y="86696"/>
                    <a:pt x="80655" y="86696"/>
                    <a:pt x="80655" y="85638"/>
                  </a:cubicBezTo>
                  <a:cubicBezTo>
                    <a:pt x="80262" y="85638"/>
                    <a:pt x="79868" y="82995"/>
                    <a:pt x="79868" y="82995"/>
                  </a:cubicBezTo>
                  <a:cubicBezTo>
                    <a:pt x="80262" y="82995"/>
                    <a:pt x="81442" y="84581"/>
                    <a:pt x="81836" y="84581"/>
                  </a:cubicBezTo>
                  <a:cubicBezTo>
                    <a:pt x="82229" y="85110"/>
                    <a:pt x="82622" y="85110"/>
                    <a:pt x="83016" y="85110"/>
                  </a:cubicBezTo>
                  <a:cubicBezTo>
                    <a:pt x="83016" y="85110"/>
                    <a:pt x="83803" y="84581"/>
                    <a:pt x="83803" y="84581"/>
                  </a:cubicBezTo>
                  <a:cubicBezTo>
                    <a:pt x="84196" y="84581"/>
                    <a:pt x="84590" y="85110"/>
                    <a:pt x="84983" y="84581"/>
                  </a:cubicBezTo>
                  <a:cubicBezTo>
                    <a:pt x="84983" y="84581"/>
                    <a:pt x="84196" y="83524"/>
                    <a:pt x="85377" y="84052"/>
                  </a:cubicBezTo>
                  <a:cubicBezTo>
                    <a:pt x="86163" y="84052"/>
                    <a:pt x="86950" y="84052"/>
                    <a:pt x="87737" y="83524"/>
                  </a:cubicBezTo>
                  <a:cubicBezTo>
                    <a:pt x="89704" y="82995"/>
                    <a:pt x="91278" y="82466"/>
                    <a:pt x="93245" y="81409"/>
                  </a:cubicBezTo>
                  <a:cubicBezTo>
                    <a:pt x="93639" y="80881"/>
                    <a:pt x="99934" y="75594"/>
                    <a:pt x="100327" y="75594"/>
                  </a:cubicBezTo>
                  <a:cubicBezTo>
                    <a:pt x="99934" y="75594"/>
                    <a:pt x="97180" y="75594"/>
                    <a:pt x="96786" y="75594"/>
                  </a:cubicBezTo>
                  <a:cubicBezTo>
                    <a:pt x="96000" y="75066"/>
                    <a:pt x="95213" y="74537"/>
                    <a:pt x="94426" y="74537"/>
                  </a:cubicBezTo>
                  <a:cubicBezTo>
                    <a:pt x="93639" y="74537"/>
                    <a:pt x="92852" y="75066"/>
                    <a:pt x="92459" y="75066"/>
                  </a:cubicBezTo>
                  <a:cubicBezTo>
                    <a:pt x="91672" y="75594"/>
                    <a:pt x="91672" y="74537"/>
                    <a:pt x="91278" y="75066"/>
                  </a:cubicBezTo>
                  <a:cubicBezTo>
                    <a:pt x="90885" y="75066"/>
                    <a:pt x="90491" y="76123"/>
                    <a:pt x="90098" y="76123"/>
                  </a:cubicBezTo>
                  <a:cubicBezTo>
                    <a:pt x="88524" y="76123"/>
                    <a:pt x="91278" y="74008"/>
                    <a:pt x="91672" y="74537"/>
                  </a:cubicBezTo>
                  <a:cubicBezTo>
                    <a:pt x="91278" y="74008"/>
                    <a:pt x="90098" y="74537"/>
                    <a:pt x="89704" y="74537"/>
                  </a:cubicBezTo>
                  <a:cubicBezTo>
                    <a:pt x="88524" y="74537"/>
                    <a:pt x="87737" y="74008"/>
                    <a:pt x="86950" y="74008"/>
                  </a:cubicBezTo>
                  <a:cubicBezTo>
                    <a:pt x="87344" y="74008"/>
                    <a:pt x="88524" y="72951"/>
                    <a:pt x="88918" y="72422"/>
                  </a:cubicBezTo>
                  <a:cubicBezTo>
                    <a:pt x="88918" y="70837"/>
                    <a:pt x="89704" y="71365"/>
                    <a:pt x="90098" y="71894"/>
                  </a:cubicBezTo>
                  <a:cubicBezTo>
                    <a:pt x="90885" y="71894"/>
                    <a:pt x="94032" y="70837"/>
                    <a:pt x="94426" y="70308"/>
                  </a:cubicBezTo>
                  <a:cubicBezTo>
                    <a:pt x="94426" y="69779"/>
                    <a:pt x="92459" y="69251"/>
                    <a:pt x="92065" y="68722"/>
                  </a:cubicBezTo>
                  <a:cubicBezTo>
                    <a:pt x="92459" y="69251"/>
                    <a:pt x="94032" y="69779"/>
                    <a:pt x="94426" y="69779"/>
                  </a:cubicBezTo>
                  <a:cubicBezTo>
                    <a:pt x="94819" y="70308"/>
                    <a:pt x="96393" y="70308"/>
                    <a:pt x="96393" y="71365"/>
                  </a:cubicBezTo>
                  <a:cubicBezTo>
                    <a:pt x="96000" y="72951"/>
                    <a:pt x="96786" y="73480"/>
                    <a:pt x="97573" y="73480"/>
                  </a:cubicBezTo>
                  <a:cubicBezTo>
                    <a:pt x="97573" y="73480"/>
                    <a:pt x="99934" y="73480"/>
                    <a:pt x="99540" y="72951"/>
                  </a:cubicBezTo>
                  <a:cubicBezTo>
                    <a:pt x="99540" y="72951"/>
                    <a:pt x="99540" y="74008"/>
                    <a:pt x="99934" y="74008"/>
                  </a:cubicBezTo>
                  <a:cubicBezTo>
                    <a:pt x="100721" y="73480"/>
                    <a:pt x="101114" y="71894"/>
                    <a:pt x="101114" y="70837"/>
                  </a:cubicBezTo>
                  <a:cubicBezTo>
                    <a:pt x="101114" y="70308"/>
                    <a:pt x="101114" y="68193"/>
                    <a:pt x="100327" y="68722"/>
                  </a:cubicBezTo>
                  <a:cubicBezTo>
                    <a:pt x="99540" y="69779"/>
                    <a:pt x="99934" y="68722"/>
                    <a:pt x="99540" y="68193"/>
                  </a:cubicBezTo>
                  <a:cubicBezTo>
                    <a:pt x="98754" y="67136"/>
                    <a:pt x="97573" y="66607"/>
                    <a:pt x="96393" y="65550"/>
                  </a:cubicBezTo>
                  <a:cubicBezTo>
                    <a:pt x="96000" y="65022"/>
                    <a:pt x="95606" y="65022"/>
                    <a:pt x="95213" y="64493"/>
                  </a:cubicBezTo>
                  <a:cubicBezTo>
                    <a:pt x="95213" y="64493"/>
                    <a:pt x="93639" y="65022"/>
                    <a:pt x="93639" y="65550"/>
                  </a:cubicBezTo>
                  <a:cubicBezTo>
                    <a:pt x="93639" y="65550"/>
                    <a:pt x="94032" y="65022"/>
                    <a:pt x="93639" y="65022"/>
                  </a:cubicBezTo>
                  <a:cubicBezTo>
                    <a:pt x="93639" y="65022"/>
                    <a:pt x="93245" y="64493"/>
                    <a:pt x="93245" y="64493"/>
                  </a:cubicBezTo>
                  <a:cubicBezTo>
                    <a:pt x="93245" y="63964"/>
                    <a:pt x="94819" y="64493"/>
                    <a:pt x="94819" y="63964"/>
                  </a:cubicBezTo>
                  <a:cubicBezTo>
                    <a:pt x="94819" y="62907"/>
                    <a:pt x="94819" y="62378"/>
                    <a:pt x="93639" y="62378"/>
                  </a:cubicBezTo>
                  <a:cubicBezTo>
                    <a:pt x="92852" y="62907"/>
                    <a:pt x="92459" y="63964"/>
                    <a:pt x="91672" y="62907"/>
                  </a:cubicBezTo>
                  <a:cubicBezTo>
                    <a:pt x="91672" y="62907"/>
                    <a:pt x="90098" y="62907"/>
                    <a:pt x="90098" y="62378"/>
                  </a:cubicBezTo>
                  <a:cubicBezTo>
                    <a:pt x="90098" y="61321"/>
                    <a:pt x="92065" y="62907"/>
                    <a:pt x="92065" y="62907"/>
                  </a:cubicBezTo>
                  <a:cubicBezTo>
                    <a:pt x="92459" y="62907"/>
                    <a:pt x="94426" y="62378"/>
                    <a:pt x="94426" y="61850"/>
                  </a:cubicBezTo>
                  <a:cubicBezTo>
                    <a:pt x="94819" y="61850"/>
                    <a:pt x="92852" y="60792"/>
                    <a:pt x="92459" y="60792"/>
                  </a:cubicBezTo>
                  <a:cubicBezTo>
                    <a:pt x="91672" y="60792"/>
                    <a:pt x="90491" y="60792"/>
                    <a:pt x="89704" y="61321"/>
                  </a:cubicBezTo>
                  <a:cubicBezTo>
                    <a:pt x="90098" y="61321"/>
                    <a:pt x="91672" y="59735"/>
                    <a:pt x="91672" y="60264"/>
                  </a:cubicBezTo>
                  <a:cubicBezTo>
                    <a:pt x="91672" y="59735"/>
                    <a:pt x="90098" y="59735"/>
                    <a:pt x="90098" y="59207"/>
                  </a:cubicBezTo>
                  <a:cubicBezTo>
                    <a:pt x="91278" y="59735"/>
                    <a:pt x="92459" y="60792"/>
                    <a:pt x="93639" y="59735"/>
                  </a:cubicBezTo>
                  <a:cubicBezTo>
                    <a:pt x="93639" y="59735"/>
                    <a:pt x="94819" y="59207"/>
                    <a:pt x="94819" y="58678"/>
                  </a:cubicBezTo>
                  <a:cubicBezTo>
                    <a:pt x="94426" y="58149"/>
                    <a:pt x="93639" y="57621"/>
                    <a:pt x="93639" y="57092"/>
                  </a:cubicBezTo>
                  <a:cubicBezTo>
                    <a:pt x="93639" y="57621"/>
                    <a:pt x="94819" y="58149"/>
                    <a:pt x="95213" y="58149"/>
                  </a:cubicBezTo>
                  <a:cubicBezTo>
                    <a:pt x="96000" y="58678"/>
                    <a:pt x="95606" y="57621"/>
                    <a:pt x="96393" y="57621"/>
                  </a:cubicBezTo>
                  <a:cubicBezTo>
                    <a:pt x="96786" y="57621"/>
                    <a:pt x="99934" y="58678"/>
                    <a:pt x="99934" y="58678"/>
                  </a:cubicBezTo>
                  <a:cubicBezTo>
                    <a:pt x="99540" y="58678"/>
                    <a:pt x="96786" y="58149"/>
                    <a:pt x="96786" y="58149"/>
                  </a:cubicBezTo>
                  <a:cubicBezTo>
                    <a:pt x="97573" y="60264"/>
                    <a:pt x="99934" y="59735"/>
                    <a:pt x="101114" y="59735"/>
                  </a:cubicBezTo>
                  <a:cubicBezTo>
                    <a:pt x="101508" y="59207"/>
                    <a:pt x="102688" y="59735"/>
                    <a:pt x="103081" y="59207"/>
                  </a:cubicBezTo>
                  <a:cubicBezTo>
                    <a:pt x="104262" y="58678"/>
                    <a:pt x="103868" y="57621"/>
                    <a:pt x="103081" y="57092"/>
                  </a:cubicBezTo>
                  <a:cubicBezTo>
                    <a:pt x="102688" y="56563"/>
                    <a:pt x="101508" y="56035"/>
                    <a:pt x="101114" y="56035"/>
                  </a:cubicBezTo>
                  <a:cubicBezTo>
                    <a:pt x="100721" y="56035"/>
                    <a:pt x="101114" y="57621"/>
                    <a:pt x="101114" y="58149"/>
                  </a:cubicBezTo>
                  <a:cubicBezTo>
                    <a:pt x="100721" y="57621"/>
                    <a:pt x="100721" y="57092"/>
                    <a:pt x="100327" y="56563"/>
                  </a:cubicBezTo>
                  <a:cubicBezTo>
                    <a:pt x="100327" y="56035"/>
                    <a:pt x="99934" y="56563"/>
                    <a:pt x="99540" y="56035"/>
                  </a:cubicBezTo>
                  <a:cubicBezTo>
                    <a:pt x="99934" y="56563"/>
                    <a:pt x="100721" y="53392"/>
                    <a:pt x="100721" y="52863"/>
                  </a:cubicBezTo>
                  <a:cubicBezTo>
                    <a:pt x="100721" y="52863"/>
                    <a:pt x="101114" y="54449"/>
                    <a:pt x="101114" y="54449"/>
                  </a:cubicBezTo>
                  <a:cubicBezTo>
                    <a:pt x="101114" y="55506"/>
                    <a:pt x="101114" y="56035"/>
                    <a:pt x="101508" y="56035"/>
                  </a:cubicBezTo>
                  <a:cubicBezTo>
                    <a:pt x="102688" y="56035"/>
                    <a:pt x="103475" y="55506"/>
                    <a:pt x="104262" y="55506"/>
                  </a:cubicBezTo>
                  <a:cubicBezTo>
                    <a:pt x="104655" y="55506"/>
                    <a:pt x="107016" y="54449"/>
                    <a:pt x="106229" y="53392"/>
                  </a:cubicBezTo>
                  <a:cubicBezTo>
                    <a:pt x="105442" y="52863"/>
                    <a:pt x="105049" y="53920"/>
                    <a:pt x="104655" y="53392"/>
                  </a:cubicBezTo>
                  <a:cubicBezTo>
                    <a:pt x="104655" y="52863"/>
                    <a:pt x="104655" y="52863"/>
                    <a:pt x="104655" y="52334"/>
                  </a:cubicBezTo>
                  <a:cubicBezTo>
                    <a:pt x="105049" y="51806"/>
                    <a:pt x="104655" y="51277"/>
                    <a:pt x="104262" y="51277"/>
                  </a:cubicBezTo>
                  <a:cubicBezTo>
                    <a:pt x="104262" y="50748"/>
                    <a:pt x="103081" y="50748"/>
                    <a:pt x="102688" y="50748"/>
                  </a:cubicBezTo>
                  <a:cubicBezTo>
                    <a:pt x="101901" y="50748"/>
                    <a:pt x="101508" y="51806"/>
                    <a:pt x="100721" y="50748"/>
                  </a:cubicBezTo>
                  <a:cubicBezTo>
                    <a:pt x="102295" y="52334"/>
                    <a:pt x="103081" y="48105"/>
                    <a:pt x="104655" y="50220"/>
                  </a:cubicBezTo>
                  <a:cubicBezTo>
                    <a:pt x="105049" y="51277"/>
                    <a:pt x="105836" y="49691"/>
                    <a:pt x="105836" y="48634"/>
                  </a:cubicBezTo>
                  <a:cubicBezTo>
                    <a:pt x="105836" y="48105"/>
                    <a:pt x="104655" y="46519"/>
                    <a:pt x="104655" y="46519"/>
                  </a:cubicBezTo>
                  <a:cubicBezTo>
                    <a:pt x="104655" y="45991"/>
                    <a:pt x="105836" y="47577"/>
                    <a:pt x="105836" y="48105"/>
                  </a:cubicBezTo>
                  <a:cubicBezTo>
                    <a:pt x="105836" y="48634"/>
                    <a:pt x="106622" y="47577"/>
                    <a:pt x="106229" y="46519"/>
                  </a:cubicBezTo>
                  <a:cubicBezTo>
                    <a:pt x="105836" y="45991"/>
                    <a:pt x="105049" y="44933"/>
                    <a:pt x="104655" y="44405"/>
                  </a:cubicBezTo>
                  <a:cubicBezTo>
                    <a:pt x="103868" y="44405"/>
                    <a:pt x="102688" y="44933"/>
                    <a:pt x="101901" y="44405"/>
                  </a:cubicBezTo>
                  <a:cubicBezTo>
                    <a:pt x="101508" y="43876"/>
                    <a:pt x="101508" y="42819"/>
                    <a:pt x="100721" y="42819"/>
                  </a:cubicBezTo>
                  <a:cubicBezTo>
                    <a:pt x="100721" y="42290"/>
                    <a:pt x="99147" y="42819"/>
                    <a:pt x="99540" y="42290"/>
                  </a:cubicBezTo>
                  <a:cubicBezTo>
                    <a:pt x="99934" y="41233"/>
                    <a:pt x="99934" y="40704"/>
                    <a:pt x="100721" y="41762"/>
                  </a:cubicBezTo>
                  <a:cubicBezTo>
                    <a:pt x="101508" y="42819"/>
                    <a:pt x="102295" y="41233"/>
                    <a:pt x="103081" y="40704"/>
                  </a:cubicBezTo>
                  <a:cubicBezTo>
                    <a:pt x="104262" y="39647"/>
                    <a:pt x="106622" y="42819"/>
                    <a:pt x="107803" y="41233"/>
                  </a:cubicBezTo>
                  <a:cubicBezTo>
                    <a:pt x="108196" y="40704"/>
                    <a:pt x="108196" y="38061"/>
                    <a:pt x="107016" y="38590"/>
                  </a:cubicBezTo>
                  <a:cubicBezTo>
                    <a:pt x="106622" y="38590"/>
                    <a:pt x="106229" y="39118"/>
                    <a:pt x="105836" y="38590"/>
                  </a:cubicBezTo>
                  <a:cubicBezTo>
                    <a:pt x="105049" y="38590"/>
                    <a:pt x="104262" y="38061"/>
                    <a:pt x="103475" y="37004"/>
                  </a:cubicBezTo>
                  <a:cubicBezTo>
                    <a:pt x="102295" y="35947"/>
                    <a:pt x="106622" y="37533"/>
                    <a:pt x="106622" y="37004"/>
                  </a:cubicBezTo>
                  <a:cubicBezTo>
                    <a:pt x="106229" y="35947"/>
                    <a:pt x="104262" y="35418"/>
                    <a:pt x="103475" y="34889"/>
                  </a:cubicBezTo>
                  <a:cubicBezTo>
                    <a:pt x="102295" y="34361"/>
                    <a:pt x="102295" y="34889"/>
                    <a:pt x="101901" y="35947"/>
                  </a:cubicBezTo>
                  <a:cubicBezTo>
                    <a:pt x="101901" y="36475"/>
                    <a:pt x="101114" y="37004"/>
                    <a:pt x="100721" y="36475"/>
                  </a:cubicBezTo>
                  <a:cubicBezTo>
                    <a:pt x="100327" y="36475"/>
                    <a:pt x="101508" y="34361"/>
                    <a:pt x="101508" y="33832"/>
                  </a:cubicBezTo>
                  <a:cubicBezTo>
                    <a:pt x="101508" y="33303"/>
                    <a:pt x="101901" y="32246"/>
                    <a:pt x="102295" y="31718"/>
                  </a:cubicBezTo>
                  <a:cubicBezTo>
                    <a:pt x="102295" y="31189"/>
                    <a:pt x="102295" y="30132"/>
                    <a:pt x="102688" y="30132"/>
                  </a:cubicBezTo>
                  <a:cubicBezTo>
                    <a:pt x="103081" y="30132"/>
                    <a:pt x="103868" y="30132"/>
                    <a:pt x="104262" y="29603"/>
                  </a:cubicBezTo>
                  <a:cubicBezTo>
                    <a:pt x="104262" y="29603"/>
                    <a:pt x="106229" y="26960"/>
                    <a:pt x="106229" y="27488"/>
                  </a:cubicBezTo>
                  <a:cubicBezTo>
                    <a:pt x="106229" y="27488"/>
                    <a:pt x="105442" y="26960"/>
                    <a:pt x="105442" y="26960"/>
                  </a:cubicBezTo>
                  <a:cubicBezTo>
                    <a:pt x="105442" y="26431"/>
                    <a:pt x="105442" y="25903"/>
                    <a:pt x="105442" y="25374"/>
                  </a:cubicBezTo>
                  <a:cubicBezTo>
                    <a:pt x="105442" y="24317"/>
                    <a:pt x="105836" y="24317"/>
                    <a:pt x="106622" y="24317"/>
                  </a:cubicBezTo>
                  <a:cubicBezTo>
                    <a:pt x="107409" y="24317"/>
                    <a:pt x="110557" y="22731"/>
                    <a:pt x="108590" y="22731"/>
                  </a:cubicBezTo>
                  <a:cubicBezTo>
                    <a:pt x="107409" y="22731"/>
                    <a:pt x="105442" y="22202"/>
                    <a:pt x="104655" y="23259"/>
                  </a:cubicBezTo>
                  <a:cubicBezTo>
                    <a:pt x="104262" y="23788"/>
                    <a:pt x="104262" y="24845"/>
                    <a:pt x="103475" y="24317"/>
                  </a:cubicBezTo>
                  <a:cubicBezTo>
                    <a:pt x="102688" y="23788"/>
                    <a:pt x="103475" y="22731"/>
                    <a:pt x="103868" y="22202"/>
                  </a:cubicBezTo>
                  <a:cubicBezTo>
                    <a:pt x="104655" y="20616"/>
                    <a:pt x="106229" y="21674"/>
                    <a:pt x="107409" y="21674"/>
                  </a:cubicBezTo>
                  <a:cubicBezTo>
                    <a:pt x="108983" y="21674"/>
                    <a:pt x="110557" y="22202"/>
                    <a:pt x="111344" y="20088"/>
                  </a:cubicBezTo>
                  <a:cubicBezTo>
                    <a:pt x="111737" y="20088"/>
                    <a:pt x="110163" y="19559"/>
                    <a:pt x="110163" y="19559"/>
                  </a:cubicBezTo>
                  <a:cubicBezTo>
                    <a:pt x="109377" y="19030"/>
                    <a:pt x="108590" y="19559"/>
                    <a:pt x="107803" y="19559"/>
                  </a:cubicBezTo>
                  <a:cubicBezTo>
                    <a:pt x="107016" y="19559"/>
                    <a:pt x="106622" y="19030"/>
                    <a:pt x="105836" y="19030"/>
                  </a:cubicBezTo>
                  <a:cubicBezTo>
                    <a:pt x="105442" y="19030"/>
                    <a:pt x="104655" y="19030"/>
                    <a:pt x="104262" y="19030"/>
                  </a:cubicBezTo>
                  <a:cubicBezTo>
                    <a:pt x="104655" y="19559"/>
                    <a:pt x="105836" y="19030"/>
                    <a:pt x="106622" y="19030"/>
                  </a:cubicBezTo>
                  <a:cubicBezTo>
                    <a:pt x="107803" y="19030"/>
                    <a:pt x="108590" y="18502"/>
                    <a:pt x="109770" y="18502"/>
                  </a:cubicBezTo>
                  <a:cubicBezTo>
                    <a:pt x="111344" y="19030"/>
                    <a:pt x="112131" y="17973"/>
                    <a:pt x="113311" y="17973"/>
                  </a:cubicBezTo>
                  <a:cubicBezTo>
                    <a:pt x="113704" y="17973"/>
                    <a:pt x="114491" y="17973"/>
                    <a:pt x="114491" y="17444"/>
                  </a:cubicBezTo>
                  <a:cubicBezTo>
                    <a:pt x="114491" y="17444"/>
                    <a:pt x="113704" y="16387"/>
                    <a:pt x="114098" y="16387"/>
                  </a:cubicBezTo>
                  <a:cubicBezTo>
                    <a:pt x="116065" y="15859"/>
                    <a:pt x="118032" y="15330"/>
                    <a:pt x="119606" y="13744"/>
                  </a:cubicBezTo>
                  <a:cubicBezTo>
                    <a:pt x="120000" y="13215"/>
                    <a:pt x="118426" y="12687"/>
                    <a:pt x="118426" y="12687"/>
                  </a:cubicBezTo>
                  <a:cubicBezTo>
                    <a:pt x="117245" y="12158"/>
                    <a:pt x="116065" y="11629"/>
                    <a:pt x="115278" y="11629"/>
                  </a:cubicBezTo>
                  <a:cubicBezTo>
                    <a:pt x="112918" y="11101"/>
                    <a:pt x="110950" y="10572"/>
                    <a:pt x="108983" y="13215"/>
                  </a:cubicBezTo>
                  <a:cubicBezTo>
                    <a:pt x="108196" y="14801"/>
                    <a:pt x="107409" y="13744"/>
                    <a:pt x="105836" y="13744"/>
                  </a:cubicBezTo>
                  <a:cubicBezTo>
                    <a:pt x="105442" y="13744"/>
                    <a:pt x="103868" y="15330"/>
                    <a:pt x="104262" y="13744"/>
                  </a:cubicBezTo>
                  <a:cubicBezTo>
                    <a:pt x="104262" y="12687"/>
                    <a:pt x="102295" y="14273"/>
                    <a:pt x="101901" y="14801"/>
                  </a:cubicBezTo>
                  <a:cubicBezTo>
                    <a:pt x="101114" y="15330"/>
                    <a:pt x="100327" y="15859"/>
                    <a:pt x="99540" y="16387"/>
                  </a:cubicBezTo>
                  <a:cubicBezTo>
                    <a:pt x="99147" y="16387"/>
                    <a:pt x="96000" y="19559"/>
                    <a:pt x="96000" y="19559"/>
                  </a:cubicBezTo>
                  <a:cubicBezTo>
                    <a:pt x="95213" y="18502"/>
                    <a:pt x="103868" y="11629"/>
                    <a:pt x="98754" y="10044"/>
                  </a:cubicBezTo>
                  <a:cubicBezTo>
                    <a:pt x="96786" y="10044"/>
                    <a:pt x="97180" y="11629"/>
                    <a:pt x="95606" y="12687"/>
                  </a:cubicBezTo>
                  <a:cubicBezTo>
                    <a:pt x="94426" y="13215"/>
                    <a:pt x="93639" y="13215"/>
                    <a:pt x="92459" y="13744"/>
                  </a:cubicBezTo>
                  <a:cubicBezTo>
                    <a:pt x="92065" y="13744"/>
                    <a:pt x="90098" y="14801"/>
                    <a:pt x="89704" y="14801"/>
                  </a:cubicBezTo>
                  <a:cubicBezTo>
                    <a:pt x="88918" y="13215"/>
                    <a:pt x="91672" y="12687"/>
                    <a:pt x="92459" y="12687"/>
                  </a:cubicBezTo>
                  <a:cubicBezTo>
                    <a:pt x="92459" y="12158"/>
                    <a:pt x="94819" y="11629"/>
                    <a:pt x="93639" y="11101"/>
                  </a:cubicBezTo>
                  <a:cubicBezTo>
                    <a:pt x="92459" y="10572"/>
                    <a:pt x="91278" y="10572"/>
                    <a:pt x="90098" y="10572"/>
                  </a:cubicBezTo>
                  <a:cubicBezTo>
                    <a:pt x="86950" y="10572"/>
                    <a:pt x="83803" y="11101"/>
                    <a:pt x="80655" y="12158"/>
                  </a:cubicBezTo>
                  <a:cubicBezTo>
                    <a:pt x="80655" y="12158"/>
                    <a:pt x="79475" y="13215"/>
                    <a:pt x="79081" y="12687"/>
                  </a:cubicBezTo>
                  <a:cubicBezTo>
                    <a:pt x="79081" y="11629"/>
                    <a:pt x="78688" y="11629"/>
                    <a:pt x="79475" y="11629"/>
                  </a:cubicBezTo>
                  <a:cubicBezTo>
                    <a:pt x="81049" y="10572"/>
                    <a:pt x="82622" y="10044"/>
                    <a:pt x="84196" y="9515"/>
                  </a:cubicBezTo>
                  <a:cubicBezTo>
                    <a:pt x="86950" y="8986"/>
                    <a:pt x="90098" y="9515"/>
                    <a:pt x="93245" y="9515"/>
                  </a:cubicBezTo>
                  <a:cubicBezTo>
                    <a:pt x="94032" y="9515"/>
                    <a:pt x="94819" y="9515"/>
                    <a:pt x="95606" y="9515"/>
                  </a:cubicBezTo>
                  <a:cubicBezTo>
                    <a:pt x="97180" y="8458"/>
                    <a:pt x="99147" y="8458"/>
                    <a:pt x="100721" y="7400"/>
                  </a:cubicBezTo>
                  <a:cubicBezTo>
                    <a:pt x="101508" y="7400"/>
                    <a:pt x="101901" y="6872"/>
                    <a:pt x="100721" y="6343"/>
                  </a:cubicBezTo>
                  <a:cubicBezTo>
                    <a:pt x="99934" y="5814"/>
                    <a:pt x="98360" y="5286"/>
                    <a:pt x="97573" y="5814"/>
                  </a:cubicBezTo>
                  <a:cubicBezTo>
                    <a:pt x="96786" y="5814"/>
                    <a:pt x="96786" y="5286"/>
                    <a:pt x="96000" y="4757"/>
                  </a:cubicBezTo>
                  <a:cubicBezTo>
                    <a:pt x="95213" y="4757"/>
                    <a:pt x="94426" y="5814"/>
                    <a:pt x="93639" y="5814"/>
                  </a:cubicBezTo>
                  <a:cubicBezTo>
                    <a:pt x="93639" y="5814"/>
                    <a:pt x="94426" y="4229"/>
                    <a:pt x="94819" y="4229"/>
                  </a:cubicBezTo>
                  <a:cubicBezTo>
                    <a:pt x="95213" y="3171"/>
                    <a:pt x="93639" y="3171"/>
                    <a:pt x="93245" y="3171"/>
                  </a:cubicBezTo>
                  <a:cubicBezTo>
                    <a:pt x="90885" y="3700"/>
                    <a:pt x="88918" y="3700"/>
                    <a:pt x="86557" y="3171"/>
                  </a:cubicBezTo>
                  <a:cubicBezTo>
                    <a:pt x="84590" y="3171"/>
                    <a:pt x="83016" y="4229"/>
                    <a:pt x="81049" y="4229"/>
                  </a:cubicBezTo>
                  <a:cubicBezTo>
                    <a:pt x="80262" y="4229"/>
                    <a:pt x="79081" y="4229"/>
                    <a:pt x="78295" y="4229"/>
                  </a:cubicBezTo>
                  <a:cubicBezTo>
                    <a:pt x="77508" y="4757"/>
                    <a:pt x="76327" y="4229"/>
                    <a:pt x="75934" y="4757"/>
                  </a:cubicBezTo>
                  <a:cubicBezTo>
                    <a:pt x="77114" y="4229"/>
                    <a:pt x="78295" y="4229"/>
                    <a:pt x="79475" y="3700"/>
                  </a:cubicBezTo>
                  <a:cubicBezTo>
                    <a:pt x="81442" y="3700"/>
                    <a:pt x="83016" y="3171"/>
                    <a:pt x="84590" y="3171"/>
                  </a:cubicBezTo>
                  <a:cubicBezTo>
                    <a:pt x="85377" y="3171"/>
                    <a:pt x="93245" y="3171"/>
                    <a:pt x="93245" y="2114"/>
                  </a:cubicBezTo>
                  <a:cubicBezTo>
                    <a:pt x="92852" y="2114"/>
                    <a:pt x="91672" y="1585"/>
                    <a:pt x="91278" y="1057"/>
                  </a:cubicBezTo>
                  <a:cubicBezTo>
                    <a:pt x="90098" y="1057"/>
                    <a:pt x="89311" y="1057"/>
                    <a:pt x="88131" y="1057"/>
                  </a:cubicBezTo>
                  <a:cubicBezTo>
                    <a:pt x="86557" y="1057"/>
                    <a:pt x="84983" y="528"/>
                    <a:pt x="83803" y="0"/>
                  </a:cubicBezTo>
                  <a:cubicBezTo>
                    <a:pt x="81049" y="0"/>
                    <a:pt x="78688" y="0"/>
                    <a:pt x="76327" y="0"/>
                  </a:cubicBezTo>
                  <a:cubicBezTo>
                    <a:pt x="75147" y="528"/>
                    <a:pt x="73967" y="528"/>
                    <a:pt x="72786" y="528"/>
                  </a:cubicBezTo>
                  <a:cubicBezTo>
                    <a:pt x="72393" y="528"/>
                    <a:pt x="72000" y="1585"/>
                    <a:pt x="72000" y="1585"/>
                  </a:cubicBezTo>
                  <a:cubicBezTo>
                    <a:pt x="71213" y="1585"/>
                    <a:pt x="70426" y="1057"/>
                    <a:pt x="69639" y="1057"/>
                  </a:cubicBezTo>
                  <a:cubicBezTo>
                    <a:pt x="69245" y="1057"/>
                    <a:pt x="68852" y="1585"/>
                    <a:pt x="68065" y="1585"/>
                  </a:cubicBezTo>
                  <a:cubicBezTo>
                    <a:pt x="67278" y="1585"/>
                    <a:pt x="67278" y="2114"/>
                    <a:pt x="68065" y="2114"/>
                  </a:cubicBezTo>
                  <a:cubicBezTo>
                    <a:pt x="69245" y="2643"/>
                    <a:pt x="70426" y="2643"/>
                    <a:pt x="71213" y="3171"/>
                  </a:cubicBezTo>
                  <a:cubicBezTo>
                    <a:pt x="70819" y="2643"/>
                    <a:pt x="68459" y="3700"/>
                    <a:pt x="68065" y="4229"/>
                  </a:cubicBezTo>
                  <a:cubicBezTo>
                    <a:pt x="68065" y="4229"/>
                    <a:pt x="66885" y="4229"/>
                    <a:pt x="66885" y="4229"/>
                  </a:cubicBezTo>
                  <a:cubicBezTo>
                    <a:pt x="66885" y="4229"/>
                    <a:pt x="67672" y="5286"/>
                    <a:pt x="67672" y="5286"/>
                  </a:cubicBezTo>
                  <a:cubicBezTo>
                    <a:pt x="67278" y="5286"/>
                    <a:pt x="66491" y="4757"/>
                    <a:pt x="66098" y="4229"/>
                  </a:cubicBezTo>
                  <a:cubicBezTo>
                    <a:pt x="65704" y="3700"/>
                    <a:pt x="64524" y="4229"/>
                    <a:pt x="64131" y="4229"/>
                  </a:cubicBezTo>
                  <a:cubicBezTo>
                    <a:pt x="62950" y="3700"/>
                    <a:pt x="61770" y="3171"/>
                    <a:pt x="60590" y="2643"/>
                  </a:cubicBezTo>
                  <a:cubicBezTo>
                    <a:pt x="59803" y="2114"/>
                    <a:pt x="59016" y="3171"/>
                    <a:pt x="57836" y="3171"/>
                  </a:cubicBezTo>
                  <a:cubicBezTo>
                    <a:pt x="57442" y="3171"/>
                    <a:pt x="55081" y="2643"/>
                    <a:pt x="55081" y="3700"/>
                  </a:cubicBezTo>
                  <a:cubicBezTo>
                    <a:pt x="54688" y="3700"/>
                    <a:pt x="60196" y="4757"/>
                    <a:pt x="60983" y="5286"/>
                  </a:cubicBezTo>
                  <a:cubicBezTo>
                    <a:pt x="62163" y="5286"/>
                    <a:pt x="63344" y="5286"/>
                    <a:pt x="64131" y="5814"/>
                  </a:cubicBezTo>
                  <a:cubicBezTo>
                    <a:pt x="64524" y="5814"/>
                    <a:pt x="64918" y="5814"/>
                    <a:pt x="65311" y="6343"/>
                  </a:cubicBezTo>
                  <a:cubicBezTo>
                    <a:pt x="65311" y="6343"/>
                    <a:pt x="65311" y="7929"/>
                    <a:pt x="65311" y="7929"/>
                  </a:cubicBezTo>
                  <a:cubicBezTo>
                    <a:pt x="65311" y="8458"/>
                    <a:pt x="64918" y="7400"/>
                    <a:pt x="64918" y="6872"/>
                  </a:cubicBezTo>
                  <a:cubicBezTo>
                    <a:pt x="64524" y="6343"/>
                    <a:pt x="63344" y="6343"/>
                    <a:pt x="62950" y="5814"/>
                  </a:cubicBezTo>
                  <a:cubicBezTo>
                    <a:pt x="62950" y="5814"/>
                    <a:pt x="61770" y="5814"/>
                    <a:pt x="61770" y="5814"/>
                  </a:cubicBezTo>
                  <a:cubicBezTo>
                    <a:pt x="61770" y="6343"/>
                    <a:pt x="62163" y="7400"/>
                    <a:pt x="62163" y="7400"/>
                  </a:cubicBezTo>
                  <a:cubicBezTo>
                    <a:pt x="61377" y="7400"/>
                    <a:pt x="60983" y="5814"/>
                    <a:pt x="60590" y="5814"/>
                  </a:cubicBezTo>
                  <a:cubicBezTo>
                    <a:pt x="59803" y="5814"/>
                    <a:pt x="59016" y="5814"/>
                    <a:pt x="58229" y="5286"/>
                  </a:cubicBezTo>
                  <a:cubicBezTo>
                    <a:pt x="57836" y="5286"/>
                    <a:pt x="54688" y="5286"/>
                    <a:pt x="54688" y="5286"/>
                  </a:cubicBezTo>
                  <a:cubicBezTo>
                    <a:pt x="54295" y="6343"/>
                    <a:pt x="59409" y="8986"/>
                    <a:pt x="59409" y="8986"/>
                  </a:cubicBezTo>
                  <a:cubicBezTo>
                    <a:pt x="59409" y="9515"/>
                    <a:pt x="57442" y="8986"/>
                    <a:pt x="57442" y="8986"/>
                  </a:cubicBezTo>
                  <a:cubicBezTo>
                    <a:pt x="56262" y="8986"/>
                    <a:pt x="55868" y="8458"/>
                    <a:pt x="56262" y="10044"/>
                  </a:cubicBezTo>
                  <a:cubicBezTo>
                    <a:pt x="55868" y="10044"/>
                    <a:pt x="55475" y="9515"/>
                    <a:pt x="55081" y="8986"/>
                  </a:cubicBezTo>
                  <a:cubicBezTo>
                    <a:pt x="55081" y="8458"/>
                    <a:pt x="55868" y="8986"/>
                    <a:pt x="56262" y="8458"/>
                  </a:cubicBezTo>
                  <a:cubicBezTo>
                    <a:pt x="56262" y="8458"/>
                    <a:pt x="55475" y="7400"/>
                    <a:pt x="55081" y="7400"/>
                  </a:cubicBezTo>
                  <a:cubicBezTo>
                    <a:pt x="54295" y="6872"/>
                    <a:pt x="53508" y="6343"/>
                    <a:pt x="52327" y="6343"/>
                  </a:cubicBezTo>
                  <a:cubicBezTo>
                    <a:pt x="51934" y="6343"/>
                    <a:pt x="51147" y="5814"/>
                    <a:pt x="50754" y="6343"/>
                  </a:cubicBezTo>
                  <a:cubicBezTo>
                    <a:pt x="50360" y="6343"/>
                    <a:pt x="51540" y="7929"/>
                    <a:pt x="51540" y="7929"/>
                  </a:cubicBezTo>
                  <a:cubicBezTo>
                    <a:pt x="52721" y="8986"/>
                    <a:pt x="54295" y="8986"/>
                    <a:pt x="55868" y="10572"/>
                  </a:cubicBezTo>
                  <a:cubicBezTo>
                    <a:pt x="56262" y="10572"/>
                    <a:pt x="56655" y="11101"/>
                    <a:pt x="56262" y="11629"/>
                  </a:cubicBezTo>
                  <a:cubicBezTo>
                    <a:pt x="55475" y="12687"/>
                    <a:pt x="54688" y="11629"/>
                    <a:pt x="53901" y="11101"/>
                  </a:cubicBezTo>
                  <a:cubicBezTo>
                    <a:pt x="51934" y="9515"/>
                    <a:pt x="49573" y="8458"/>
                    <a:pt x="47213" y="7929"/>
                  </a:cubicBezTo>
                  <a:cubicBezTo>
                    <a:pt x="46032" y="7400"/>
                    <a:pt x="44852" y="6872"/>
                    <a:pt x="43672" y="7400"/>
                  </a:cubicBezTo>
                  <a:cubicBezTo>
                    <a:pt x="43278" y="7400"/>
                    <a:pt x="44459" y="8986"/>
                    <a:pt x="44459" y="9515"/>
                  </a:cubicBezTo>
                  <a:cubicBezTo>
                    <a:pt x="44459" y="9515"/>
                    <a:pt x="46032" y="11101"/>
                    <a:pt x="46032" y="11101"/>
                  </a:cubicBezTo>
                  <a:cubicBezTo>
                    <a:pt x="46032" y="11629"/>
                    <a:pt x="43672" y="11101"/>
                    <a:pt x="43672" y="11101"/>
                  </a:cubicBezTo>
                  <a:cubicBezTo>
                    <a:pt x="43672" y="12158"/>
                    <a:pt x="45245" y="11629"/>
                    <a:pt x="45245" y="12687"/>
                  </a:cubicBezTo>
                  <a:cubicBezTo>
                    <a:pt x="45245" y="12687"/>
                    <a:pt x="43672" y="12158"/>
                    <a:pt x="43278" y="11629"/>
                  </a:cubicBezTo>
                  <a:cubicBezTo>
                    <a:pt x="42491" y="11101"/>
                    <a:pt x="41704" y="11101"/>
                    <a:pt x="40524" y="10572"/>
                  </a:cubicBezTo>
                  <a:cubicBezTo>
                    <a:pt x="39737" y="10044"/>
                    <a:pt x="39737" y="10572"/>
                    <a:pt x="39737" y="11629"/>
                  </a:cubicBezTo>
                  <a:cubicBezTo>
                    <a:pt x="39344" y="12158"/>
                    <a:pt x="38950" y="12158"/>
                    <a:pt x="38557" y="12158"/>
                  </a:cubicBezTo>
                  <a:cubicBezTo>
                    <a:pt x="38557" y="12687"/>
                    <a:pt x="38557" y="13744"/>
                    <a:pt x="38163" y="13744"/>
                  </a:cubicBezTo>
                  <a:cubicBezTo>
                    <a:pt x="38163" y="14273"/>
                    <a:pt x="38163" y="12687"/>
                    <a:pt x="38163" y="12158"/>
                  </a:cubicBezTo>
                  <a:cubicBezTo>
                    <a:pt x="38163" y="11629"/>
                    <a:pt x="38557" y="11101"/>
                    <a:pt x="38557" y="10572"/>
                  </a:cubicBezTo>
                  <a:cubicBezTo>
                    <a:pt x="38163" y="8458"/>
                    <a:pt x="36590" y="8458"/>
                    <a:pt x="35409" y="8458"/>
                  </a:cubicBezTo>
                  <a:cubicBezTo>
                    <a:pt x="33836" y="8986"/>
                    <a:pt x="32262" y="9515"/>
                    <a:pt x="30688" y="9515"/>
                  </a:cubicBezTo>
                  <a:cubicBezTo>
                    <a:pt x="30295" y="10044"/>
                    <a:pt x="29508" y="10044"/>
                    <a:pt x="29114" y="10044"/>
                  </a:cubicBezTo>
                  <a:cubicBezTo>
                    <a:pt x="29114" y="10044"/>
                    <a:pt x="27147" y="10572"/>
                    <a:pt x="27147" y="10572"/>
                  </a:cubicBezTo>
                  <a:cubicBezTo>
                    <a:pt x="27540" y="11101"/>
                    <a:pt x="28327" y="11101"/>
                    <a:pt x="28721" y="11101"/>
                  </a:cubicBezTo>
                  <a:cubicBezTo>
                    <a:pt x="29114" y="11629"/>
                    <a:pt x="29508" y="12158"/>
                    <a:pt x="30295" y="12687"/>
                  </a:cubicBezTo>
                  <a:cubicBezTo>
                    <a:pt x="30295" y="12687"/>
                    <a:pt x="31868" y="14273"/>
                    <a:pt x="31868" y="14273"/>
                  </a:cubicBezTo>
                  <a:cubicBezTo>
                    <a:pt x="31475" y="14273"/>
                    <a:pt x="29901" y="13215"/>
                    <a:pt x="29508" y="13215"/>
                  </a:cubicBezTo>
                  <a:cubicBezTo>
                    <a:pt x="28721" y="12687"/>
                    <a:pt x="28327" y="11629"/>
                    <a:pt x="27540" y="11629"/>
                  </a:cubicBezTo>
                  <a:cubicBezTo>
                    <a:pt x="26360" y="11101"/>
                    <a:pt x="25180" y="11629"/>
                    <a:pt x="24000" y="11629"/>
                  </a:cubicBezTo>
                  <a:cubicBezTo>
                    <a:pt x="22819" y="12158"/>
                    <a:pt x="22819" y="11629"/>
                    <a:pt x="23606" y="13215"/>
                  </a:cubicBezTo>
                  <a:cubicBezTo>
                    <a:pt x="23606" y="13744"/>
                    <a:pt x="23606" y="15330"/>
                    <a:pt x="23606" y="15859"/>
                  </a:cubicBezTo>
                  <a:cubicBezTo>
                    <a:pt x="23606" y="16916"/>
                    <a:pt x="22032" y="15859"/>
                    <a:pt x="21639" y="15859"/>
                  </a:cubicBezTo>
                  <a:cubicBezTo>
                    <a:pt x="21245" y="15859"/>
                    <a:pt x="20065" y="14801"/>
                    <a:pt x="19672" y="15859"/>
                  </a:cubicBezTo>
                  <a:cubicBezTo>
                    <a:pt x="19278" y="16387"/>
                    <a:pt x="19672" y="17973"/>
                    <a:pt x="19672" y="17973"/>
                  </a:cubicBezTo>
                  <a:cubicBezTo>
                    <a:pt x="19278" y="18502"/>
                    <a:pt x="18885" y="17444"/>
                    <a:pt x="18491" y="16916"/>
                  </a:cubicBezTo>
                  <a:cubicBezTo>
                    <a:pt x="17704" y="16387"/>
                    <a:pt x="16918" y="16387"/>
                    <a:pt x="16524" y="16916"/>
                  </a:cubicBezTo>
                  <a:cubicBezTo>
                    <a:pt x="15344" y="17973"/>
                    <a:pt x="14163" y="19030"/>
                    <a:pt x="12590" y="19559"/>
                  </a:cubicBezTo>
                  <a:cubicBezTo>
                    <a:pt x="12196" y="20088"/>
                    <a:pt x="13377" y="19559"/>
                    <a:pt x="12590" y="19559"/>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dirty="0">
                <a:solidFill>
                  <a:srgbClr val="929292">
                    <a:lumMod val="50000"/>
                  </a:srgbClr>
                </a:solidFill>
                <a:latin typeface="Lato"/>
                <a:ea typeface="Lato"/>
                <a:cs typeface="Lato"/>
                <a:sym typeface="Lato"/>
              </a:endParaRPr>
            </a:p>
          </p:txBody>
        </p:sp>
        <p:sp>
          <p:nvSpPr>
            <p:cNvPr id="378" name="Shape 2654">
              <a:extLst>
                <a:ext uri="{FF2B5EF4-FFF2-40B4-BE49-F238E27FC236}">
                  <a16:creationId xmlns:a16="http://schemas.microsoft.com/office/drawing/2014/main" id="{684CF409-58F7-43C0-AD2C-6E7346D5BD69}"/>
                </a:ext>
              </a:extLst>
            </p:cNvPr>
            <p:cNvSpPr/>
            <p:nvPr/>
          </p:nvSpPr>
          <p:spPr>
            <a:xfrm>
              <a:off x="9136479" y="5038394"/>
              <a:ext cx="149682" cy="105123"/>
            </a:xfrm>
            <a:custGeom>
              <a:avLst/>
              <a:gdLst/>
              <a:ahLst/>
              <a:cxnLst/>
              <a:rect l="0" t="0" r="0" b="0"/>
              <a:pathLst>
                <a:path w="120000" h="120000" extrusionOk="0">
                  <a:moveTo>
                    <a:pt x="120000" y="65454"/>
                  </a:moveTo>
                  <a:cubicBezTo>
                    <a:pt x="112500" y="54545"/>
                    <a:pt x="82500" y="32727"/>
                    <a:pt x="82500" y="32727"/>
                  </a:cubicBezTo>
                  <a:cubicBezTo>
                    <a:pt x="67500" y="21818"/>
                    <a:pt x="52500" y="10909"/>
                    <a:pt x="37500" y="10909"/>
                  </a:cubicBezTo>
                  <a:cubicBezTo>
                    <a:pt x="30000" y="10909"/>
                    <a:pt x="15000" y="0"/>
                    <a:pt x="7500" y="10909"/>
                  </a:cubicBezTo>
                  <a:cubicBezTo>
                    <a:pt x="0" y="21818"/>
                    <a:pt x="22500" y="32727"/>
                    <a:pt x="22500" y="32727"/>
                  </a:cubicBezTo>
                  <a:cubicBezTo>
                    <a:pt x="15000" y="32727"/>
                    <a:pt x="0" y="65454"/>
                    <a:pt x="7500" y="76363"/>
                  </a:cubicBezTo>
                  <a:cubicBezTo>
                    <a:pt x="15000" y="76363"/>
                    <a:pt x="30000" y="65454"/>
                    <a:pt x="37500" y="76363"/>
                  </a:cubicBezTo>
                  <a:cubicBezTo>
                    <a:pt x="52500" y="87272"/>
                    <a:pt x="37500" y="87272"/>
                    <a:pt x="37500" y="98181"/>
                  </a:cubicBezTo>
                  <a:cubicBezTo>
                    <a:pt x="37500" y="120000"/>
                    <a:pt x="120000" y="87272"/>
                    <a:pt x="120000" y="65454"/>
                  </a:cubicBezTo>
                  <a:cubicBezTo>
                    <a:pt x="112500" y="54545"/>
                    <a:pt x="120000" y="76363"/>
                    <a:pt x="120000" y="65454"/>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79" name="Shape 2655">
              <a:extLst>
                <a:ext uri="{FF2B5EF4-FFF2-40B4-BE49-F238E27FC236}">
                  <a16:creationId xmlns:a16="http://schemas.microsoft.com/office/drawing/2014/main" id="{44AEDEA4-440F-40F4-BFAF-420BCCAD7C3E}"/>
                </a:ext>
              </a:extLst>
            </p:cNvPr>
            <p:cNvSpPr/>
            <p:nvPr/>
          </p:nvSpPr>
          <p:spPr>
            <a:xfrm>
              <a:off x="9184253" y="4965124"/>
              <a:ext cx="38216" cy="19113"/>
            </a:xfrm>
            <a:custGeom>
              <a:avLst/>
              <a:gdLst/>
              <a:ahLst/>
              <a:cxnLst/>
              <a:rect l="0" t="0" r="0" b="0"/>
              <a:pathLst>
                <a:path w="120000" h="120000" extrusionOk="0">
                  <a:moveTo>
                    <a:pt x="60000" y="120000"/>
                  </a:moveTo>
                  <a:cubicBezTo>
                    <a:pt x="0" y="120000"/>
                    <a:pt x="30000" y="0"/>
                    <a:pt x="60000" y="0"/>
                  </a:cubicBezTo>
                  <a:cubicBezTo>
                    <a:pt x="90000" y="0"/>
                    <a:pt x="120000" y="120000"/>
                    <a:pt x="6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0" name="Shape 2656">
              <a:extLst>
                <a:ext uri="{FF2B5EF4-FFF2-40B4-BE49-F238E27FC236}">
                  <a16:creationId xmlns:a16="http://schemas.microsoft.com/office/drawing/2014/main" id="{449E57BB-B746-42B6-A908-191011CFA92E}"/>
                </a:ext>
              </a:extLst>
            </p:cNvPr>
            <p:cNvSpPr/>
            <p:nvPr/>
          </p:nvSpPr>
          <p:spPr>
            <a:xfrm>
              <a:off x="9212915" y="3859741"/>
              <a:ext cx="101909" cy="57338"/>
            </a:xfrm>
            <a:custGeom>
              <a:avLst/>
              <a:gdLst/>
              <a:ahLst/>
              <a:cxnLst/>
              <a:rect l="0" t="0" r="0" b="0"/>
              <a:pathLst>
                <a:path w="120000" h="120000" extrusionOk="0">
                  <a:moveTo>
                    <a:pt x="98181" y="80000"/>
                  </a:moveTo>
                  <a:cubicBezTo>
                    <a:pt x="120000" y="100000"/>
                    <a:pt x="120000" y="120000"/>
                    <a:pt x="98181" y="100000"/>
                  </a:cubicBezTo>
                  <a:cubicBezTo>
                    <a:pt x="76363" y="100000"/>
                    <a:pt x="43636" y="80000"/>
                    <a:pt x="32727" y="80000"/>
                  </a:cubicBezTo>
                  <a:cubicBezTo>
                    <a:pt x="21818" y="60000"/>
                    <a:pt x="0" y="0"/>
                    <a:pt x="21818" y="20000"/>
                  </a:cubicBezTo>
                  <a:cubicBezTo>
                    <a:pt x="43636" y="40000"/>
                    <a:pt x="76363" y="60000"/>
                    <a:pt x="98181" y="80000"/>
                  </a:cubicBezTo>
                  <a:cubicBezTo>
                    <a:pt x="120000" y="100000"/>
                    <a:pt x="76363" y="60000"/>
                    <a:pt x="98181" y="8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1" name="Shape 2657">
              <a:extLst>
                <a:ext uri="{FF2B5EF4-FFF2-40B4-BE49-F238E27FC236}">
                  <a16:creationId xmlns:a16="http://schemas.microsoft.com/office/drawing/2014/main" id="{EFAAFAD6-D272-4BB3-B4E0-8AEFD49DF388}"/>
                </a:ext>
              </a:extLst>
            </p:cNvPr>
            <p:cNvSpPr/>
            <p:nvPr/>
          </p:nvSpPr>
          <p:spPr>
            <a:xfrm>
              <a:off x="9528200" y="3776913"/>
              <a:ext cx="76431" cy="44598"/>
            </a:xfrm>
            <a:custGeom>
              <a:avLst/>
              <a:gdLst/>
              <a:ahLst/>
              <a:cxnLst/>
              <a:rect l="0" t="0" r="0" b="0"/>
              <a:pathLst>
                <a:path w="120000" h="120000" extrusionOk="0">
                  <a:moveTo>
                    <a:pt x="120000" y="72000"/>
                  </a:moveTo>
                  <a:cubicBezTo>
                    <a:pt x="120000" y="120000"/>
                    <a:pt x="0" y="96000"/>
                    <a:pt x="0" y="48000"/>
                  </a:cubicBezTo>
                  <a:cubicBezTo>
                    <a:pt x="0" y="0"/>
                    <a:pt x="120000" y="24000"/>
                    <a:pt x="120000" y="72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2" name="Shape 2658">
              <a:extLst>
                <a:ext uri="{FF2B5EF4-FFF2-40B4-BE49-F238E27FC236}">
                  <a16:creationId xmlns:a16="http://schemas.microsoft.com/office/drawing/2014/main" id="{216A234B-AD2C-49C8-975A-C21961D3C0AB}"/>
                </a:ext>
              </a:extLst>
            </p:cNvPr>
            <p:cNvSpPr/>
            <p:nvPr/>
          </p:nvSpPr>
          <p:spPr>
            <a:xfrm>
              <a:off x="10735205" y="3897967"/>
              <a:ext cx="54141" cy="38226"/>
            </a:xfrm>
            <a:custGeom>
              <a:avLst/>
              <a:gdLst/>
              <a:ahLst/>
              <a:cxnLst/>
              <a:rect l="0" t="0" r="0" b="0"/>
              <a:pathLst>
                <a:path w="120000" h="120000" extrusionOk="0">
                  <a:moveTo>
                    <a:pt x="100000" y="90000"/>
                  </a:moveTo>
                  <a:cubicBezTo>
                    <a:pt x="80000" y="120000"/>
                    <a:pt x="0" y="0"/>
                    <a:pt x="20000" y="0"/>
                  </a:cubicBezTo>
                  <a:cubicBezTo>
                    <a:pt x="40000" y="0"/>
                    <a:pt x="120000" y="60000"/>
                    <a:pt x="100000" y="9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3" name="Shape 2659">
              <a:extLst>
                <a:ext uri="{FF2B5EF4-FFF2-40B4-BE49-F238E27FC236}">
                  <a16:creationId xmlns:a16="http://schemas.microsoft.com/office/drawing/2014/main" id="{4DC44161-0648-4972-8CBF-B38DA0788ADB}"/>
                </a:ext>
              </a:extLst>
            </p:cNvPr>
            <p:cNvSpPr/>
            <p:nvPr/>
          </p:nvSpPr>
          <p:spPr>
            <a:xfrm>
              <a:off x="10808455" y="3936192"/>
              <a:ext cx="47769" cy="9559"/>
            </a:xfrm>
            <a:custGeom>
              <a:avLst/>
              <a:gdLst/>
              <a:ahLst/>
              <a:cxnLst/>
              <a:rect l="0" t="0" r="0" b="0"/>
              <a:pathLst>
                <a:path w="120000" h="120000" extrusionOk="0">
                  <a:moveTo>
                    <a:pt x="96000" y="120000"/>
                  </a:moveTo>
                  <a:cubicBezTo>
                    <a:pt x="48000" y="120000"/>
                    <a:pt x="0" y="0"/>
                    <a:pt x="48000" y="0"/>
                  </a:cubicBezTo>
                  <a:cubicBezTo>
                    <a:pt x="72000" y="0"/>
                    <a:pt x="120000" y="120000"/>
                    <a:pt x="96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4" name="Shape 2660">
              <a:extLst>
                <a:ext uri="{FF2B5EF4-FFF2-40B4-BE49-F238E27FC236}">
                  <a16:creationId xmlns:a16="http://schemas.microsoft.com/office/drawing/2014/main" id="{7E14CAA2-801C-4FA3-9DD2-3C40DFD15883}"/>
                </a:ext>
              </a:extLst>
            </p:cNvPr>
            <p:cNvSpPr/>
            <p:nvPr/>
          </p:nvSpPr>
          <p:spPr>
            <a:xfrm>
              <a:off x="10808455" y="4468178"/>
              <a:ext cx="38216" cy="66896"/>
            </a:xfrm>
            <a:custGeom>
              <a:avLst/>
              <a:gdLst/>
              <a:ahLst/>
              <a:cxnLst/>
              <a:rect l="0" t="0" r="0" b="0"/>
              <a:pathLst>
                <a:path w="120000" h="120000" extrusionOk="0">
                  <a:moveTo>
                    <a:pt x="60000" y="0"/>
                  </a:moveTo>
                  <a:cubicBezTo>
                    <a:pt x="0" y="0"/>
                    <a:pt x="90000" y="119999"/>
                    <a:pt x="120000" y="119999"/>
                  </a:cubicBezTo>
                  <a:cubicBezTo>
                    <a:pt x="120000" y="119999"/>
                    <a:pt x="90000" y="0"/>
                    <a:pt x="6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5" name="Shape 2661">
              <a:extLst>
                <a:ext uri="{FF2B5EF4-FFF2-40B4-BE49-F238E27FC236}">
                  <a16:creationId xmlns:a16="http://schemas.microsoft.com/office/drawing/2014/main" id="{1B5CF56F-AC80-4041-BFD7-DC35B5E19D45}"/>
                </a:ext>
              </a:extLst>
            </p:cNvPr>
            <p:cNvSpPr/>
            <p:nvPr/>
          </p:nvSpPr>
          <p:spPr>
            <a:xfrm>
              <a:off x="10827563" y="4589228"/>
              <a:ext cx="63694" cy="38226"/>
            </a:xfrm>
            <a:custGeom>
              <a:avLst/>
              <a:gdLst/>
              <a:ahLst/>
              <a:cxnLst/>
              <a:rect l="0" t="0" r="0" b="0"/>
              <a:pathLst>
                <a:path w="120000" h="120000" extrusionOk="0">
                  <a:moveTo>
                    <a:pt x="17142" y="0"/>
                  </a:moveTo>
                  <a:cubicBezTo>
                    <a:pt x="0" y="30000"/>
                    <a:pt x="0" y="90000"/>
                    <a:pt x="17142" y="120000"/>
                  </a:cubicBezTo>
                  <a:cubicBezTo>
                    <a:pt x="34285" y="120000"/>
                    <a:pt x="51428" y="120000"/>
                    <a:pt x="85714" y="120000"/>
                  </a:cubicBezTo>
                  <a:cubicBezTo>
                    <a:pt x="119999" y="120000"/>
                    <a:pt x="17142" y="0"/>
                    <a:pt x="17142" y="0"/>
                  </a:cubicBezTo>
                  <a:cubicBezTo>
                    <a:pt x="0" y="30000"/>
                    <a:pt x="17142" y="0"/>
                    <a:pt x="17142"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6" name="Shape 2662">
              <a:extLst>
                <a:ext uri="{FF2B5EF4-FFF2-40B4-BE49-F238E27FC236}">
                  <a16:creationId xmlns:a16="http://schemas.microsoft.com/office/drawing/2014/main" id="{950615B9-A549-4658-AE7C-E94B9546AD85}"/>
                </a:ext>
              </a:extLst>
            </p:cNvPr>
            <p:cNvSpPr/>
            <p:nvPr/>
          </p:nvSpPr>
          <p:spPr>
            <a:xfrm>
              <a:off x="10566415" y="4796290"/>
              <a:ext cx="159235" cy="92380"/>
            </a:xfrm>
            <a:custGeom>
              <a:avLst/>
              <a:gdLst/>
              <a:ahLst/>
              <a:cxnLst/>
              <a:rect l="0" t="0" r="0" b="0"/>
              <a:pathLst>
                <a:path w="120000" h="120000" extrusionOk="0">
                  <a:moveTo>
                    <a:pt x="0" y="48000"/>
                  </a:moveTo>
                  <a:cubicBezTo>
                    <a:pt x="7058" y="0"/>
                    <a:pt x="49411" y="24000"/>
                    <a:pt x="70588" y="24000"/>
                  </a:cubicBezTo>
                  <a:cubicBezTo>
                    <a:pt x="120000" y="36000"/>
                    <a:pt x="56470" y="48000"/>
                    <a:pt x="56470" y="48000"/>
                  </a:cubicBezTo>
                  <a:cubicBezTo>
                    <a:pt x="56470" y="72000"/>
                    <a:pt x="84705" y="60000"/>
                    <a:pt x="84705" y="84000"/>
                  </a:cubicBezTo>
                  <a:cubicBezTo>
                    <a:pt x="84705" y="84000"/>
                    <a:pt x="70588" y="72000"/>
                    <a:pt x="63529" y="84000"/>
                  </a:cubicBezTo>
                  <a:cubicBezTo>
                    <a:pt x="63529" y="84000"/>
                    <a:pt x="84705" y="120000"/>
                    <a:pt x="77647" y="120000"/>
                  </a:cubicBezTo>
                  <a:cubicBezTo>
                    <a:pt x="70588" y="120000"/>
                    <a:pt x="63529" y="108000"/>
                    <a:pt x="56470" y="108000"/>
                  </a:cubicBezTo>
                  <a:cubicBezTo>
                    <a:pt x="42352" y="96000"/>
                    <a:pt x="0" y="84000"/>
                    <a:pt x="0" y="48000"/>
                  </a:cubicBezTo>
                  <a:cubicBezTo>
                    <a:pt x="0" y="36000"/>
                    <a:pt x="0" y="84000"/>
                    <a:pt x="0" y="48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7" name="Shape 2663">
              <a:extLst>
                <a:ext uri="{FF2B5EF4-FFF2-40B4-BE49-F238E27FC236}">
                  <a16:creationId xmlns:a16="http://schemas.microsoft.com/office/drawing/2014/main" id="{13B90CEB-608C-4173-A1B9-3A515CAFB4B9}"/>
                </a:ext>
              </a:extLst>
            </p:cNvPr>
            <p:cNvSpPr/>
            <p:nvPr/>
          </p:nvSpPr>
          <p:spPr>
            <a:xfrm>
              <a:off x="10537755" y="4777177"/>
              <a:ext cx="82802" cy="28672"/>
            </a:xfrm>
            <a:custGeom>
              <a:avLst/>
              <a:gdLst/>
              <a:ahLst/>
              <a:cxnLst/>
              <a:rect l="0" t="0" r="0" b="0"/>
              <a:pathLst>
                <a:path w="120000" h="120000" extrusionOk="0">
                  <a:moveTo>
                    <a:pt x="106666" y="40000"/>
                  </a:moveTo>
                  <a:cubicBezTo>
                    <a:pt x="120000" y="40000"/>
                    <a:pt x="66666" y="0"/>
                    <a:pt x="66666" y="0"/>
                  </a:cubicBezTo>
                  <a:cubicBezTo>
                    <a:pt x="40000" y="0"/>
                    <a:pt x="13333" y="0"/>
                    <a:pt x="0" y="0"/>
                  </a:cubicBezTo>
                  <a:cubicBezTo>
                    <a:pt x="26666" y="0"/>
                    <a:pt x="80000" y="120000"/>
                    <a:pt x="106666" y="40000"/>
                  </a:cubicBezTo>
                  <a:cubicBezTo>
                    <a:pt x="120000" y="40000"/>
                    <a:pt x="93333" y="80000"/>
                    <a:pt x="106666"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8" name="Shape 2664">
              <a:extLst>
                <a:ext uri="{FF2B5EF4-FFF2-40B4-BE49-F238E27FC236}">
                  <a16:creationId xmlns:a16="http://schemas.microsoft.com/office/drawing/2014/main" id="{01722D83-1FDE-4D26-BD2D-657601EBE0A2}"/>
                </a:ext>
              </a:extLst>
            </p:cNvPr>
            <p:cNvSpPr/>
            <p:nvPr/>
          </p:nvSpPr>
          <p:spPr>
            <a:xfrm>
              <a:off x="10407181" y="4974681"/>
              <a:ext cx="121017" cy="63711"/>
            </a:xfrm>
            <a:custGeom>
              <a:avLst/>
              <a:gdLst/>
              <a:ahLst/>
              <a:cxnLst/>
              <a:rect l="0" t="0" r="0" b="0"/>
              <a:pathLst>
                <a:path w="120000" h="120000" extrusionOk="0">
                  <a:moveTo>
                    <a:pt x="110769" y="68571"/>
                  </a:moveTo>
                  <a:cubicBezTo>
                    <a:pt x="120000" y="51428"/>
                    <a:pt x="120000" y="34285"/>
                    <a:pt x="110769" y="17142"/>
                  </a:cubicBezTo>
                  <a:cubicBezTo>
                    <a:pt x="101538" y="0"/>
                    <a:pt x="73846" y="17142"/>
                    <a:pt x="64615" y="34285"/>
                  </a:cubicBezTo>
                  <a:cubicBezTo>
                    <a:pt x="55384" y="34285"/>
                    <a:pt x="36923" y="34285"/>
                    <a:pt x="27692" y="51428"/>
                  </a:cubicBezTo>
                  <a:cubicBezTo>
                    <a:pt x="27692" y="51428"/>
                    <a:pt x="0" y="85714"/>
                    <a:pt x="0" y="85714"/>
                  </a:cubicBezTo>
                  <a:cubicBezTo>
                    <a:pt x="27692" y="119999"/>
                    <a:pt x="92307" y="102857"/>
                    <a:pt x="110769" y="68571"/>
                  </a:cubicBezTo>
                  <a:cubicBezTo>
                    <a:pt x="120000" y="51428"/>
                    <a:pt x="83076" y="102857"/>
                    <a:pt x="110769" y="68571"/>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89" name="Shape 2665">
              <a:extLst>
                <a:ext uri="{FF2B5EF4-FFF2-40B4-BE49-F238E27FC236}">
                  <a16:creationId xmlns:a16="http://schemas.microsoft.com/office/drawing/2014/main" id="{3143BA3C-B60E-457B-BD54-2712059B0E7C}"/>
                </a:ext>
              </a:extLst>
            </p:cNvPr>
            <p:cNvSpPr/>
            <p:nvPr/>
          </p:nvSpPr>
          <p:spPr>
            <a:xfrm>
              <a:off x="9305272" y="5067062"/>
              <a:ext cx="38216" cy="57338"/>
            </a:xfrm>
            <a:custGeom>
              <a:avLst/>
              <a:gdLst/>
              <a:ahLst/>
              <a:cxnLst/>
              <a:rect l="0" t="0" r="0" b="0"/>
              <a:pathLst>
                <a:path w="120000" h="120000" extrusionOk="0">
                  <a:moveTo>
                    <a:pt x="90000" y="40000"/>
                  </a:moveTo>
                  <a:cubicBezTo>
                    <a:pt x="60000" y="0"/>
                    <a:pt x="30000" y="20000"/>
                    <a:pt x="30000" y="60000"/>
                  </a:cubicBezTo>
                  <a:cubicBezTo>
                    <a:pt x="0" y="120000"/>
                    <a:pt x="120000" y="80000"/>
                    <a:pt x="90000" y="40000"/>
                  </a:cubicBezTo>
                  <a:cubicBezTo>
                    <a:pt x="90000" y="40000"/>
                    <a:pt x="120000" y="60000"/>
                    <a:pt x="9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0" name="Shape 2666">
              <a:extLst>
                <a:ext uri="{FF2B5EF4-FFF2-40B4-BE49-F238E27FC236}">
                  <a16:creationId xmlns:a16="http://schemas.microsoft.com/office/drawing/2014/main" id="{4894421F-E33E-4032-972B-6CD119ACDC56}"/>
                </a:ext>
              </a:extLst>
            </p:cNvPr>
            <p:cNvSpPr/>
            <p:nvPr/>
          </p:nvSpPr>
          <p:spPr>
            <a:xfrm>
              <a:off x="9222469" y="4946012"/>
              <a:ext cx="35032" cy="38226"/>
            </a:xfrm>
            <a:custGeom>
              <a:avLst/>
              <a:gdLst/>
              <a:ahLst/>
              <a:cxnLst/>
              <a:rect l="0" t="0" r="0" b="0"/>
              <a:pathLst>
                <a:path w="120000" h="120000" extrusionOk="0">
                  <a:moveTo>
                    <a:pt x="120000" y="60000"/>
                  </a:moveTo>
                  <a:cubicBezTo>
                    <a:pt x="90000" y="60000"/>
                    <a:pt x="30000" y="0"/>
                    <a:pt x="30000" y="30000"/>
                  </a:cubicBezTo>
                  <a:cubicBezTo>
                    <a:pt x="0" y="120000"/>
                    <a:pt x="120000" y="60000"/>
                    <a:pt x="120000" y="60000"/>
                  </a:cubicBezTo>
                  <a:cubicBezTo>
                    <a:pt x="90000" y="60000"/>
                    <a:pt x="120000" y="60000"/>
                    <a:pt x="12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1" name="Shape 2667">
              <a:extLst>
                <a:ext uri="{FF2B5EF4-FFF2-40B4-BE49-F238E27FC236}">
                  <a16:creationId xmlns:a16="http://schemas.microsoft.com/office/drawing/2014/main" id="{790B9EEE-BE60-4C5A-AC21-ABABFDAC1962}"/>
                </a:ext>
              </a:extLst>
            </p:cNvPr>
            <p:cNvSpPr/>
            <p:nvPr/>
          </p:nvSpPr>
          <p:spPr>
            <a:xfrm>
              <a:off x="10865778" y="4347129"/>
              <a:ext cx="19108" cy="19113"/>
            </a:xfrm>
            <a:custGeom>
              <a:avLst/>
              <a:gdLst/>
              <a:ahLst/>
              <a:cxnLst/>
              <a:rect l="0" t="0" r="0" b="0"/>
              <a:pathLst>
                <a:path w="120000" h="120000" extrusionOk="0">
                  <a:moveTo>
                    <a:pt x="120000" y="60000"/>
                  </a:moveTo>
                  <a:cubicBezTo>
                    <a:pt x="120000" y="0"/>
                    <a:pt x="0" y="60000"/>
                    <a:pt x="0" y="120000"/>
                  </a:cubicBezTo>
                  <a:cubicBezTo>
                    <a:pt x="60000" y="120000"/>
                    <a:pt x="120000" y="120000"/>
                    <a:pt x="120000" y="6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2" name="Shape 2668">
              <a:extLst>
                <a:ext uri="{FF2B5EF4-FFF2-40B4-BE49-F238E27FC236}">
                  <a16:creationId xmlns:a16="http://schemas.microsoft.com/office/drawing/2014/main" id="{A54F7A95-E354-4F94-B8D4-9F0DE0EB2CA3}"/>
                </a:ext>
              </a:extLst>
            </p:cNvPr>
            <p:cNvSpPr/>
            <p:nvPr/>
          </p:nvSpPr>
          <p:spPr>
            <a:xfrm>
              <a:off x="10789345" y="4245190"/>
              <a:ext cx="28663" cy="15928"/>
            </a:xfrm>
            <a:custGeom>
              <a:avLst/>
              <a:gdLst/>
              <a:ahLst/>
              <a:cxnLst/>
              <a:rect l="0" t="0" r="0" b="0"/>
              <a:pathLst>
                <a:path w="120000" h="120000" extrusionOk="0">
                  <a:moveTo>
                    <a:pt x="80000" y="0"/>
                  </a:moveTo>
                  <a:cubicBezTo>
                    <a:pt x="40000" y="0"/>
                    <a:pt x="0" y="60000"/>
                    <a:pt x="40000" y="60000"/>
                  </a:cubicBezTo>
                  <a:cubicBezTo>
                    <a:pt x="80000" y="120000"/>
                    <a:pt x="120000" y="60000"/>
                    <a:pt x="8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3" name="Shape 2669">
              <a:extLst>
                <a:ext uri="{FF2B5EF4-FFF2-40B4-BE49-F238E27FC236}">
                  <a16:creationId xmlns:a16="http://schemas.microsoft.com/office/drawing/2014/main" id="{95FD9505-B3B4-4D92-84AA-BF243B944267}"/>
                </a:ext>
              </a:extLst>
            </p:cNvPr>
            <p:cNvSpPr/>
            <p:nvPr/>
          </p:nvSpPr>
          <p:spPr>
            <a:xfrm>
              <a:off x="10865778" y="4206963"/>
              <a:ext cx="25476" cy="28672"/>
            </a:xfrm>
            <a:custGeom>
              <a:avLst/>
              <a:gdLst/>
              <a:ahLst/>
              <a:cxnLst/>
              <a:rect l="0" t="0" r="0" b="0"/>
              <a:pathLst>
                <a:path w="120000" h="120000" extrusionOk="0">
                  <a:moveTo>
                    <a:pt x="80000" y="40000"/>
                  </a:moveTo>
                  <a:cubicBezTo>
                    <a:pt x="80000" y="0"/>
                    <a:pt x="0" y="40000"/>
                    <a:pt x="40000" y="80000"/>
                  </a:cubicBezTo>
                  <a:cubicBezTo>
                    <a:pt x="40000" y="120000"/>
                    <a:pt x="120000" y="40000"/>
                    <a:pt x="80000" y="4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4" name="Shape 2670">
              <a:extLst>
                <a:ext uri="{FF2B5EF4-FFF2-40B4-BE49-F238E27FC236}">
                  <a16:creationId xmlns:a16="http://schemas.microsoft.com/office/drawing/2014/main" id="{AFB6D532-74FE-4502-A392-619A485A9655}"/>
                </a:ext>
              </a:extLst>
            </p:cNvPr>
            <p:cNvSpPr/>
            <p:nvPr/>
          </p:nvSpPr>
          <p:spPr>
            <a:xfrm>
              <a:off x="8314825" y="4394912"/>
              <a:ext cx="47769" cy="6369"/>
            </a:xfrm>
            <a:custGeom>
              <a:avLst/>
              <a:gdLst/>
              <a:ahLst/>
              <a:cxnLst/>
              <a:rect l="0" t="0" r="0" b="0"/>
              <a:pathLst>
                <a:path w="120000" h="120000" extrusionOk="0">
                  <a:moveTo>
                    <a:pt x="120000" y="120000"/>
                  </a:moveTo>
                  <a:cubicBezTo>
                    <a:pt x="96000" y="0"/>
                    <a:pt x="0" y="0"/>
                    <a:pt x="24000" y="0"/>
                  </a:cubicBezTo>
                  <a:cubicBezTo>
                    <a:pt x="48000" y="120000"/>
                    <a:pt x="120000" y="120000"/>
                    <a:pt x="12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5" name="Shape 2671">
              <a:extLst>
                <a:ext uri="{FF2B5EF4-FFF2-40B4-BE49-F238E27FC236}">
                  <a16:creationId xmlns:a16="http://schemas.microsoft.com/office/drawing/2014/main" id="{1DA91E55-7B80-42C2-B0ED-9C8D4D3035AC}"/>
                </a:ext>
              </a:extLst>
            </p:cNvPr>
            <p:cNvSpPr/>
            <p:nvPr/>
          </p:nvSpPr>
          <p:spPr>
            <a:xfrm>
              <a:off x="8372149" y="4394912"/>
              <a:ext cx="57322" cy="0"/>
            </a:xfrm>
            <a:custGeom>
              <a:avLst/>
              <a:gdLst/>
              <a:ahLst/>
              <a:cxnLst/>
              <a:rect l="0" t="0" r="0" b="0"/>
              <a:pathLst>
                <a:path w="120000" h="120000" extrusionOk="0">
                  <a:moveTo>
                    <a:pt x="100000" y="0"/>
                  </a:moveTo>
                  <a:cubicBezTo>
                    <a:pt x="80000" y="0"/>
                    <a:pt x="0" y="0"/>
                    <a:pt x="20000" y="0"/>
                  </a:cubicBezTo>
                  <a:cubicBezTo>
                    <a:pt x="40000" y="0"/>
                    <a:pt x="120000" y="0"/>
                    <a:pt x="100000" y="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6" name="Shape 2672">
              <a:extLst>
                <a:ext uri="{FF2B5EF4-FFF2-40B4-BE49-F238E27FC236}">
                  <a16:creationId xmlns:a16="http://schemas.microsoft.com/office/drawing/2014/main" id="{5AFC3011-2FD6-4E66-B180-BC7872694FD4}"/>
                </a:ext>
              </a:extLst>
            </p:cNvPr>
            <p:cNvSpPr/>
            <p:nvPr/>
          </p:nvSpPr>
          <p:spPr>
            <a:xfrm>
              <a:off x="9445402" y="3802404"/>
              <a:ext cx="38216" cy="19113"/>
            </a:xfrm>
            <a:custGeom>
              <a:avLst/>
              <a:gdLst/>
              <a:ahLst/>
              <a:cxnLst/>
              <a:rect l="0" t="0" r="0" b="0"/>
              <a:pathLst>
                <a:path w="120000" h="120000" extrusionOk="0">
                  <a:moveTo>
                    <a:pt x="90000" y="120000"/>
                  </a:moveTo>
                  <a:cubicBezTo>
                    <a:pt x="30000" y="120000"/>
                    <a:pt x="0" y="0"/>
                    <a:pt x="60000" y="0"/>
                  </a:cubicBezTo>
                  <a:cubicBezTo>
                    <a:pt x="90000" y="0"/>
                    <a:pt x="120000" y="120000"/>
                    <a:pt x="90000" y="12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sp>
          <p:nvSpPr>
            <p:cNvPr id="397" name="Shape 2673">
              <a:extLst>
                <a:ext uri="{FF2B5EF4-FFF2-40B4-BE49-F238E27FC236}">
                  <a16:creationId xmlns:a16="http://schemas.microsoft.com/office/drawing/2014/main" id="{E8E0C940-45A7-462A-8517-8D3B13B18B76}"/>
                </a:ext>
              </a:extLst>
            </p:cNvPr>
            <p:cNvSpPr/>
            <p:nvPr/>
          </p:nvSpPr>
          <p:spPr>
            <a:xfrm>
              <a:off x="5467694" y="6086410"/>
              <a:ext cx="85988" cy="111493"/>
            </a:xfrm>
            <a:custGeom>
              <a:avLst/>
              <a:gdLst/>
              <a:ahLst/>
              <a:cxnLst/>
              <a:rect l="0" t="0" r="0" b="0"/>
              <a:pathLst>
                <a:path w="120000" h="120000" extrusionOk="0">
                  <a:moveTo>
                    <a:pt x="120000" y="110000"/>
                  </a:moveTo>
                  <a:cubicBezTo>
                    <a:pt x="106666" y="80000"/>
                    <a:pt x="93333" y="40000"/>
                    <a:pt x="66666" y="20000"/>
                  </a:cubicBezTo>
                  <a:cubicBezTo>
                    <a:pt x="53333" y="10000"/>
                    <a:pt x="40000" y="0"/>
                    <a:pt x="26666" y="20000"/>
                  </a:cubicBezTo>
                  <a:cubicBezTo>
                    <a:pt x="26666" y="20000"/>
                    <a:pt x="0" y="20000"/>
                    <a:pt x="0" y="30000"/>
                  </a:cubicBezTo>
                  <a:cubicBezTo>
                    <a:pt x="13333" y="40000"/>
                    <a:pt x="40000" y="30000"/>
                    <a:pt x="40000" y="50000"/>
                  </a:cubicBezTo>
                  <a:cubicBezTo>
                    <a:pt x="40000" y="60000"/>
                    <a:pt x="40000" y="60000"/>
                    <a:pt x="40000" y="70000"/>
                  </a:cubicBezTo>
                  <a:cubicBezTo>
                    <a:pt x="40000" y="80000"/>
                    <a:pt x="53333" y="70000"/>
                    <a:pt x="53333" y="70000"/>
                  </a:cubicBezTo>
                  <a:cubicBezTo>
                    <a:pt x="66666" y="80000"/>
                    <a:pt x="40000" y="80000"/>
                    <a:pt x="40000" y="80000"/>
                  </a:cubicBezTo>
                  <a:cubicBezTo>
                    <a:pt x="40000" y="90000"/>
                    <a:pt x="66666" y="110000"/>
                    <a:pt x="80000" y="110000"/>
                  </a:cubicBezTo>
                  <a:cubicBezTo>
                    <a:pt x="80000" y="110000"/>
                    <a:pt x="26666" y="70000"/>
                    <a:pt x="80000" y="90000"/>
                  </a:cubicBezTo>
                  <a:cubicBezTo>
                    <a:pt x="93333" y="90000"/>
                    <a:pt x="120000" y="120000"/>
                    <a:pt x="120000" y="110000"/>
                  </a:cubicBezTo>
                  <a:cubicBezTo>
                    <a:pt x="106666" y="100000"/>
                    <a:pt x="120000" y="120000"/>
                    <a:pt x="120000" y="110000"/>
                  </a:cubicBezTo>
                  <a:close/>
                </a:path>
              </a:pathLst>
            </a:custGeom>
            <a:grpFill/>
            <a:ln w="3175" cap="flat" cmpd="sng">
              <a:solidFill>
                <a:schemeClr val="tx1">
                  <a:lumMod val="75000"/>
                  <a:lumOff val="25000"/>
                </a:schemeClr>
              </a:solidFill>
              <a:prstDash val="solid"/>
              <a:round/>
              <a:headEnd type="none" w="med" len="med"/>
              <a:tailEnd type="none" w="med" len="med"/>
            </a:ln>
          </p:spPr>
          <p:txBody>
            <a:bodyPr lIns="68570" tIns="34275" rIns="68570" bIns="34275" anchor="t" anchorCtr="0">
              <a:noAutofit/>
            </a:bodyPr>
            <a:lstStyle/>
            <a:p>
              <a:pPr algn="ctr" defTabSz="685800">
                <a:spcBef>
                  <a:spcPct val="50000"/>
                </a:spcBef>
              </a:pPr>
              <a:endParaRPr sz="2700" i="0">
                <a:solidFill>
                  <a:srgbClr val="929292">
                    <a:lumMod val="50000"/>
                  </a:srgbClr>
                </a:solidFill>
                <a:latin typeface="Lato"/>
                <a:ea typeface="Lato"/>
                <a:cs typeface="Lato"/>
                <a:sym typeface="Lato"/>
              </a:endParaRPr>
            </a:p>
          </p:txBody>
        </p:sp>
      </p:grpSp>
      <p:sp>
        <p:nvSpPr>
          <p:cNvPr id="2" name="TextBox 1">
            <a:extLst>
              <a:ext uri="{FF2B5EF4-FFF2-40B4-BE49-F238E27FC236}">
                <a16:creationId xmlns:a16="http://schemas.microsoft.com/office/drawing/2014/main" id="{CD04FD20-9BAE-462F-8A73-62A06B3889D2}"/>
              </a:ext>
            </a:extLst>
          </p:cNvPr>
          <p:cNvSpPr txBox="1"/>
          <p:nvPr/>
        </p:nvSpPr>
        <p:spPr>
          <a:xfrm>
            <a:off x="432076" y="3406599"/>
            <a:ext cx="4188569" cy="1849224"/>
          </a:xfrm>
          <a:prstGeom prst="rect">
            <a:avLst/>
          </a:prstGeom>
          <a:noFill/>
        </p:spPr>
        <p:txBody>
          <a:bodyPr wrap="square" rtlCol="0">
            <a:spAutoFit/>
          </a:bodyPr>
          <a:lstStyle/>
          <a:p>
            <a:pPr defTabSz="685800">
              <a:lnSpc>
                <a:spcPts val="2250"/>
              </a:lnSpc>
              <a:spcBef>
                <a:spcPct val="50000"/>
              </a:spcBef>
            </a:pPr>
            <a:r>
              <a:rPr lang="en-US" sz="1800" i="0" dirty="0">
                <a:solidFill>
                  <a:srgbClr val="FFFFFF"/>
                </a:solidFill>
                <a:latin typeface="Calibri"/>
                <a:ea typeface="+mn-ea"/>
              </a:rPr>
              <a:t>EPRI is advancing energy technologies and informing decision-making through ~$450M in collaborative annual research with more than 450 entities in 45 countries – spanning the production, delivery, and use of energy.</a:t>
            </a:r>
          </a:p>
        </p:txBody>
      </p:sp>
      <p:sp>
        <p:nvSpPr>
          <p:cNvPr id="3" name="Rectangle 2">
            <a:extLst>
              <a:ext uri="{FF2B5EF4-FFF2-40B4-BE49-F238E27FC236}">
                <a16:creationId xmlns:a16="http://schemas.microsoft.com/office/drawing/2014/main" id="{F49E3A37-084F-4220-9BC5-FC0E7AA5B88C}"/>
              </a:ext>
            </a:extLst>
          </p:cNvPr>
          <p:cNvSpPr>
            <a:spLocks noChangeAspect="1"/>
          </p:cNvSpPr>
          <p:nvPr/>
        </p:nvSpPr>
        <p:spPr bwMode="auto">
          <a:xfrm>
            <a:off x="432077" y="3172814"/>
            <a:ext cx="4142775" cy="97865"/>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400" name="Flowchart: Delay 399">
            <a:extLst>
              <a:ext uri="{FF2B5EF4-FFF2-40B4-BE49-F238E27FC236}">
                <a16:creationId xmlns:a16="http://schemas.microsoft.com/office/drawing/2014/main" id="{19BB5822-B23B-4FD2-8E39-082A38027978}"/>
              </a:ext>
            </a:extLst>
          </p:cNvPr>
          <p:cNvSpPr/>
          <p:nvPr/>
        </p:nvSpPr>
        <p:spPr bwMode="auto">
          <a:xfrm rot="10800000">
            <a:off x="5054886" y="1653223"/>
            <a:ext cx="4135189" cy="3304448"/>
          </a:xfrm>
          <a:custGeom>
            <a:avLst/>
            <a:gdLst>
              <a:gd name="connsiteX0" fmla="*/ 0 w 5005340"/>
              <a:gd name="connsiteY0" fmla="*/ 0 h 5005340"/>
              <a:gd name="connsiteX1" fmla="*/ 2502670 w 5005340"/>
              <a:gd name="connsiteY1" fmla="*/ 0 h 5005340"/>
              <a:gd name="connsiteX2" fmla="*/ 5005340 w 5005340"/>
              <a:gd name="connsiteY2" fmla="*/ 2502670 h 5005340"/>
              <a:gd name="connsiteX3" fmla="*/ 2502670 w 5005340"/>
              <a:gd name="connsiteY3" fmla="*/ 5005340 h 5005340"/>
              <a:gd name="connsiteX4" fmla="*/ 0 w 5005340"/>
              <a:gd name="connsiteY4" fmla="*/ 5005340 h 5005340"/>
              <a:gd name="connsiteX5" fmla="*/ 0 w 5005340"/>
              <a:gd name="connsiteY5" fmla="*/ 0 h 5005340"/>
              <a:gd name="connsiteX0" fmla="*/ 1338607 w 6343947"/>
              <a:gd name="connsiteY0" fmla="*/ 0 h 5014767"/>
              <a:gd name="connsiteX1" fmla="*/ 3841277 w 6343947"/>
              <a:gd name="connsiteY1" fmla="*/ 0 h 5014767"/>
              <a:gd name="connsiteX2" fmla="*/ 6343947 w 6343947"/>
              <a:gd name="connsiteY2" fmla="*/ 2502670 h 5014767"/>
              <a:gd name="connsiteX3" fmla="*/ 3841277 w 6343947"/>
              <a:gd name="connsiteY3" fmla="*/ 5005340 h 5014767"/>
              <a:gd name="connsiteX4" fmla="*/ 0 w 6343947"/>
              <a:gd name="connsiteY4" fmla="*/ 5014767 h 5014767"/>
              <a:gd name="connsiteX5" fmla="*/ 1338607 w 6343947"/>
              <a:gd name="connsiteY5" fmla="*/ 0 h 5014767"/>
              <a:gd name="connsiteX0" fmla="*/ 1 w 6343947"/>
              <a:gd name="connsiteY0" fmla="*/ 9427 h 5014767"/>
              <a:gd name="connsiteX1" fmla="*/ 3841277 w 6343947"/>
              <a:gd name="connsiteY1" fmla="*/ 0 h 5014767"/>
              <a:gd name="connsiteX2" fmla="*/ 6343947 w 6343947"/>
              <a:gd name="connsiteY2" fmla="*/ 2502670 h 5014767"/>
              <a:gd name="connsiteX3" fmla="*/ 3841277 w 6343947"/>
              <a:gd name="connsiteY3" fmla="*/ 5005340 h 5014767"/>
              <a:gd name="connsiteX4" fmla="*/ 0 w 6343947"/>
              <a:gd name="connsiteY4" fmla="*/ 5014767 h 5014767"/>
              <a:gd name="connsiteX5" fmla="*/ 1 w 6343947"/>
              <a:gd name="connsiteY5" fmla="*/ 9427 h 5014767"/>
              <a:gd name="connsiteX0" fmla="*/ 443061 w 6787007"/>
              <a:gd name="connsiteY0" fmla="*/ 9427 h 5014767"/>
              <a:gd name="connsiteX1" fmla="*/ 4284337 w 6787007"/>
              <a:gd name="connsiteY1" fmla="*/ 0 h 5014767"/>
              <a:gd name="connsiteX2" fmla="*/ 6787007 w 6787007"/>
              <a:gd name="connsiteY2" fmla="*/ 2502670 h 5014767"/>
              <a:gd name="connsiteX3" fmla="*/ 4284337 w 6787007"/>
              <a:gd name="connsiteY3" fmla="*/ 5005340 h 5014767"/>
              <a:gd name="connsiteX4" fmla="*/ 0 w 6787007"/>
              <a:gd name="connsiteY4" fmla="*/ 5014767 h 5014767"/>
              <a:gd name="connsiteX5" fmla="*/ 443061 w 6787007"/>
              <a:gd name="connsiteY5" fmla="*/ 9427 h 5014767"/>
              <a:gd name="connsiteX0" fmla="*/ 1 w 6787007"/>
              <a:gd name="connsiteY0" fmla="*/ 9427 h 5014767"/>
              <a:gd name="connsiteX1" fmla="*/ 4284337 w 6787007"/>
              <a:gd name="connsiteY1" fmla="*/ 0 h 5014767"/>
              <a:gd name="connsiteX2" fmla="*/ 6787007 w 6787007"/>
              <a:gd name="connsiteY2" fmla="*/ 2502670 h 5014767"/>
              <a:gd name="connsiteX3" fmla="*/ 4284337 w 6787007"/>
              <a:gd name="connsiteY3" fmla="*/ 5005340 h 5014767"/>
              <a:gd name="connsiteX4" fmla="*/ 0 w 6787007"/>
              <a:gd name="connsiteY4" fmla="*/ 5014767 h 5014767"/>
              <a:gd name="connsiteX5" fmla="*/ 1 w 6787007"/>
              <a:gd name="connsiteY5" fmla="*/ 9427 h 501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7007" h="5014767">
                <a:moveTo>
                  <a:pt x="1" y="9427"/>
                </a:moveTo>
                <a:lnTo>
                  <a:pt x="4284337" y="0"/>
                </a:lnTo>
                <a:cubicBezTo>
                  <a:pt x="5666523" y="0"/>
                  <a:pt x="6787007" y="1120484"/>
                  <a:pt x="6787007" y="2502670"/>
                </a:cubicBezTo>
                <a:cubicBezTo>
                  <a:pt x="6787007" y="3884856"/>
                  <a:pt x="5666523" y="5005340"/>
                  <a:pt x="4284337" y="5005340"/>
                </a:cubicBezTo>
                <a:lnTo>
                  <a:pt x="0" y="5014767"/>
                </a:lnTo>
                <a:cubicBezTo>
                  <a:pt x="0" y="3346320"/>
                  <a:pt x="1" y="1677874"/>
                  <a:pt x="1" y="9427"/>
                </a:cubicBezTo>
                <a:close/>
              </a:path>
            </a:pathLst>
          </a:custGeom>
          <a:solidFill>
            <a:schemeClr val="bg2">
              <a:lumMod val="60000"/>
              <a:lumOff val="40000"/>
              <a:alpha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401" name="Oval 400">
            <a:extLst>
              <a:ext uri="{FF2B5EF4-FFF2-40B4-BE49-F238E27FC236}">
                <a16:creationId xmlns:a16="http://schemas.microsoft.com/office/drawing/2014/main" id="{9ADB8FA1-EAD4-4054-8841-F5082DA8E1EB}"/>
              </a:ext>
            </a:extLst>
          </p:cNvPr>
          <p:cNvSpPr>
            <a:spLocks noChangeAspect="1"/>
          </p:cNvSpPr>
          <p:nvPr/>
        </p:nvSpPr>
        <p:spPr bwMode="auto">
          <a:xfrm>
            <a:off x="5500840" y="1916446"/>
            <a:ext cx="2778005" cy="2778005"/>
          </a:xfrm>
          <a:prstGeom prst="ellipse">
            <a:avLst/>
          </a:prstGeom>
          <a:solidFill>
            <a:schemeClr val="tx2">
              <a:alpha val="40000"/>
            </a:schemeClr>
          </a:solidFill>
          <a:ln w="9525" cap="flat" cmpd="sng" algn="ctr">
            <a:noFill/>
            <a:prstDash val="solid"/>
            <a:round/>
            <a:headEnd type="none" w="med" len="med"/>
            <a:tailEnd type="none" w="med" len="med"/>
          </a:ln>
          <a:effectLst>
            <a:outerShdw blurRad="292100" dir="5400000" sx="113000" sy="113000" algn="t" rotWithShape="0">
              <a:prstClr val="black">
                <a:alpha val="38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402" name="Rectangle 401">
            <a:extLst>
              <a:ext uri="{FF2B5EF4-FFF2-40B4-BE49-F238E27FC236}">
                <a16:creationId xmlns:a16="http://schemas.microsoft.com/office/drawing/2014/main" id="{AA5A0A13-0998-44A8-BB0F-F632F6F9186A}"/>
              </a:ext>
            </a:extLst>
          </p:cNvPr>
          <p:cNvSpPr/>
          <p:nvPr/>
        </p:nvSpPr>
        <p:spPr>
          <a:xfrm>
            <a:off x="416184" y="1393269"/>
            <a:ext cx="4100375" cy="1682512"/>
          </a:xfrm>
          <a:prstGeom prst="rect">
            <a:avLst/>
          </a:prstGeom>
        </p:spPr>
        <p:txBody>
          <a:bodyPr wrap="square">
            <a:spAutoFit/>
          </a:bodyPr>
          <a:lstStyle/>
          <a:p>
            <a:pPr defTabSz="685800">
              <a:spcBef>
                <a:spcPts val="720"/>
              </a:spcBef>
            </a:pPr>
            <a:r>
              <a:rPr lang="en-US" sz="4950" b="1" i="0" dirty="0">
                <a:solidFill>
                  <a:srgbClr val="FFFFFF"/>
                </a:solidFill>
                <a:latin typeface="Century Gothic"/>
                <a:ea typeface="+mn-ea"/>
              </a:rPr>
              <a:t>EPRI</a:t>
            </a:r>
          </a:p>
          <a:p>
            <a:pPr defTabSz="685800">
              <a:spcBef>
                <a:spcPts val="720"/>
              </a:spcBef>
            </a:pPr>
            <a:r>
              <a:rPr lang="en-US" b="1" i="0" dirty="0">
                <a:solidFill>
                  <a:srgbClr val="FFFFFF"/>
                </a:solidFill>
                <a:latin typeface="Century Gothic"/>
                <a:ea typeface="+mn-ea"/>
              </a:rPr>
              <a:t>Leading Global Collaborative Energy R&amp;D</a:t>
            </a:r>
          </a:p>
        </p:txBody>
      </p:sp>
      <p:grpSp>
        <p:nvGrpSpPr>
          <p:cNvPr id="438" name="Group 437">
            <a:extLst>
              <a:ext uri="{FF2B5EF4-FFF2-40B4-BE49-F238E27FC236}">
                <a16:creationId xmlns:a16="http://schemas.microsoft.com/office/drawing/2014/main" id="{ACA1ED45-482E-9C02-0DB0-4AF7B4D5800A}"/>
              </a:ext>
            </a:extLst>
          </p:cNvPr>
          <p:cNvGrpSpPr/>
          <p:nvPr/>
        </p:nvGrpSpPr>
        <p:grpSpPr>
          <a:xfrm>
            <a:off x="6037687" y="2665370"/>
            <a:ext cx="1704314" cy="1303239"/>
            <a:chOff x="8184677" y="2514259"/>
            <a:chExt cx="2272418" cy="1737652"/>
          </a:xfrm>
        </p:grpSpPr>
        <p:sp>
          <p:nvSpPr>
            <p:cNvPr id="432" name="TextBox 431">
              <a:extLst>
                <a:ext uri="{FF2B5EF4-FFF2-40B4-BE49-F238E27FC236}">
                  <a16:creationId xmlns:a16="http://schemas.microsoft.com/office/drawing/2014/main" id="{4F47D538-E44E-C058-1CE8-417EFF6918F1}"/>
                </a:ext>
              </a:extLst>
            </p:cNvPr>
            <p:cNvSpPr txBox="1"/>
            <p:nvPr/>
          </p:nvSpPr>
          <p:spPr>
            <a:xfrm>
              <a:off x="8233836" y="2514259"/>
              <a:ext cx="2174101" cy="492443"/>
            </a:xfrm>
            <a:prstGeom prst="rect">
              <a:avLst/>
            </a:prstGeom>
            <a:noFill/>
          </p:spPr>
          <p:txBody>
            <a:bodyPr wrap="none" rtlCol="0">
              <a:spAutoFit/>
            </a:bodyPr>
            <a:lstStyle/>
            <a:p>
              <a:pPr algn="ctr" defTabSz="685800">
                <a:spcBef>
                  <a:spcPts val="0"/>
                </a:spcBef>
              </a:pPr>
              <a:r>
                <a:rPr lang="en-US" sz="1800" b="1" i="0" dirty="0">
                  <a:solidFill>
                    <a:srgbClr val="FFFFFF"/>
                  </a:solidFill>
                  <a:latin typeface="Century Gothic"/>
                  <a:ea typeface="+mn-ea"/>
                </a:rPr>
                <a:t>Independent</a:t>
              </a:r>
            </a:p>
          </p:txBody>
        </p:sp>
        <p:sp>
          <p:nvSpPr>
            <p:cNvPr id="435" name="TextBox 434">
              <a:extLst>
                <a:ext uri="{FF2B5EF4-FFF2-40B4-BE49-F238E27FC236}">
                  <a16:creationId xmlns:a16="http://schemas.microsoft.com/office/drawing/2014/main" id="{70C068A6-1EC9-CA44-85A7-2716EF61BBE3}"/>
                </a:ext>
              </a:extLst>
            </p:cNvPr>
            <p:cNvSpPr txBox="1"/>
            <p:nvPr/>
          </p:nvSpPr>
          <p:spPr>
            <a:xfrm>
              <a:off x="8468943" y="3136864"/>
              <a:ext cx="1703886" cy="492443"/>
            </a:xfrm>
            <a:prstGeom prst="rect">
              <a:avLst/>
            </a:prstGeom>
            <a:noFill/>
          </p:spPr>
          <p:txBody>
            <a:bodyPr wrap="none" rtlCol="0">
              <a:spAutoFit/>
            </a:bodyPr>
            <a:lstStyle/>
            <a:p>
              <a:pPr algn="ctr" defTabSz="685800">
                <a:spcBef>
                  <a:spcPts val="0"/>
                </a:spcBef>
              </a:pPr>
              <a:r>
                <a:rPr lang="en-US" sz="1800" b="1" i="0" dirty="0">
                  <a:solidFill>
                    <a:srgbClr val="FFFFFF"/>
                  </a:solidFill>
                  <a:latin typeface="Century Gothic"/>
                  <a:ea typeface="+mn-ea"/>
                </a:rPr>
                <a:t>Non-Profit</a:t>
              </a:r>
            </a:p>
          </p:txBody>
        </p:sp>
        <p:sp>
          <p:nvSpPr>
            <p:cNvPr id="437" name="TextBox 436">
              <a:extLst>
                <a:ext uri="{FF2B5EF4-FFF2-40B4-BE49-F238E27FC236}">
                  <a16:creationId xmlns:a16="http://schemas.microsoft.com/office/drawing/2014/main" id="{178CD083-A273-E1BA-D8CA-C836E6098A53}"/>
                </a:ext>
              </a:extLst>
            </p:cNvPr>
            <p:cNvSpPr txBox="1"/>
            <p:nvPr/>
          </p:nvSpPr>
          <p:spPr>
            <a:xfrm>
              <a:off x="8184677" y="3759468"/>
              <a:ext cx="2272418" cy="492443"/>
            </a:xfrm>
            <a:prstGeom prst="rect">
              <a:avLst/>
            </a:prstGeom>
            <a:noFill/>
          </p:spPr>
          <p:txBody>
            <a:bodyPr wrap="none" rtlCol="0">
              <a:spAutoFit/>
            </a:bodyPr>
            <a:lstStyle/>
            <a:p>
              <a:pPr algn="ctr" defTabSz="685800">
                <a:spcBef>
                  <a:spcPts val="0"/>
                </a:spcBef>
              </a:pPr>
              <a:r>
                <a:rPr lang="en-US" sz="1800" b="1" i="0" dirty="0">
                  <a:solidFill>
                    <a:srgbClr val="FFFFFF"/>
                  </a:solidFill>
                  <a:latin typeface="Century Gothic"/>
                  <a:ea typeface="+mn-ea"/>
                </a:rPr>
                <a:t>Collaborative</a:t>
              </a:r>
            </a:p>
          </p:txBody>
        </p:sp>
      </p:grpSp>
      <p:sp>
        <p:nvSpPr>
          <p:cNvPr id="403" name="TextBox 402">
            <a:extLst>
              <a:ext uri="{FF2B5EF4-FFF2-40B4-BE49-F238E27FC236}">
                <a16:creationId xmlns:a16="http://schemas.microsoft.com/office/drawing/2014/main" id="{6CE1C714-DC18-1C91-426A-ECE1BCF5F8D2}"/>
              </a:ext>
            </a:extLst>
          </p:cNvPr>
          <p:cNvSpPr txBox="1"/>
          <p:nvPr/>
        </p:nvSpPr>
        <p:spPr>
          <a:xfrm>
            <a:off x="7003356" y="5289125"/>
            <a:ext cx="1890261" cy="369332"/>
          </a:xfrm>
          <a:prstGeom prst="rect">
            <a:avLst/>
          </a:prstGeom>
          <a:noFill/>
        </p:spPr>
        <p:txBody>
          <a:bodyPr wrap="none" rtlCol="0">
            <a:spAutoFit/>
          </a:bodyPr>
          <a:lstStyle/>
          <a:p>
            <a:pPr defTabSz="685800">
              <a:spcBef>
                <a:spcPts val="0"/>
              </a:spcBef>
            </a:pPr>
            <a:r>
              <a:rPr lang="en-US" sz="1800" b="1" i="0" dirty="0">
                <a:solidFill>
                  <a:srgbClr val="FFFFFF"/>
                </a:solidFill>
                <a:latin typeface="Century Gothic"/>
                <a:ea typeface="+mn-ea"/>
              </a:rPr>
              <a:t>www.EPRI.com </a:t>
            </a:r>
          </a:p>
        </p:txBody>
      </p:sp>
    </p:spTree>
    <p:extLst>
      <p:ext uri="{BB962C8B-B14F-4D97-AF65-F5344CB8AC3E}">
        <p14:creationId xmlns:p14="http://schemas.microsoft.com/office/powerpoint/2010/main" val="3794519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s and charts">
            <a:extLst>
              <a:ext uri="{FF2B5EF4-FFF2-40B4-BE49-F238E27FC236}">
                <a16:creationId xmlns:a16="http://schemas.microsoft.com/office/drawing/2014/main" id="{C89396D8-91A4-D81E-2B3B-A691EB65EA50}"/>
              </a:ext>
            </a:extLst>
          </p:cNvPr>
          <p:cNvPicPr>
            <a:picLocks noGrp="1" noChangeAspect="1"/>
          </p:cNvPicPr>
          <p:nvPr>
            <p:ph sz="half" idx="11"/>
          </p:nvPr>
        </p:nvPicPr>
        <p:blipFill>
          <a:blip r:embed="rId2" cstate="print">
            <a:extLst>
              <a:ext uri="{28A0092B-C50C-407E-A947-70E740481C1C}">
                <a14:useLocalDpi xmlns:a14="http://schemas.microsoft.com/office/drawing/2010/main" val="0"/>
              </a:ext>
            </a:extLst>
          </a:blip>
          <a:stretch>
            <a:fillRect/>
          </a:stretch>
        </p:blipFill>
        <p:spPr>
          <a:xfrm>
            <a:off x="170072" y="4150526"/>
            <a:ext cx="4041648" cy="2131337"/>
          </a:xfrm>
        </p:spPr>
      </p:pic>
      <p:sp>
        <p:nvSpPr>
          <p:cNvPr id="2" name="Title 1">
            <a:extLst>
              <a:ext uri="{FF2B5EF4-FFF2-40B4-BE49-F238E27FC236}">
                <a16:creationId xmlns:a16="http://schemas.microsoft.com/office/drawing/2014/main" id="{81F4325B-EAA5-F826-3E31-C42B7BF47345}"/>
              </a:ext>
            </a:extLst>
          </p:cNvPr>
          <p:cNvSpPr>
            <a:spLocks noGrp="1"/>
          </p:cNvSpPr>
          <p:nvPr>
            <p:ph type="title"/>
          </p:nvPr>
        </p:nvSpPr>
        <p:spPr>
          <a:xfrm>
            <a:off x="2895601" y="152400"/>
            <a:ext cx="6019799" cy="655638"/>
          </a:xfrm>
        </p:spPr>
        <p:txBody>
          <a:bodyPr anchor="ctr">
            <a:normAutofit/>
          </a:bodyPr>
          <a:lstStyle/>
          <a:p>
            <a:r>
              <a:rPr lang="en-US" dirty="0"/>
              <a:t>Project Goals &amp; Objectives</a:t>
            </a:r>
          </a:p>
        </p:txBody>
      </p:sp>
      <p:pic>
        <p:nvPicPr>
          <p:cNvPr id="8" name="Picture 7" descr="People attending a meeting">
            <a:extLst>
              <a:ext uri="{FF2B5EF4-FFF2-40B4-BE49-F238E27FC236}">
                <a16:creationId xmlns:a16="http://schemas.microsoft.com/office/drawing/2014/main" id="{4E23DE33-F7F0-3958-0E06-C13855AF2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19" y="4147260"/>
            <a:ext cx="3500581" cy="2333722"/>
          </a:xfrm>
          <a:prstGeom prst="rect">
            <a:avLst/>
          </a:prstGeom>
        </p:spPr>
      </p:pic>
      <p:sp>
        <p:nvSpPr>
          <p:cNvPr id="9" name="TextBox 8">
            <a:extLst>
              <a:ext uri="{FF2B5EF4-FFF2-40B4-BE49-F238E27FC236}">
                <a16:creationId xmlns:a16="http://schemas.microsoft.com/office/drawing/2014/main" id="{93272217-B4F9-7A90-DAEF-6F55C0CF328C}"/>
              </a:ext>
            </a:extLst>
          </p:cNvPr>
          <p:cNvSpPr txBox="1"/>
          <p:nvPr/>
        </p:nvSpPr>
        <p:spPr>
          <a:xfrm>
            <a:off x="380906" y="3617686"/>
            <a:ext cx="3830814"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Reliable and Data Driven</a:t>
            </a:r>
          </a:p>
        </p:txBody>
      </p:sp>
      <p:sp>
        <p:nvSpPr>
          <p:cNvPr id="11" name="TextBox 10">
            <a:extLst>
              <a:ext uri="{FF2B5EF4-FFF2-40B4-BE49-F238E27FC236}">
                <a16:creationId xmlns:a16="http://schemas.microsoft.com/office/drawing/2014/main" id="{482D311B-C52D-4BA5-7718-8825D7694FC2}"/>
              </a:ext>
            </a:extLst>
          </p:cNvPr>
          <p:cNvSpPr txBox="1"/>
          <p:nvPr/>
        </p:nvSpPr>
        <p:spPr>
          <a:xfrm>
            <a:off x="4948221" y="3617685"/>
            <a:ext cx="3967179"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Stakeholder Engagement</a:t>
            </a:r>
          </a:p>
        </p:txBody>
      </p:sp>
      <p:sp>
        <p:nvSpPr>
          <p:cNvPr id="14" name="TextBox 13">
            <a:extLst>
              <a:ext uri="{FF2B5EF4-FFF2-40B4-BE49-F238E27FC236}">
                <a16:creationId xmlns:a16="http://schemas.microsoft.com/office/drawing/2014/main" id="{AAC046A8-46C6-61CE-3169-C9FB58E096B7}"/>
              </a:ext>
            </a:extLst>
          </p:cNvPr>
          <p:cNvSpPr txBox="1"/>
          <p:nvPr/>
        </p:nvSpPr>
        <p:spPr>
          <a:xfrm>
            <a:off x="2847448" y="1062181"/>
            <a:ext cx="3458102"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w="0"/>
                <a:solidFill>
                  <a:srgbClr val="000000"/>
                </a:solidFill>
                <a:effectLst/>
                <a:uLnTx/>
                <a:uFillTx/>
                <a:latin typeface="Arial" charset="0"/>
                <a:ea typeface="ＭＳ Ｐゴシック" pitchFamily="84" charset="-128"/>
                <a:cs typeface="+mn-cs"/>
              </a:rPr>
              <a:t>Comprehensive Study</a:t>
            </a:r>
          </a:p>
        </p:txBody>
      </p:sp>
      <p:pic>
        <p:nvPicPr>
          <p:cNvPr id="16" name="Picture 15" descr="Books on a shelf">
            <a:extLst>
              <a:ext uri="{FF2B5EF4-FFF2-40B4-BE49-F238E27FC236}">
                <a16:creationId xmlns:a16="http://schemas.microsoft.com/office/drawing/2014/main" id="{2101065D-C4DE-B017-E353-6D00BB2FB6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509" y="1591756"/>
            <a:ext cx="2890982" cy="1928336"/>
          </a:xfrm>
          <a:prstGeom prst="rect">
            <a:avLst/>
          </a:prstGeom>
        </p:spPr>
      </p:pic>
    </p:spTree>
    <p:extLst>
      <p:ext uri="{BB962C8B-B14F-4D97-AF65-F5344CB8AC3E}">
        <p14:creationId xmlns:p14="http://schemas.microsoft.com/office/powerpoint/2010/main" val="3536256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3B19-520F-E856-DF50-2F64F0D1DA03}"/>
              </a:ext>
            </a:extLst>
          </p:cNvPr>
          <p:cNvSpPr>
            <a:spLocks noGrp="1"/>
          </p:cNvSpPr>
          <p:nvPr>
            <p:ph type="title"/>
          </p:nvPr>
        </p:nvSpPr>
        <p:spPr>
          <a:xfrm>
            <a:off x="2895601" y="152400"/>
            <a:ext cx="6019799" cy="655638"/>
          </a:xfrm>
        </p:spPr>
        <p:txBody>
          <a:bodyPr anchor="ctr" anchorCtr="0">
            <a:normAutofit fontScale="90000"/>
          </a:bodyPr>
          <a:lstStyle/>
          <a:p>
            <a:r>
              <a:rPr lang="en-US" b="1" dirty="0"/>
              <a:t>ITCS Scope – Fiscal Responsibility Act 2023</a:t>
            </a:r>
          </a:p>
        </p:txBody>
      </p:sp>
      <p:graphicFrame>
        <p:nvGraphicFramePr>
          <p:cNvPr id="6" name="Content Placeholder 1">
            <a:extLst>
              <a:ext uri="{FF2B5EF4-FFF2-40B4-BE49-F238E27FC236}">
                <a16:creationId xmlns:a16="http://schemas.microsoft.com/office/drawing/2014/main" id="{CCFEB10A-2A75-DB91-AA2D-EB8D1A658DA7}"/>
              </a:ext>
            </a:extLst>
          </p:cNvPr>
          <p:cNvGraphicFramePr/>
          <p:nvPr/>
        </p:nvGraphicFramePr>
        <p:xfrm>
          <a:off x="346074" y="1325562"/>
          <a:ext cx="8416926"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856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C0E8B9-C6A5-454C-A93C-6F9DBB4BB7FA}"/>
              </a:ext>
            </a:extLst>
          </p:cNvPr>
          <p:cNvSpPr>
            <a:spLocks noGrp="1"/>
          </p:cNvSpPr>
          <p:nvPr>
            <p:ph type="title"/>
          </p:nvPr>
        </p:nvSpPr>
        <p:spPr/>
        <p:txBody>
          <a:bodyPr/>
          <a:lstStyle/>
          <a:p>
            <a:r>
              <a:rPr lang="en-US" dirty="0"/>
              <a:t>Project Status and Timeline</a:t>
            </a:r>
          </a:p>
        </p:txBody>
      </p:sp>
      <p:sp>
        <p:nvSpPr>
          <p:cNvPr id="9" name="Rectangle: Rounded Corners 8">
            <a:extLst>
              <a:ext uri="{FF2B5EF4-FFF2-40B4-BE49-F238E27FC236}">
                <a16:creationId xmlns:a16="http://schemas.microsoft.com/office/drawing/2014/main" id="{265AB645-E88E-48EA-25F8-8447A2D4EA24}"/>
              </a:ext>
            </a:extLst>
          </p:cNvPr>
          <p:cNvSpPr/>
          <p:nvPr/>
        </p:nvSpPr>
        <p:spPr bwMode="auto">
          <a:xfrm>
            <a:off x="1081068" y="1494273"/>
            <a:ext cx="227385" cy="2691061"/>
          </a:xfrm>
          <a:prstGeom prst="roundRect">
            <a:avLst>
              <a:gd name="adj" fmla="val 50000"/>
            </a:avLst>
          </a:prstGeom>
          <a:solidFill>
            <a:schemeClr val="bg1">
              <a:lumMod val="85000"/>
            </a:schemeClr>
          </a:solidFill>
          <a:ln w="9525" cap="rnd" cmpd="sng" algn="ctr">
            <a:noFill/>
            <a:prstDash val="solid"/>
            <a:round/>
            <a:headEnd type="none" w="med" len="med"/>
            <a:tailEnd type="none" w="med" len="med"/>
          </a:ln>
          <a:effectLst>
            <a:softEdge rad="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12" name="Oval 11">
            <a:extLst>
              <a:ext uri="{FF2B5EF4-FFF2-40B4-BE49-F238E27FC236}">
                <a16:creationId xmlns:a16="http://schemas.microsoft.com/office/drawing/2014/main" id="{4C43DB22-9FD2-C5C8-2DC3-B1C2F73EC4F9}"/>
              </a:ext>
            </a:extLst>
          </p:cNvPr>
          <p:cNvSpPr/>
          <p:nvPr/>
        </p:nvSpPr>
        <p:spPr bwMode="auto">
          <a:xfrm>
            <a:off x="1063564" y="2313956"/>
            <a:ext cx="262392" cy="262392"/>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pic>
        <p:nvPicPr>
          <p:cNvPr id="16" name="Graphic 15" descr="Books with solid fill">
            <a:extLst>
              <a:ext uri="{FF2B5EF4-FFF2-40B4-BE49-F238E27FC236}">
                <a16:creationId xmlns:a16="http://schemas.microsoft.com/office/drawing/2014/main" id="{998CF798-0663-697D-47E2-D4B6DBECB0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8803" y="1290221"/>
            <a:ext cx="413800" cy="413800"/>
          </a:xfrm>
          <a:prstGeom prst="rect">
            <a:avLst/>
          </a:prstGeom>
        </p:spPr>
      </p:pic>
      <p:pic>
        <p:nvPicPr>
          <p:cNvPr id="18" name="Graphic 17" descr="Pie chart with solid fill">
            <a:extLst>
              <a:ext uri="{FF2B5EF4-FFF2-40B4-BE49-F238E27FC236}">
                <a16:creationId xmlns:a16="http://schemas.microsoft.com/office/drawing/2014/main" id="{14924F49-2F91-9AAA-9F5A-E3958BE974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749" y="4147673"/>
            <a:ext cx="457200" cy="457200"/>
          </a:xfrm>
          <a:prstGeom prst="rect">
            <a:avLst/>
          </a:prstGeom>
        </p:spPr>
      </p:pic>
      <p:pic>
        <p:nvPicPr>
          <p:cNvPr id="20" name="Graphic 19" descr="Head with gears with solid fill">
            <a:extLst>
              <a:ext uri="{FF2B5EF4-FFF2-40B4-BE49-F238E27FC236}">
                <a16:creationId xmlns:a16="http://schemas.microsoft.com/office/drawing/2014/main" id="{339E4264-FB71-F4DB-8C0A-F888BEBB4D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749" y="5132278"/>
            <a:ext cx="457200" cy="457200"/>
          </a:xfrm>
          <a:prstGeom prst="rect">
            <a:avLst/>
          </a:prstGeom>
        </p:spPr>
      </p:pic>
      <p:sp>
        <p:nvSpPr>
          <p:cNvPr id="21" name="Oval 20">
            <a:extLst>
              <a:ext uri="{FF2B5EF4-FFF2-40B4-BE49-F238E27FC236}">
                <a16:creationId xmlns:a16="http://schemas.microsoft.com/office/drawing/2014/main" id="{5E956C9D-DEEB-6641-BC17-63EFE9A2539D}"/>
              </a:ext>
            </a:extLst>
          </p:cNvPr>
          <p:cNvSpPr/>
          <p:nvPr/>
        </p:nvSpPr>
        <p:spPr bwMode="auto">
          <a:xfrm>
            <a:off x="1063564" y="1363077"/>
            <a:ext cx="262392" cy="26239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pic>
        <p:nvPicPr>
          <p:cNvPr id="23" name="Graphic 22" descr="Blog with solid fill">
            <a:extLst>
              <a:ext uri="{FF2B5EF4-FFF2-40B4-BE49-F238E27FC236}">
                <a16:creationId xmlns:a16="http://schemas.microsoft.com/office/drawing/2014/main" id="{AEC2B570-9D8C-8195-DB3C-28944DA3E8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749" y="2243996"/>
            <a:ext cx="457200" cy="457200"/>
          </a:xfrm>
          <a:prstGeom prst="rect">
            <a:avLst/>
          </a:prstGeom>
        </p:spPr>
      </p:pic>
      <p:sp>
        <p:nvSpPr>
          <p:cNvPr id="24" name="TextBox 23">
            <a:extLst>
              <a:ext uri="{FF2B5EF4-FFF2-40B4-BE49-F238E27FC236}">
                <a16:creationId xmlns:a16="http://schemas.microsoft.com/office/drawing/2014/main" id="{417FAFB7-DA4F-6D62-5BBA-7C81CE5DE573}"/>
              </a:ext>
            </a:extLst>
          </p:cNvPr>
          <p:cNvSpPr txBox="1"/>
          <p:nvPr/>
        </p:nvSpPr>
        <p:spPr>
          <a:xfrm>
            <a:off x="2560320" y="4856997"/>
            <a:ext cx="402336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Study Prep and Approach</a:t>
            </a:r>
          </a:p>
        </p:txBody>
      </p:sp>
      <p:sp>
        <p:nvSpPr>
          <p:cNvPr id="25" name="TextBox 24">
            <a:extLst>
              <a:ext uri="{FF2B5EF4-FFF2-40B4-BE49-F238E27FC236}">
                <a16:creationId xmlns:a16="http://schemas.microsoft.com/office/drawing/2014/main" id="{4D67771C-B64C-1E81-F35F-A2EC07DD2EED}"/>
              </a:ext>
            </a:extLst>
          </p:cNvPr>
          <p:cNvSpPr txBox="1"/>
          <p:nvPr/>
        </p:nvSpPr>
        <p:spPr>
          <a:xfrm>
            <a:off x="3340870" y="3914808"/>
            <a:ext cx="246226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Data Gathering</a:t>
            </a:r>
          </a:p>
        </p:txBody>
      </p:sp>
      <p:sp>
        <p:nvSpPr>
          <p:cNvPr id="26" name="TextBox 25">
            <a:extLst>
              <a:ext uri="{FF2B5EF4-FFF2-40B4-BE49-F238E27FC236}">
                <a16:creationId xmlns:a16="http://schemas.microsoft.com/office/drawing/2014/main" id="{5A76A1BE-6CB1-B74D-6DA9-09708FF275E9}"/>
              </a:ext>
            </a:extLst>
          </p:cNvPr>
          <p:cNvSpPr txBox="1"/>
          <p:nvPr/>
        </p:nvSpPr>
        <p:spPr>
          <a:xfrm>
            <a:off x="3790972" y="2998472"/>
            <a:ext cx="156205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Analysis</a:t>
            </a:r>
          </a:p>
        </p:txBody>
      </p:sp>
      <p:sp>
        <p:nvSpPr>
          <p:cNvPr id="27" name="Oval 26">
            <a:extLst>
              <a:ext uri="{FF2B5EF4-FFF2-40B4-BE49-F238E27FC236}">
                <a16:creationId xmlns:a16="http://schemas.microsoft.com/office/drawing/2014/main" id="{202F0997-48BD-D6C2-0585-EB68FF306784}"/>
              </a:ext>
            </a:extLst>
          </p:cNvPr>
          <p:cNvSpPr/>
          <p:nvPr/>
        </p:nvSpPr>
        <p:spPr bwMode="auto">
          <a:xfrm>
            <a:off x="1063564" y="3264835"/>
            <a:ext cx="262392" cy="262392"/>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pic>
        <p:nvPicPr>
          <p:cNvPr id="28" name="Graphic 105" descr="Bar chart">
            <a:extLst>
              <a:ext uri="{FF2B5EF4-FFF2-40B4-BE49-F238E27FC236}">
                <a16:creationId xmlns:a16="http://schemas.microsoft.com/office/drawing/2014/main" id="{C676337A-B8E2-7A2F-3893-0DF88562DD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9749" y="3346697"/>
            <a:ext cx="457200" cy="457200"/>
          </a:xfrm>
          <a:prstGeom prst="rect">
            <a:avLst/>
          </a:prstGeom>
        </p:spPr>
      </p:pic>
      <p:sp>
        <p:nvSpPr>
          <p:cNvPr id="29" name="TextBox 28">
            <a:extLst>
              <a:ext uri="{FF2B5EF4-FFF2-40B4-BE49-F238E27FC236}">
                <a16:creationId xmlns:a16="http://schemas.microsoft.com/office/drawing/2014/main" id="{68E5FBAB-BE1E-1634-2554-235E175EE3C6}"/>
              </a:ext>
            </a:extLst>
          </p:cNvPr>
          <p:cNvSpPr txBox="1"/>
          <p:nvPr/>
        </p:nvSpPr>
        <p:spPr>
          <a:xfrm>
            <a:off x="3052398" y="2019201"/>
            <a:ext cx="303920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Recommendations</a:t>
            </a:r>
          </a:p>
        </p:txBody>
      </p:sp>
      <p:sp>
        <p:nvSpPr>
          <p:cNvPr id="30" name="TextBox 29">
            <a:extLst>
              <a:ext uri="{FF2B5EF4-FFF2-40B4-BE49-F238E27FC236}">
                <a16:creationId xmlns:a16="http://schemas.microsoft.com/office/drawing/2014/main" id="{7586A392-2E2F-7536-A378-AB59E44B91CD}"/>
              </a:ext>
            </a:extLst>
          </p:cNvPr>
          <p:cNvSpPr txBox="1"/>
          <p:nvPr/>
        </p:nvSpPr>
        <p:spPr>
          <a:xfrm>
            <a:off x="2070507" y="1044871"/>
            <a:ext cx="5002987"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Final Report Submitted to FERC</a:t>
            </a:r>
          </a:p>
        </p:txBody>
      </p:sp>
      <p:cxnSp>
        <p:nvCxnSpPr>
          <p:cNvPr id="32" name="Straight Connector 31">
            <a:extLst>
              <a:ext uri="{FF2B5EF4-FFF2-40B4-BE49-F238E27FC236}">
                <a16:creationId xmlns:a16="http://schemas.microsoft.com/office/drawing/2014/main" id="{BE55BD57-4A03-3F22-8D4C-F8F5202811A5}"/>
              </a:ext>
            </a:extLst>
          </p:cNvPr>
          <p:cNvCxnSpPr>
            <a:cxnSpLocks/>
          </p:cNvCxnSpPr>
          <p:nvPr/>
        </p:nvCxnSpPr>
        <p:spPr bwMode="auto">
          <a:xfrm>
            <a:off x="1186296" y="1503253"/>
            <a:ext cx="5722823" cy="656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7B0BEA7F-19C4-F6F7-9E3C-A1DD61557AC1}"/>
              </a:ext>
            </a:extLst>
          </p:cNvPr>
          <p:cNvSpPr txBox="1"/>
          <p:nvPr/>
        </p:nvSpPr>
        <p:spPr>
          <a:xfrm>
            <a:off x="3790972" y="1506536"/>
            <a:ext cx="156205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Dec 2, 2024</a:t>
            </a:r>
          </a:p>
        </p:txBody>
      </p:sp>
      <p:cxnSp>
        <p:nvCxnSpPr>
          <p:cNvPr id="35" name="Straight Connector 34">
            <a:extLst>
              <a:ext uri="{FF2B5EF4-FFF2-40B4-BE49-F238E27FC236}">
                <a16:creationId xmlns:a16="http://schemas.microsoft.com/office/drawing/2014/main" id="{B5366B42-36EE-9287-1954-0D60FA26A16B}"/>
              </a:ext>
            </a:extLst>
          </p:cNvPr>
          <p:cNvCxnSpPr>
            <a:cxnSpLocks/>
          </p:cNvCxnSpPr>
          <p:nvPr/>
        </p:nvCxnSpPr>
        <p:spPr bwMode="auto">
          <a:xfrm>
            <a:off x="1186296" y="2446861"/>
            <a:ext cx="5722823" cy="9415"/>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6" name="TextBox 35">
            <a:extLst>
              <a:ext uri="{FF2B5EF4-FFF2-40B4-BE49-F238E27FC236}">
                <a16:creationId xmlns:a16="http://schemas.microsoft.com/office/drawing/2014/main" id="{59D386B2-E06D-2BB4-61C9-F571EA860214}"/>
              </a:ext>
            </a:extLst>
          </p:cNvPr>
          <p:cNvSpPr txBox="1"/>
          <p:nvPr/>
        </p:nvSpPr>
        <p:spPr>
          <a:xfrm>
            <a:off x="3790972" y="2465256"/>
            <a:ext cx="156205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August 2024</a:t>
            </a:r>
          </a:p>
        </p:txBody>
      </p:sp>
      <p:cxnSp>
        <p:nvCxnSpPr>
          <p:cNvPr id="39" name="Straight Connector 38">
            <a:extLst>
              <a:ext uri="{FF2B5EF4-FFF2-40B4-BE49-F238E27FC236}">
                <a16:creationId xmlns:a16="http://schemas.microsoft.com/office/drawing/2014/main" id="{61D43359-561B-4690-DCB5-8609C5F4ECDF}"/>
              </a:ext>
            </a:extLst>
          </p:cNvPr>
          <p:cNvCxnSpPr>
            <a:cxnSpLocks/>
          </p:cNvCxnSpPr>
          <p:nvPr/>
        </p:nvCxnSpPr>
        <p:spPr bwMode="auto">
          <a:xfrm flipV="1">
            <a:off x="1172084" y="3400327"/>
            <a:ext cx="5722823" cy="241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0" name="TextBox 39">
            <a:extLst>
              <a:ext uri="{FF2B5EF4-FFF2-40B4-BE49-F238E27FC236}">
                <a16:creationId xmlns:a16="http://schemas.microsoft.com/office/drawing/2014/main" id="{EFA71CFF-DEAB-AC3F-5B78-0909EF3F6E08}"/>
              </a:ext>
            </a:extLst>
          </p:cNvPr>
          <p:cNvSpPr txBox="1"/>
          <p:nvPr/>
        </p:nvSpPr>
        <p:spPr>
          <a:xfrm>
            <a:off x="3936275" y="3393317"/>
            <a:ext cx="12714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July 2024</a:t>
            </a:r>
          </a:p>
        </p:txBody>
      </p:sp>
      <p:sp>
        <p:nvSpPr>
          <p:cNvPr id="42" name="TextBox 41">
            <a:extLst>
              <a:ext uri="{FF2B5EF4-FFF2-40B4-BE49-F238E27FC236}">
                <a16:creationId xmlns:a16="http://schemas.microsoft.com/office/drawing/2014/main" id="{489C1BA1-67ED-3D8C-2279-04EEC748319E}"/>
              </a:ext>
            </a:extLst>
          </p:cNvPr>
          <p:cNvSpPr txBox="1"/>
          <p:nvPr/>
        </p:nvSpPr>
        <p:spPr>
          <a:xfrm>
            <a:off x="3927044" y="4346097"/>
            <a:ext cx="128991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Feb 2024</a:t>
            </a:r>
          </a:p>
        </p:txBody>
      </p:sp>
      <p:sp>
        <p:nvSpPr>
          <p:cNvPr id="8" name="Rectangle: Rounded Corners 7">
            <a:extLst>
              <a:ext uri="{FF2B5EF4-FFF2-40B4-BE49-F238E27FC236}">
                <a16:creationId xmlns:a16="http://schemas.microsoft.com/office/drawing/2014/main" id="{5E3F91CB-E340-0821-10E3-9A7A1CF3333E}"/>
              </a:ext>
            </a:extLst>
          </p:cNvPr>
          <p:cNvSpPr/>
          <p:nvPr/>
        </p:nvSpPr>
        <p:spPr bwMode="auto">
          <a:xfrm>
            <a:off x="1077540" y="3762649"/>
            <a:ext cx="230913" cy="2637445"/>
          </a:xfrm>
          <a:prstGeom prst="roundRect">
            <a:avLst>
              <a:gd name="adj" fmla="val 50000"/>
            </a:avLst>
          </a:prstGeom>
          <a:solidFill>
            <a:srgbClr val="FF0000"/>
          </a:solidFill>
          <a:ln w="9525" cap="rnd" cmpd="sng" algn="ctr">
            <a:noFill/>
            <a:prstDash val="solid"/>
            <a:round/>
            <a:headEnd type="none" w="med" len="med"/>
            <a:tailEnd type="none" w="med" len="med"/>
          </a:ln>
          <a:effectLst>
            <a:softEdge rad="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11" name="Oval 10">
            <a:extLst>
              <a:ext uri="{FF2B5EF4-FFF2-40B4-BE49-F238E27FC236}">
                <a16:creationId xmlns:a16="http://schemas.microsoft.com/office/drawing/2014/main" id="{68D5A482-4184-044B-7530-895B7CBEE39D}"/>
              </a:ext>
            </a:extLst>
          </p:cNvPr>
          <p:cNvSpPr/>
          <p:nvPr/>
        </p:nvSpPr>
        <p:spPr bwMode="auto">
          <a:xfrm>
            <a:off x="1063564" y="4215714"/>
            <a:ext cx="262392" cy="262392"/>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0" name="Oval 9">
            <a:extLst>
              <a:ext uri="{FF2B5EF4-FFF2-40B4-BE49-F238E27FC236}">
                <a16:creationId xmlns:a16="http://schemas.microsoft.com/office/drawing/2014/main" id="{E569084C-16C7-5CEE-92A8-0512C759CA08}"/>
              </a:ext>
            </a:extLst>
          </p:cNvPr>
          <p:cNvSpPr/>
          <p:nvPr/>
        </p:nvSpPr>
        <p:spPr bwMode="auto">
          <a:xfrm>
            <a:off x="1063564" y="5166593"/>
            <a:ext cx="262392" cy="262392"/>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cxnSp>
        <p:nvCxnSpPr>
          <p:cNvPr id="43" name="Straight Connector 42">
            <a:extLst>
              <a:ext uri="{FF2B5EF4-FFF2-40B4-BE49-F238E27FC236}">
                <a16:creationId xmlns:a16="http://schemas.microsoft.com/office/drawing/2014/main" id="{5070B77C-B9A6-7B93-6F78-D3E52BEE7E84}"/>
              </a:ext>
            </a:extLst>
          </p:cNvPr>
          <p:cNvCxnSpPr>
            <a:cxnSpLocks/>
          </p:cNvCxnSpPr>
          <p:nvPr/>
        </p:nvCxnSpPr>
        <p:spPr bwMode="auto">
          <a:xfrm>
            <a:off x="1172084" y="5313955"/>
            <a:ext cx="5722823" cy="9415"/>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4" name="TextBox 43">
            <a:extLst>
              <a:ext uri="{FF2B5EF4-FFF2-40B4-BE49-F238E27FC236}">
                <a16:creationId xmlns:a16="http://schemas.microsoft.com/office/drawing/2014/main" id="{E780D95A-7DA0-7290-C79D-757FC073FF8F}"/>
              </a:ext>
            </a:extLst>
          </p:cNvPr>
          <p:cNvSpPr txBox="1"/>
          <p:nvPr/>
        </p:nvSpPr>
        <p:spPr>
          <a:xfrm>
            <a:off x="3961878" y="5313954"/>
            <a:ext cx="122024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Jan 2024</a:t>
            </a:r>
          </a:p>
        </p:txBody>
      </p:sp>
      <p:sp>
        <p:nvSpPr>
          <p:cNvPr id="45" name="Oval 44">
            <a:extLst>
              <a:ext uri="{FF2B5EF4-FFF2-40B4-BE49-F238E27FC236}">
                <a16:creationId xmlns:a16="http://schemas.microsoft.com/office/drawing/2014/main" id="{3DA5B6BF-D9AB-2F48-7AC6-E635EF0F9FE1}"/>
              </a:ext>
            </a:extLst>
          </p:cNvPr>
          <p:cNvSpPr/>
          <p:nvPr/>
        </p:nvSpPr>
        <p:spPr bwMode="auto">
          <a:xfrm>
            <a:off x="1063564" y="6134450"/>
            <a:ext cx="262392" cy="262392"/>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46" name="TextBox 45">
            <a:extLst>
              <a:ext uri="{FF2B5EF4-FFF2-40B4-BE49-F238E27FC236}">
                <a16:creationId xmlns:a16="http://schemas.microsoft.com/office/drawing/2014/main" id="{85AF1BEB-B0A5-49E4-1B45-C9861CF3A626}"/>
              </a:ext>
            </a:extLst>
          </p:cNvPr>
          <p:cNvSpPr txBox="1"/>
          <p:nvPr/>
        </p:nvSpPr>
        <p:spPr>
          <a:xfrm>
            <a:off x="3369695" y="5772670"/>
            <a:ext cx="240461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Project Kickoff</a:t>
            </a:r>
          </a:p>
        </p:txBody>
      </p:sp>
      <p:sp>
        <p:nvSpPr>
          <p:cNvPr id="47" name="TextBox 46">
            <a:extLst>
              <a:ext uri="{FF2B5EF4-FFF2-40B4-BE49-F238E27FC236}">
                <a16:creationId xmlns:a16="http://schemas.microsoft.com/office/drawing/2014/main" id="{73EF7AEA-289B-6C47-999D-6C0AD3368EBF}"/>
              </a:ext>
            </a:extLst>
          </p:cNvPr>
          <p:cNvSpPr txBox="1"/>
          <p:nvPr/>
        </p:nvSpPr>
        <p:spPr>
          <a:xfrm>
            <a:off x="3944461" y="6269923"/>
            <a:ext cx="125507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July 2023</a:t>
            </a:r>
          </a:p>
        </p:txBody>
      </p:sp>
      <p:cxnSp>
        <p:nvCxnSpPr>
          <p:cNvPr id="53" name="Straight Connector 52">
            <a:extLst>
              <a:ext uri="{FF2B5EF4-FFF2-40B4-BE49-F238E27FC236}">
                <a16:creationId xmlns:a16="http://schemas.microsoft.com/office/drawing/2014/main" id="{A7D22104-9834-9118-73C4-32A9F7C3F702}"/>
              </a:ext>
            </a:extLst>
          </p:cNvPr>
          <p:cNvCxnSpPr>
            <a:cxnSpLocks/>
          </p:cNvCxnSpPr>
          <p:nvPr/>
        </p:nvCxnSpPr>
        <p:spPr bwMode="auto">
          <a:xfrm>
            <a:off x="1203712" y="6268753"/>
            <a:ext cx="5722823" cy="941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07984E4E-BBD1-ED75-FC62-4D97CA6CB1D2}"/>
              </a:ext>
            </a:extLst>
          </p:cNvPr>
          <p:cNvCxnSpPr>
            <a:cxnSpLocks/>
          </p:cNvCxnSpPr>
          <p:nvPr/>
        </p:nvCxnSpPr>
        <p:spPr bwMode="auto">
          <a:xfrm>
            <a:off x="1203712" y="4346097"/>
            <a:ext cx="5722823"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pic>
        <p:nvPicPr>
          <p:cNvPr id="54" name="Graphic 53" descr="Checkmark">
            <a:extLst>
              <a:ext uri="{FF2B5EF4-FFF2-40B4-BE49-F238E27FC236}">
                <a16:creationId xmlns:a16="http://schemas.microsoft.com/office/drawing/2014/main" id="{470F2CB0-03BE-6FB7-0630-108A6AE6FA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9749" y="6003502"/>
            <a:ext cx="457200" cy="457200"/>
          </a:xfrm>
          <a:prstGeom prst="rect">
            <a:avLst/>
          </a:prstGeom>
        </p:spPr>
      </p:pic>
    </p:spTree>
    <p:extLst>
      <p:ext uri="{BB962C8B-B14F-4D97-AF65-F5344CB8AC3E}">
        <p14:creationId xmlns:p14="http://schemas.microsoft.com/office/powerpoint/2010/main" val="1460333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Workload</a:t>
            </a:r>
          </a:p>
        </p:txBody>
      </p:sp>
      <p:pic>
        <p:nvPicPr>
          <p:cNvPr id="6" name="Picture 5"/>
          <p:cNvPicPr>
            <a:picLocks noChangeAspect="1"/>
          </p:cNvPicPr>
          <p:nvPr/>
        </p:nvPicPr>
        <p:blipFill rotWithShape="1">
          <a:blip r:embed="rId3"/>
          <a:srcRect t="8183" b="910"/>
          <a:stretch/>
        </p:blipFill>
        <p:spPr>
          <a:xfrm>
            <a:off x="173221" y="1701911"/>
            <a:ext cx="3400477" cy="2042160"/>
          </a:xfrm>
          <a:prstGeom prst="rect">
            <a:avLst/>
          </a:prstGeom>
          <a:ln w="3175" cap="sq">
            <a:solidFill>
              <a:srgbClr val="19396E"/>
            </a:solidFill>
            <a:prstDash val="solid"/>
            <a:miter lim="800000"/>
          </a:ln>
          <a:effectLst>
            <a:outerShdw blurRad="50800" dist="38100" dir="2700000" algn="tl" rotWithShape="0">
              <a:srgbClr val="000000">
                <a:alpha val="43000"/>
              </a:srgbClr>
            </a:outerShdw>
          </a:effectLst>
        </p:spPr>
      </p:pic>
      <p:sp>
        <p:nvSpPr>
          <p:cNvPr id="7" name="Isosceles Triangle 6"/>
          <p:cNvSpPr/>
          <p:nvPr/>
        </p:nvSpPr>
        <p:spPr bwMode="auto">
          <a:xfrm rot="5400000">
            <a:off x="5274775" y="147008"/>
            <a:ext cx="2129285" cy="5151966"/>
          </a:xfrm>
          <a:prstGeom prst="triangle">
            <a:avLst/>
          </a:prstGeom>
          <a:solidFill>
            <a:srgbClr val="8FB5E3">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8" name="Rounded Rectangle 7"/>
          <p:cNvSpPr/>
          <p:nvPr/>
        </p:nvSpPr>
        <p:spPr bwMode="auto">
          <a:xfrm>
            <a:off x="5240380" y="1853771"/>
            <a:ext cx="954386" cy="79577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114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endParaRPr>
          </a:p>
        </p:txBody>
      </p:sp>
      <p:sp>
        <p:nvSpPr>
          <p:cNvPr id="10" name="Rectangle 9"/>
          <p:cNvSpPr/>
          <p:nvPr/>
        </p:nvSpPr>
        <p:spPr>
          <a:xfrm>
            <a:off x="3707037" y="1819732"/>
            <a:ext cx="15827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Bi-Directional P2P Transfers </a:t>
            </a:r>
          </a:p>
        </p:txBody>
      </p:sp>
      <p:sp>
        <p:nvSpPr>
          <p:cNvPr id="11" name="Rounded Rectangle 10"/>
          <p:cNvSpPr/>
          <p:nvPr/>
        </p:nvSpPr>
        <p:spPr bwMode="auto">
          <a:xfrm>
            <a:off x="5279159" y="2762072"/>
            <a:ext cx="922551" cy="838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4</a:t>
            </a:r>
          </a:p>
        </p:txBody>
      </p:sp>
      <p:sp>
        <p:nvSpPr>
          <p:cNvPr id="12" name="Rectangle 11"/>
          <p:cNvSpPr/>
          <p:nvPr/>
        </p:nvSpPr>
        <p:spPr>
          <a:xfrm>
            <a:off x="3747748" y="3017090"/>
            <a:ext cx="1752601"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Cases </a:t>
            </a:r>
            <a:r>
              <a:rPr kumimoji="0" lang="en-US" sz="12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(summer peak, winter peak)</a:t>
            </a:r>
          </a:p>
        </p:txBody>
      </p:sp>
      <p:cxnSp>
        <p:nvCxnSpPr>
          <p:cNvPr id="17" name="Straight Connector 16"/>
          <p:cNvCxnSpPr>
            <a:cxnSpLocks/>
          </p:cNvCxnSpPr>
          <p:nvPr/>
        </p:nvCxnSpPr>
        <p:spPr bwMode="auto">
          <a:xfrm>
            <a:off x="4988189" y="4099831"/>
            <a:ext cx="3793873"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 name="Rectangle 18"/>
          <p:cNvSpPr/>
          <p:nvPr/>
        </p:nvSpPr>
        <p:spPr>
          <a:xfrm>
            <a:off x="3380177" y="4342557"/>
            <a:ext cx="1454065" cy="584775"/>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Individual Studies</a:t>
            </a:r>
            <a:endParaRPr kumimoji="0" lang="en-US" sz="12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20" name="TextBox 19"/>
          <p:cNvSpPr txBox="1"/>
          <p:nvPr/>
        </p:nvSpPr>
        <p:spPr>
          <a:xfrm>
            <a:off x="4940148" y="3649743"/>
            <a:ext cx="42536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X</a:t>
            </a:r>
          </a:p>
        </p:txBody>
      </p:sp>
      <p:sp>
        <p:nvSpPr>
          <p:cNvPr id="31" name="Rounded Rectangle 30"/>
          <p:cNvSpPr/>
          <p:nvPr/>
        </p:nvSpPr>
        <p:spPr bwMode="auto">
          <a:xfrm>
            <a:off x="4988189" y="4201193"/>
            <a:ext cx="1671899" cy="838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456</a:t>
            </a:r>
          </a:p>
        </p:txBody>
      </p:sp>
      <p:sp>
        <p:nvSpPr>
          <p:cNvPr id="3" name="Rectangle 2"/>
          <p:cNvSpPr/>
          <p:nvPr/>
        </p:nvSpPr>
        <p:spPr>
          <a:xfrm>
            <a:off x="8355137" y="5268268"/>
            <a:ext cx="269626"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 </a:t>
            </a:r>
            <a:endParaRPr kumimoji="0" lang="en-US" sz="24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39" name="Rounded Rectangle 38"/>
          <p:cNvSpPr/>
          <p:nvPr/>
        </p:nvSpPr>
        <p:spPr bwMode="auto">
          <a:xfrm>
            <a:off x="4834242" y="5557616"/>
            <a:ext cx="1979795" cy="838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~14,000</a:t>
            </a:r>
          </a:p>
        </p:txBody>
      </p:sp>
      <p:sp>
        <p:nvSpPr>
          <p:cNvPr id="40" name="Rectangle 39"/>
          <p:cNvSpPr/>
          <p:nvPr/>
        </p:nvSpPr>
        <p:spPr>
          <a:xfrm>
            <a:off x="3078163" y="5729933"/>
            <a:ext cx="1794635"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Individual Study Results</a:t>
            </a:r>
            <a:endParaRPr kumimoji="0" lang="en-US" sz="12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4" name="Rectangle 3">
            <a:extLst>
              <a:ext uri="{FF2B5EF4-FFF2-40B4-BE49-F238E27FC236}">
                <a16:creationId xmlns:a16="http://schemas.microsoft.com/office/drawing/2014/main" id="{A50DC85E-3042-A4D5-8C7D-0A67B6983FD0}"/>
              </a:ext>
            </a:extLst>
          </p:cNvPr>
          <p:cNvSpPr/>
          <p:nvPr/>
        </p:nvSpPr>
        <p:spPr>
          <a:xfrm>
            <a:off x="5215199" y="1284038"/>
            <a:ext cx="15827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Part I Transfer Analysis</a:t>
            </a:r>
          </a:p>
        </p:txBody>
      </p:sp>
      <p:sp>
        <p:nvSpPr>
          <p:cNvPr id="5" name="Rectangle 4">
            <a:extLst>
              <a:ext uri="{FF2B5EF4-FFF2-40B4-BE49-F238E27FC236}">
                <a16:creationId xmlns:a16="http://schemas.microsoft.com/office/drawing/2014/main" id="{BEE60B2C-5060-6FC7-BF3F-992C3766A343}"/>
              </a:ext>
            </a:extLst>
          </p:cNvPr>
          <p:cNvSpPr/>
          <p:nvPr/>
        </p:nvSpPr>
        <p:spPr>
          <a:xfrm>
            <a:off x="7199281" y="1223222"/>
            <a:ext cx="15827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Part II Prudent Additions</a:t>
            </a:r>
          </a:p>
        </p:txBody>
      </p:sp>
      <p:sp>
        <p:nvSpPr>
          <p:cNvPr id="9" name="Rounded Rectangle 7">
            <a:extLst>
              <a:ext uri="{FF2B5EF4-FFF2-40B4-BE49-F238E27FC236}">
                <a16:creationId xmlns:a16="http://schemas.microsoft.com/office/drawing/2014/main" id="{DB9226AD-21C2-C2A2-CAA8-D35BAC8E82E6}"/>
              </a:ext>
            </a:extLst>
          </p:cNvPr>
          <p:cNvSpPr/>
          <p:nvPr/>
        </p:nvSpPr>
        <p:spPr bwMode="auto">
          <a:xfrm>
            <a:off x="7524232" y="1849979"/>
            <a:ext cx="1008784" cy="81478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12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endParaRPr>
          </a:p>
        </p:txBody>
      </p:sp>
      <p:sp>
        <p:nvSpPr>
          <p:cNvPr id="16" name="Rectangle 15">
            <a:extLst>
              <a:ext uri="{FF2B5EF4-FFF2-40B4-BE49-F238E27FC236}">
                <a16:creationId xmlns:a16="http://schemas.microsoft.com/office/drawing/2014/main" id="{A0EE0DB5-C558-AEE6-A88E-C36728B7E773}"/>
              </a:ext>
            </a:extLst>
          </p:cNvPr>
          <p:cNvSpPr/>
          <p:nvPr/>
        </p:nvSpPr>
        <p:spPr>
          <a:xfrm>
            <a:off x="6569777" y="1945361"/>
            <a:ext cx="1328032"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Weather Years</a:t>
            </a:r>
          </a:p>
        </p:txBody>
      </p:sp>
      <p:sp>
        <p:nvSpPr>
          <p:cNvPr id="33" name="Rounded Rectangle 10">
            <a:extLst>
              <a:ext uri="{FF2B5EF4-FFF2-40B4-BE49-F238E27FC236}">
                <a16:creationId xmlns:a16="http://schemas.microsoft.com/office/drawing/2014/main" id="{68243BE8-A3A2-9C31-4E99-6DA4F339AF6D}"/>
              </a:ext>
            </a:extLst>
          </p:cNvPr>
          <p:cNvSpPr/>
          <p:nvPr/>
        </p:nvSpPr>
        <p:spPr bwMode="auto">
          <a:xfrm>
            <a:off x="7481166" y="2788136"/>
            <a:ext cx="1008784" cy="838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8760</a:t>
            </a:r>
          </a:p>
        </p:txBody>
      </p:sp>
      <p:sp>
        <p:nvSpPr>
          <p:cNvPr id="35" name="Rectangle 34">
            <a:extLst>
              <a:ext uri="{FF2B5EF4-FFF2-40B4-BE49-F238E27FC236}">
                <a16:creationId xmlns:a16="http://schemas.microsoft.com/office/drawing/2014/main" id="{3ACA5481-FB25-9040-CA29-6BA1ACA04DE0}"/>
              </a:ext>
            </a:extLst>
          </p:cNvPr>
          <p:cNvSpPr/>
          <p:nvPr/>
        </p:nvSpPr>
        <p:spPr>
          <a:xfrm>
            <a:off x="6600816" y="3060903"/>
            <a:ext cx="830515"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Hours</a:t>
            </a:r>
          </a:p>
        </p:txBody>
      </p:sp>
      <p:sp>
        <p:nvSpPr>
          <p:cNvPr id="36" name="Rounded Rectangle 30">
            <a:extLst>
              <a:ext uri="{FF2B5EF4-FFF2-40B4-BE49-F238E27FC236}">
                <a16:creationId xmlns:a16="http://schemas.microsoft.com/office/drawing/2014/main" id="{FC2AA1EC-3710-10C7-F50A-76737395A757}"/>
              </a:ext>
            </a:extLst>
          </p:cNvPr>
          <p:cNvSpPr/>
          <p:nvPr/>
        </p:nvSpPr>
        <p:spPr bwMode="auto">
          <a:xfrm>
            <a:off x="6977167" y="5553466"/>
            <a:ext cx="2016782" cy="838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~100,000+</a:t>
            </a:r>
          </a:p>
        </p:txBody>
      </p:sp>
      <p:sp>
        <p:nvSpPr>
          <p:cNvPr id="41" name="Arrow: Right 40">
            <a:extLst>
              <a:ext uri="{FF2B5EF4-FFF2-40B4-BE49-F238E27FC236}">
                <a16:creationId xmlns:a16="http://schemas.microsoft.com/office/drawing/2014/main" id="{5DB96711-ECF7-4870-3396-7CFDED373AC4}"/>
              </a:ext>
            </a:extLst>
          </p:cNvPr>
          <p:cNvSpPr/>
          <p:nvPr/>
        </p:nvSpPr>
        <p:spPr bwMode="auto">
          <a:xfrm rot="5400000">
            <a:off x="5627492" y="5116608"/>
            <a:ext cx="393291" cy="36379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540051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F9A5-E932-B6CF-A5E6-EA398BBAE4F3}"/>
              </a:ext>
            </a:extLst>
          </p:cNvPr>
          <p:cNvSpPr>
            <a:spLocks noGrp="1"/>
          </p:cNvSpPr>
          <p:nvPr>
            <p:ph type="title"/>
          </p:nvPr>
        </p:nvSpPr>
        <p:spPr/>
        <p:txBody>
          <a:bodyPr/>
          <a:lstStyle/>
          <a:p>
            <a:r>
              <a:rPr lang="en-US" dirty="0"/>
              <a:t>Pipe and Bubble Model</a:t>
            </a:r>
          </a:p>
        </p:txBody>
      </p:sp>
      <p:pic>
        <p:nvPicPr>
          <p:cNvPr id="89" name="Picture 88">
            <a:extLst>
              <a:ext uri="{FF2B5EF4-FFF2-40B4-BE49-F238E27FC236}">
                <a16:creationId xmlns:a16="http://schemas.microsoft.com/office/drawing/2014/main" id="{319A3B11-2AC4-D7AD-ECA5-C74ABD4A7BAC}"/>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0"/>
                    </a14:imgEffect>
                    <a14:imgEffect>
                      <a14:brightnessContrast bright="20000" contrast="-20000"/>
                    </a14:imgEffect>
                  </a14:imgLayer>
                </a14:imgProps>
              </a:ext>
            </a:extLst>
          </a:blip>
          <a:srcRect t="27668" r="8112" b="1"/>
          <a:stretch/>
        </p:blipFill>
        <p:spPr>
          <a:xfrm>
            <a:off x="63374" y="1133758"/>
            <a:ext cx="8682274" cy="5379099"/>
          </a:xfrm>
          <a:prstGeom prst="rect">
            <a:avLst/>
          </a:prstGeom>
        </p:spPr>
      </p:pic>
      <p:sp>
        <p:nvSpPr>
          <p:cNvPr id="90" name="Oval 89">
            <a:extLst>
              <a:ext uri="{FF2B5EF4-FFF2-40B4-BE49-F238E27FC236}">
                <a16:creationId xmlns:a16="http://schemas.microsoft.com/office/drawing/2014/main" id="{D4C59CD3-4356-263A-F460-1ED908C83A7D}"/>
              </a:ext>
            </a:extLst>
          </p:cNvPr>
          <p:cNvSpPr/>
          <p:nvPr/>
        </p:nvSpPr>
        <p:spPr>
          <a:xfrm>
            <a:off x="1286889" y="2108263"/>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1" name="Oval 90">
            <a:extLst>
              <a:ext uri="{FF2B5EF4-FFF2-40B4-BE49-F238E27FC236}">
                <a16:creationId xmlns:a16="http://schemas.microsoft.com/office/drawing/2014/main" id="{E8220C43-3442-1222-8B1E-A10D375E8551}"/>
              </a:ext>
            </a:extLst>
          </p:cNvPr>
          <p:cNvSpPr/>
          <p:nvPr/>
        </p:nvSpPr>
        <p:spPr>
          <a:xfrm>
            <a:off x="1784346" y="1441154"/>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2" name="Oval 91">
            <a:extLst>
              <a:ext uri="{FF2B5EF4-FFF2-40B4-BE49-F238E27FC236}">
                <a16:creationId xmlns:a16="http://schemas.microsoft.com/office/drawing/2014/main" id="{E9CC8C28-E867-F613-62C0-DB0F8FD6B1DC}"/>
              </a:ext>
            </a:extLst>
          </p:cNvPr>
          <p:cNvSpPr/>
          <p:nvPr/>
        </p:nvSpPr>
        <p:spPr>
          <a:xfrm>
            <a:off x="1022346" y="274086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3" name="Oval 92">
            <a:extLst>
              <a:ext uri="{FF2B5EF4-FFF2-40B4-BE49-F238E27FC236}">
                <a16:creationId xmlns:a16="http://schemas.microsoft.com/office/drawing/2014/main" id="{1D24D9F2-C575-61DB-03A8-6F0EFBBC10E1}"/>
              </a:ext>
            </a:extLst>
          </p:cNvPr>
          <p:cNvSpPr/>
          <p:nvPr/>
        </p:nvSpPr>
        <p:spPr>
          <a:xfrm>
            <a:off x="777931" y="3633988"/>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4" name="Oval 93">
            <a:extLst>
              <a:ext uri="{FF2B5EF4-FFF2-40B4-BE49-F238E27FC236}">
                <a16:creationId xmlns:a16="http://schemas.microsoft.com/office/drawing/2014/main" id="{615ADA09-018E-B03B-2F6E-64869D27BD86}"/>
              </a:ext>
            </a:extLst>
          </p:cNvPr>
          <p:cNvSpPr/>
          <p:nvPr/>
        </p:nvSpPr>
        <p:spPr>
          <a:xfrm>
            <a:off x="1296666" y="4352542"/>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5" name="Oval 94">
            <a:extLst>
              <a:ext uri="{FF2B5EF4-FFF2-40B4-BE49-F238E27FC236}">
                <a16:creationId xmlns:a16="http://schemas.microsoft.com/office/drawing/2014/main" id="{E436028B-58D7-6E11-1D4E-F7402EF22748}"/>
              </a:ext>
            </a:extLst>
          </p:cNvPr>
          <p:cNvSpPr/>
          <p:nvPr/>
        </p:nvSpPr>
        <p:spPr>
          <a:xfrm>
            <a:off x="2058666" y="3175036"/>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6" name="Oval 95">
            <a:extLst>
              <a:ext uri="{FF2B5EF4-FFF2-40B4-BE49-F238E27FC236}">
                <a16:creationId xmlns:a16="http://schemas.microsoft.com/office/drawing/2014/main" id="{70192207-5A49-975D-F390-769FB2AC4349}"/>
              </a:ext>
            </a:extLst>
          </p:cNvPr>
          <p:cNvSpPr/>
          <p:nvPr/>
        </p:nvSpPr>
        <p:spPr>
          <a:xfrm>
            <a:off x="2058666" y="4591192"/>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7" name="Oval 96">
            <a:extLst>
              <a:ext uri="{FF2B5EF4-FFF2-40B4-BE49-F238E27FC236}">
                <a16:creationId xmlns:a16="http://schemas.microsoft.com/office/drawing/2014/main" id="{65A180DA-AD55-D87B-BD4D-C0665A7260E1}"/>
              </a:ext>
            </a:extLst>
          </p:cNvPr>
          <p:cNvSpPr/>
          <p:nvPr/>
        </p:nvSpPr>
        <p:spPr>
          <a:xfrm>
            <a:off x="2948907" y="4128994"/>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8" name="Oval 97">
            <a:extLst>
              <a:ext uri="{FF2B5EF4-FFF2-40B4-BE49-F238E27FC236}">
                <a16:creationId xmlns:a16="http://schemas.microsoft.com/office/drawing/2014/main" id="{7BE714EF-8708-2E9D-CD70-56FF989D6FB8}"/>
              </a:ext>
            </a:extLst>
          </p:cNvPr>
          <p:cNvSpPr/>
          <p:nvPr/>
        </p:nvSpPr>
        <p:spPr>
          <a:xfrm>
            <a:off x="3791854" y="301518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9" name="Oval 98">
            <a:extLst>
              <a:ext uri="{FF2B5EF4-FFF2-40B4-BE49-F238E27FC236}">
                <a16:creationId xmlns:a16="http://schemas.microsoft.com/office/drawing/2014/main" id="{A25F12B3-71F4-AB80-2F1C-015CF1922F8B}"/>
              </a:ext>
            </a:extLst>
          </p:cNvPr>
          <p:cNvSpPr/>
          <p:nvPr/>
        </p:nvSpPr>
        <p:spPr>
          <a:xfrm>
            <a:off x="4018509" y="4155212"/>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0" name="Oval 99">
            <a:extLst>
              <a:ext uri="{FF2B5EF4-FFF2-40B4-BE49-F238E27FC236}">
                <a16:creationId xmlns:a16="http://schemas.microsoft.com/office/drawing/2014/main" id="{D4FD5D71-7310-B9D2-E288-F46075C1A7C5}"/>
              </a:ext>
            </a:extLst>
          </p:cNvPr>
          <p:cNvSpPr/>
          <p:nvPr/>
        </p:nvSpPr>
        <p:spPr>
          <a:xfrm>
            <a:off x="3929014" y="529523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1" name="Oval 100">
            <a:extLst>
              <a:ext uri="{FF2B5EF4-FFF2-40B4-BE49-F238E27FC236}">
                <a16:creationId xmlns:a16="http://schemas.microsoft.com/office/drawing/2014/main" id="{44D451F3-211F-6009-69F7-996781400B30}"/>
              </a:ext>
            </a:extLst>
          </p:cNvPr>
          <p:cNvSpPr/>
          <p:nvPr/>
        </p:nvSpPr>
        <p:spPr>
          <a:xfrm>
            <a:off x="4641176" y="2937592"/>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2" name="Oval 101">
            <a:extLst>
              <a:ext uri="{FF2B5EF4-FFF2-40B4-BE49-F238E27FC236}">
                <a16:creationId xmlns:a16="http://schemas.microsoft.com/office/drawing/2014/main" id="{0E41FFAF-05F5-2065-6BE7-9927A9C94F15}"/>
              </a:ext>
            </a:extLst>
          </p:cNvPr>
          <p:cNvSpPr/>
          <p:nvPr/>
        </p:nvSpPr>
        <p:spPr>
          <a:xfrm>
            <a:off x="5398585" y="3686116"/>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3" name="Oval 102">
            <a:extLst>
              <a:ext uri="{FF2B5EF4-FFF2-40B4-BE49-F238E27FC236}">
                <a16:creationId xmlns:a16="http://schemas.microsoft.com/office/drawing/2014/main" id="{316C3C62-4813-5E14-3003-8091115BD098}"/>
              </a:ext>
            </a:extLst>
          </p:cNvPr>
          <p:cNvSpPr/>
          <p:nvPr/>
        </p:nvSpPr>
        <p:spPr>
          <a:xfrm>
            <a:off x="5075733" y="5017676"/>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4" name="Oval 103">
            <a:extLst>
              <a:ext uri="{FF2B5EF4-FFF2-40B4-BE49-F238E27FC236}">
                <a16:creationId xmlns:a16="http://schemas.microsoft.com/office/drawing/2014/main" id="{DA823A1C-A5DF-7E33-0CAA-01B47A566032}"/>
              </a:ext>
            </a:extLst>
          </p:cNvPr>
          <p:cNvSpPr/>
          <p:nvPr/>
        </p:nvSpPr>
        <p:spPr>
          <a:xfrm>
            <a:off x="5764818" y="2900716"/>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5" name="Oval 104">
            <a:extLst>
              <a:ext uri="{FF2B5EF4-FFF2-40B4-BE49-F238E27FC236}">
                <a16:creationId xmlns:a16="http://schemas.microsoft.com/office/drawing/2014/main" id="{28B1C5FA-A744-72D9-3375-7A6B0A300A9F}"/>
              </a:ext>
            </a:extLst>
          </p:cNvPr>
          <p:cNvSpPr/>
          <p:nvPr/>
        </p:nvSpPr>
        <p:spPr>
          <a:xfrm>
            <a:off x="3117632" y="1562393"/>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6" name="Oval 105">
            <a:extLst>
              <a:ext uri="{FF2B5EF4-FFF2-40B4-BE49-F238E27FC236}">
                <a16:creationId xmlns:a16="http://schemas.microsoft.com/office/drawing/2014/main" id="{9D2102C6-A386-B7ED-9DA0-69F882B36D25}"/>
              </a:ext>
            </a:extLst>
          </p:cNvPr>
          <p:cNvSpPr/>
          <p:nvPr/>
        </p:nvSpPr>
        <p:spPr>
          <a:xfrm>
            <a:off x="4058289" y="1560021"/>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7" name="Oval 106">
            <a:extLst>
              <a:ext uri="{FF2B5EF4-FFF2-40B4-BE49-F238E27FC236}">
                <a16:creationId xmlns:a16="http://schemas.microsoft.com/office/drawing/2014/main" id="{ACF032C1-E26E-02BD-3075-4D3AB1FF4228}"/>
              </a:ext>
            </a:extLst>
          </p:cNvPr>
          <p:cNvSpPr/>
          <p:nvPr/>
        </p:nvSpPr>
        <p:spPr>
          <a:xfrm>
            <a:off x="6084935" y="2290466"/>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8" name="Oval 107">
            <a:extLst>
              <a:ext uri="{FF2B5EF4-FFF2-40B4-BE49-F238E27FC236}">
                <a16:creationId xmlns:a16="http://schemas.microsoft.com/office/drawing/2014/main" id="{B4398724-3AD5-B599-1850-EE6C56C397EA}"/>
              </a:ext>
            </a:extLst>
          </p:cNvPr>
          <p:cNvSpPr/>
          <p:nvPr/>
        </p:nvSpPr>
        <p:spPr>
          <a:xfrm>
            <a:off x="7034105" y="1834341"/>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9" name="Oval 108">
            <a:extLst>
              <a:ext uri="{FF2B5EF4-FFF2-40B4-BE49-F238E27FC236}">
                <a16:creationId xmlns:a16="http://schemas.microsoft.com/office/drawing/2014/main" id="{A2473970-4864-53E5-5F2E-12BA35B4437A}"/>
              </a:ext>
            </a:extLst>
          </p:cNvPr>
          <p:cNvSpPr/>
          <p:nvPr/>
        </p:nvSpPr>
        <p:spPr>
          <a:xfrm>
            <a:off x="7944175" y="184248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0" name="Oval 109">
            <a:extLst>
              <a:ext uri="{FF2B5EF4-FFF2-40B4-BE49-F238E27FC236}">
                <a16:creationId xmlns:a16="http://schemas.microsoft.com/office/drawing/2014/main" id="{D7B8D586-B265-EEF2-4692-59E4839A5140}"/>
              </a:ext>
            </a:extLst>
          </p:cNvPr>
          <p:cNvSpPr/>
          <p:nvPr/>
        </p:nvSpPr>
        <p:spPr>
          <a:xfrm>
            <a:off x="7379842" y="2433884"/>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1" name="Oval 110">
            <a:extLst>
              <a:ext uri="{FF2B5EF4-FFF2-40B4-BE49-F238E27FC236}">
                <a16:creationId xmlns:a16="http://schemas.microsoft.com/office/drawing/2014/main" id="{BB059CFC-B825-13AA-6C77-E2B523E53870}"/>
              </a:ext>
            </a:extLst>
          </p:cNvPr>
          <p:cNvSpPr/>
          <p:nvPr/>
        </p:nvSpPr>
        <p:spPr>
          <a:xfrm>
            <a:off x="6922565" y="2777571"/>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2" name="Oval 111">
            <a:extLst>
              <a:ext uri="{FF2B5EF4-FFF2-40B4-BE49-F238E27FC236}">
                <a16:creationId xmlns:a16="http://schemas.microsoft.com/office/drawing/2014/main" id="{1778852D-13E6-CACF-CFD9-6B1E3FFD2A8B}"/>
              </a:ext>
            </a:extLst>
          </p:cNvPr>
          <p:cNvSpPr/>
          <p:nvPr/>
        </p:nvSpPr>
        <p:spPr>
          <a:xfrm>
            <a:off x="6222095" y="3548987"/>
            <a:ext cx="274320" cy="274320"/>
          </a:xfrm>
          <a:prstGeom prst="ellipse">
            <a:avLst/>
          </a:prstGeom>
          <a:solidFill>
            <a:srgbClr val="C00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3" name="Oval 112">
            <a:extLst>
              <a:ext uri="{FF2B5EF4-FFF2-40B4-BE49-F238E27FC236}">
                <a16:creationId xmlns:a16="http://schemas.microsoft.com/office/drawing/2014/main" id="{6D5A08E4-0C93-DC04-7E9F-102DD89839EA}"/>
              </a:ext>
            </a:extLst>
          </p:cNvPr>
          <p:cNvSpPr/>
          <p:nvPr/>
        </p:nvSpPr>
        <p:spPr>
          <a:xfrm>
            <a:off x="6937118" y="3187427"/>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4" name="Oval 113">
            <a:extLst>
              <a:ext uri="{FF2B5EF4-FFF2-40B4-BE49-F238E27FC236}">
                <a16:creationId xmlns:a16="http://schemas.microsoft.com/office/drawing/2014/main" id="{AAD9A310-6C2B-46C5-CE64-72E7497302A5}"/>
              </a:ext>
            </a:extLst>
          </p:cNvPr>
          <p:cNvSpPr/>
          <p:nvPr/>
        </p:nvSpPr>
        <p:spPr>
          <a:xfrm>
            <a:off x="6921968" y="3686147"/>
            <a:ext cx="274320" cy="274320"/>
          </a:xfrm>
          <a:prstGeom prst="ellipse">
            <a:avLst/>
          </a:prstGeom>
          <a:solidFill>
            <a:srgbClr val="FF0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5" name="Oval 114">
            <a:extLst>
              <a:ext uri="{FF2B5EF4-FFF2-40B4-BE49-F238E27FC236}">
                <a16:creationId xmlns:a16="http://schemas.microsoft.com/office/drawing/2014/main" id="{265DA203-A04A-CB81-47B1-41F67BCA18B3}"/>
              </a:ext>
            </a:extLst>
          </p:cNvPr>
          <p:cNvSpPr/>
          <p:nvPr/>
        </p:nvSpPr>
        <p:spPr>
          <a:xfrm>
            <a:off x="6647648" y="4316872"/>
            <a:ext cx="274320" cy="274320"/>
          </a:xfrm>
          <a:prstGeom prst="ellipse">
            <a:avLst/>
          </a:prstGeom>
          <a:solidFill>
            <a:srgbClr val="FF0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6" name="Oval 115">
            <a:extLst>
              <a:ext uri="{FF2B5EF4-FFF2-40B4-BE49-F238E27FC236}">
                <a16:creationId xmlns:a16="http://schemas.microsoft.com/office/drawing/2014/main" id="{6B8962F7-4CC9-B1AC-C31C-EB6DE0EAE750}"/>
              </a:ext>
            </a:extLst>
          </p:cNvPr>
          <p:cNvSpPr/>
          <p:nvPr/>
        </p:nvSpPr>
        <p:spPr>
          <a:xfrm>
            <a:off x="5974699" y="4756602"/>
            <a:ext cx="274320" cy="274320"/>
          </a:xfrm>
          <a:prstGeom prst="ellipse">
            <a:avLst/>
          </a:prstGeom>
          <a:solidFill>
            <a:srgbClr val="C00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7" name="Oval 116">
            <a:extLst>
              <a:ext uri="{FF2B5EF4-FFF2-40B4-BE49-F238E27FC236}">
                <a16:creationId xmlns:a16="http://schemas.microsoft.com/office/drawing/2014/main" id="{92ACD3E2-F050-9F31-3CCB-9356F24B33C1}"/>
              </a:ext>
            </a:extLst>
          </p:cNvPr>
          <p:cNvSpPr/>
          <p:nvPr/>
        </p:nvSpPr>
        <p:spPr>
          <a:xfrm>
            <a:off x="5530381" y="4316872"/>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8" name="Oval 117">
            <a:extLst>
              <a:ext uri="{FF2B5EF4-FFF2-40B4-BE49-F238E27FC236}">
                <a16:creationId xmlns:a16="http://schemas.microsoft.com/office/drawing/2014/main" id="{B083B65E-E56B-9008-7D9B-F08EDCBCA753}"/>
              </a:ext>
            </a:extLst>
          </p:cNvPr>
          <p:cNvSpPr/>
          <p:nvPr/>
        </p:nvSpPr>
        <p:spPr>
          <a:xfrm>
            <a:off x="6583434" y="5432397"/>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cxnSp>
        <p:nvCxnSpPr>
          <p:cNvPr id="119" name="Straight Connector 118">
            <a:extLst>
              <a:ext uri="{FF2B5EF4-FFF2-40B4-BE49-F238E27FC236}">
                <a16:creationId xmlns:a16="http://schemas.microsoft.com/office/drawing/2014/main" id="{559BDCAD-838B-09F4-7ED6-D484683C7CF9}"/>
              </a:ext>
            </a:extLst>
          </p:cNvPr>
          <p:cNvCxnSpPr>
            <a:stCxn id="90" idx="5"/>
            <a:endCxn id="95" idx="1"/>
          </p:cNvCxnSpPr>
          <p:nvPr/>
        </p:nvCxnSpPr>
        <p:spPr>
          <a:xfrm>
            <a:off x="1521036" y="2342410"/>
            <a:ext cx="577803" cy="872799"/>
          </a:xfrm>
          <a:prstGeom prst="line">
            <a:avLst/>
          </a:prstGeom>
          <a:noFill/>
          <a:ln w="38100" cap="flat" cmpd="sng" algn="ctr">
            <a:solidFill>
              <a:srgbClr val="000000"/>
            </a:solidFill>
            <a:prstDash val="solid"/>
            <a:miter lim="800000"/>
          </a:ln>
          <a:effectLst/>
        </p:spPr>
      </p:cxnSp>
      <p:cxnSp>
        <p:nvCxnSpPr>
          <p:cNvPr id="120" name="Straight Connector 119">
            <a:extLst>
              <a:ext uri="{FF2B5EF4-FFF2-40B4-BE49-F238E27FC236}">
                <a16:creationId xmlns:a16="http://schemas.microsoft.com/office/drawing/2014/main" id="{8A7C0F65-42B6-4216-EDBD-0A5F321791AF}"/>
              </a:ext>
            </a:extLst>
          </p:cNvPr>
          <p:cNvCxnSpPr>
            <a:cxnSpLocks/>
            <a:stCxn id="92" idx="5"/>
            <a:endCxn id="95" idx="1"/>
          </p:cNvCxnSpPr>
          <p:nvPr/>
        </p:nvCxnSpPr>
        <p:spPr>
          <a:xfrm>
            <a:off x="1256493" y="2975014"/>
            <a:ext cx="842346" cy="240195"/>
          </a:xfrm>
          <a:prstGeom prst="line">
            <a:avLst/>
          </a:prstGeom>
          <a:noFill/>
          <a:ln w="38100" cap="flat" cmpd="sng" algn="ctr">
            <a:solidFill>
              <a:srgbClr val="000000"/>
            </a:solidFill>
            <a:prstDash val="solid"/>
            <a:miter lim="800000"/>
          </a:ln>
          <a:effectLst/>
        </p:spPr>
      </p:cxnSp>
      <p:cxnSp>
        <p:nvCxnSpPr>
          <p:cNvPr id="121" name="Straight Connector 120">
            <a:extLst>
              <a:ext uri="{FF2B5EF4-FFF2-40B4-BE49-F238E27FC236}">
                <a16:creationId xmlns:a16="http://schemas.microsoft.com/office/drawing/2014/main" id="{55212E3B-8AEB-A7F2-AF22-9EC4910CBF9F}"/>
              </a:ext>
            </a:extLst>
          </p:cNvPr>
          <p:cNvCxnSpPr>
            <a:cxnSpLocks/>
            <a:stCxn id="92" idx="7"/>
            <a:endCxn id="90" idx="4"/>
          </p:cNvCxnSpPr>
          <p:nvPr/>
        </p:nvCxnSpPr>
        <p:spPr>
          <a:xfrm flipV="1">
            <a:off x="1256493" y="2382583"/>
            <a:ext cx="167556" cy="398457"/>
          </a:xfrm>
          <a:prstGeom prst="line">
            <a:avLst/>
          </a:prstGeom>
          <a:noFill/>
          <a:ln w="38100" cap="flat" cmpd="sng" algn="ctr">
            <a:solidFill>
              <a:srgbClr val="000000"/>
            </a:solidFill>
            <a:prstDash val="solid"/>
            <a:miter lim="800000"/>
          </a:ln>
          <a:effectLst/>
        </p:spPr>
      </p:cxnSp>
      <p:cxnSp>
        <p:nvCxnSpPr>
          <p:cNvPr id="122" name="Straight Connector 121">
            <a:extLst>
              <a:ext uri="{FF2B5EF4-FFF2-40B4-BE49-F238E27FC236}">
                <a16:creationId xmlns:a16="http://schemas.microsoft.com/office/drawing/2014/main" id="{CBF433A9-6D95-FEFA-D37F-F1870DF3CF84}"/>
              </a:ext>
            </a:extLst>
          </p:cNvPr>
          <p:cNvCxnSpPr>
            <a:cxnSpLocks/>
            <a:stCxn id="90" idx="7"/>
            <a:endCxn id="91" idx="4"/>
          </p:cNvCxnSpPr>
          <p:nvPr/>
        </p:nvCxnSpPr>
        <p:spPr>
          <a:xfrm flipV="1">
            <a:off x="1521036" y="1715474"/>
            <a:ext cx="400470" cy="432962"/>
          </a:xfrm>
          <a:prstGeom prst="line">
            <a:avLst/>
          </a:prstGeom>
          <a:noFill/>
          <a:ln w="38100" cap="flat" cmpd="sng" algn="ctr">
            <a:solidFill>
              <a:srgbClr val="000000"/>
            </a:solidFill>
            <a:prstDash val="solid"/>
            <a:miter lim="800000"/>
          </a:ln>
          <a:effectLst/>
        </p:spPr>
      </p:cxnSp>
      <p:cxnSp>
        <p:nvCxnSpPr>
          <p:cNvPr id="123" name="Straight Connector 122">
            <a:extLst>
              <a:ext uri="{FF2B5EF4-FFF2-40B4-BE49-F238E27FC236}">
                <a16:creationId xmlns:a16="http://schemas.microsoft.com/office/drawing/2014/main" id="{E9738ADA-930F-F0C3-A05F-2850EF321A54}"/>
              </a:ext>
            </a:extLst>
          </p:cNvPr>
          <p:cNvCxnSpPr>
            <a:cxnSpLocks/>
            <a:stCxn id="95" idx="0"/>
            <a:endCxn id="91" idx="4"/>
          </p:cNvCxnSpPr>
          <p:nvPr/>
        </p:nvCxnSpPr>
        <p:spPr>
          <a:xfrm flipH="1" flipV="1">
            <a:off x="1921506" y="1715474"/>
            <a:ext cx="274320" cy="1459562"/>
          </a:xfrm>
          <a:prstGeom prst="line">
            <a:avLst/>
          </a:prstGeom>
          <a:noFill/>
          <a:ln w="38100" cap="flat" cmpd="sng" algn="ctr">
            <a:solidFill>
              <a:srgbClr val="000000"/>
            </a:solidFill>
            <a:prstDash val="solid"/>
            <a:miter lim="800000"/>
          </a:ln>
          <a:effectLst/>
        </p:spPr>
      </p:cxnSp>
      <p:cxnSp>
        <p:nvCxnSpPr>
          <p:cNvPr id="124" name="Straight Connector 123">
            <a:extLst>
              <a:ext uri="{FF2B5EF4-FFF2-40B4-BE49-F238E27FC236}">
                <a16:creationId xmlns:a16="http://schemas.microsoft.com/office/drawing/2014/main" id="{32DB6CEC-507A-5D60-C009-51219DBFF77C}"/>
              </a:ext>
            </a:extLst>
          </p:cNvPr>
          <p:cNvCxnSpPr>
            <a:cxnSpLocks/>
            <a:stCxn id="93" idx="0"/>
            <a:endCxn id="92" idx="4"/>
          </p:cNvCxnSpPr>
          <p:nvPr/>
        </p:nvCxnSpPr>
        <p:spPr>
          <a:xfrm flipV="1">
            <a:off x="915091" y="3015187"/>
            <a:ext cx="244415" cy="618801"/>
          </a:xfrm>
          <a:prstGeom prst="line">
            <a:avLst/>
          </a:prstGeom>
          <a:noFill/>
          <a:ln w="38100" cap="flat" cmpd="sng" algn="ctr">
            <a:solidFill>
              <a:srgbClr val="000000"/>
            </a:solidFill>
            <a:prstDash val="solid"/>
            <a:miter lim="800000"/>
          </a:ln>
          <a:effectLst/>
        </p:spPr>
      </p:cxnSp>
      <p:cxnSp>
        <p:nvCxnSpPr>
          <p:cNvPr id="125" name="Straight Connector 124">
            <a:extLst>
              <a:ext uri="{FF2B5EF4-FFF2-40B4-BE49-F238E27FC236}">
                <a16:creationId xmlns:a16="http://schemas.microsoft.com/office/drawing/2014/main" id="{47D1C744-A6DE-36E0-45A6-63FFF1B4E30A}"/>
              </a:ext>
            </a:extLst>
          </p:cNvPr>
          <p:cNvCxnSpPr>
            <a:cxnSpLocks/>
            <a:stCxn id="94" idx="0"/>
            <a:endCxn id="92" idx="4"/>
          </p:cNvCxnSpPr>
          <p:nvPr/>
        </p:nvCxnSpPr>
        <p:spPr>
          <a:xfrm flipH="1" flipV="1">
            <a:off x="1159506" y="3015187"/>
            <a:ext cx="274320" cy="1337355"/>
          </a:xfrm>
          <a:prstGeom prst="line">
            <a:avLst/>
          </a:prstGeom>
          <a:noFill/>
          <a:ln w="38100" cap="flat" cmpd="sng" algn="ctr">
            <a:solidFill>
              <a:srgbClr val="000000"/>
            </a:solidFill>
            <a:prstDash val="sysDot"/>
            <a:miter lim="800000"/>
          </a:ln>
          <a:effectLst/>
        </p:spPr>
      </p:cxnSp>
      <p:cxnSp>
        <p:nvCxnSpPr>
          <p:cNvPr id="126" name="Straight Connector 125">
            <a:extLst>
              <a:ext uri="{FF2B5EF4-FFF2-40B4-BE49-F238E27FC236}">
                <a16:creationId xmlns:a16="http://schemas.microsoft.com/office/drawing/2014/main" id="{32A7A79C-9E35-6F9D-7F4B-3DD1620F9614}"/>
              </a:ext>
            </a:extLst>
          </p:cNvPr>
          <p:cNvCxnSpPr>
            <a:cxnSpLocks/>
            <a:stCxn id="93" idx="5"/>
            <a:endCxn id="94" idx="1"/>
          </p:cNvCxnSpPr>
          <p:nvPr/>
        </p:nvCxnSpPr>
        <p:spPr>
          <a:xfrm>
            <a:off x="1012078" y="3868135"/>
            <a:ext cx="324761" cy="524580"/>
          </a:xfrm>
          <a:prstGeom prst="line">
            <a:avLst/>
          </a:prstGeom>
          <a:noFill/>
          <a:ln w="38100" cap="flat" cmpd="sng" algn="ctr">
            <a:solidFill>
              <a:srgbClr val="000000"/>
            </a:solidFill>
            <a:prstDash val="solid"/>
            <a:miter lim="800000"/>
          </a:ln>
          <a:effectLst/>
        </p:spPr>
      </p:cxnSp>
      <p:cxnSp>
        <p:nvCxnSpPr>
          <p:cNvPr id="127" name="Straight Connector 126">
            <a:extLst>
              <a:ext uri="{FF2B5EF4-FFF2-40B4-BE49-F238E27FC236}">
                <a16:creationId xmlns:a16="http://schemas.microsoft.com/office/drawing/2014/main" id="{108B6767-C9E8-F75B-9B91-77E662BB3E28}"/>
              </a:ext>
            </a:extLst>
          </p:cNvPr>
          <p:cNvCxnSpPr>
            <a:cxnSpLocks/>
            <a:stCxn id="95" idx="3"/>
            <a:endCxn id="94" idx="7"/>
          </p:cNvCxnSpPr>
          <p:nvPr/>
        </p:nvCxnSpPr>
        <p:spPr>
          <a:xfrm flipH="1">
            <a:off x="1530813" y="3409183"/>
            <a:ext cx="568026" cy="983532"/>
          </a:xfrm>
          <a:prstGeom prst="line">
            <a:avLst/>
          </a:prstGeom>
          <a:noFill/>
          <a:ln w="38100" cap="flat" cmpd="sng" algn="ctr">
            <a:solidFill>
              <a:srgbClr val="000000"/>
            </a:solidFill>
            <a:prstDash val="solid"/>
            <a:miter lim="800000"/>
          </a:ln>
          <a:effectLst/>
        </p:spPr>
      </p:cxnSp>
      <p:cxnSp>
        <p:nvCxnSpPr>
          <p:cNvPr id="128" name="Straight Connector 127">
            <a:extLst>
              <a:ext uri="{FF2B5EF4-FFF2-40B4-BE49-F238E27FC236}">
                <a16:creationId xmlns:a16="http://schemas.microsoft.com/office/drawing/2014/main" id="{DCE9436F-EAAC-2E58-41F3-B080327DA631}"/>
              </a:ext>
            </a:extLst>
          </p:cNvPr>
          <p:cNvCxnSpPr>
            <a:cxnSpLocks/>
            <a:stCxn id="96" idx="2"/>
            <a:endCxn id="94" idx="5"/>
          </p:cNvCxnSpPr>
          <p:nvPr/>
        </p:nvCxnSpPr>
        <p:spPr>
          <a:xfrm flipH="1" flipV="1">
            <a:off x="1530813" y="4586689"/>
            <a:ext cx="527853" cy="141663"/>
          </a:xfrm>
          <a:prstGeom prst="line">
            <a:avLst/>
          </a:prstGeom>
          <a:noFill/>
          <a:ln w="38100" cap="flat" cmpd="sng" algn="ctr">
            <a:solidFill>
              <a:srgbClr val="000000"/>
            </a:solidFill>
            <a:prstDash val="solid"/>
            <a:miter lim="800000"/>
          </a:ln>
          <a:effectLst/>
        </p:spPr>
      </p:cxnSp>
      <p:cxnSp>
        <p:nvCxnSpPr>
          <p:cNvPr id="129" name="Straight Connector 128">
            <a:extLst>
              <a:ext uri="{FF2B5EF4-FFF2-40B4-BE49-F238E27FC236}">
                <a16:creationId xmlns:a16="http://schemas.microsoft.com/office/drawing/2014/main" id="{593ADC28-6BB3-0567-3546-C49C43A6D562}"/>
              </a:ext>
            </a:extLst>
          </p:cNvPr>
          <p:cNvCxnSpPr>
            <a:cxnSpLocks/>
            <a:stCxn id="96" idx="0"/>
            <a:endCxn id="95" idx="4"/>
          </p:cNvCxnSpPr>
          <p:nvPr/>
        </p:nvCxnSpPr>
        <p:spPr>
          <a:xfrm flipV="1">
            <a:off x="2195826" y="3449356"/>
            <a:ext cx="0" cy="1141836"/>
          </a:xfrm>
          <a:prstGeom prst="line">
            <a:avLst/>
          </a:prstGeom>
          <a:noFill/>
          <a:ln w="38100" cap="flat" cmpd="sng" algn="ctr">
            <a:solidFill>
              <a:srgbClr val="000000"/>
            </a:solidFill>
            <a:prstDash val="solid"/>
            <a:miter lim="800000"/>
          </a:ln>
          <a:effectLst/>
        </p:spPr>
      </p:cxnSp>
      <p:cxnSp>
        <p:nvCxnSpPr>
          <p:cNvPr id="130" name="Straight Connector 129">
            <a:extLst>
              <a:ext uri="{FF2B5EF4-FFF2-40B4-BE49-F238E27FC236}">
                <a16:creationId xmlns:a16="http://schemas.microsoft.com/office/drawing/2014/main" id="{89BD145E-E49C-98EE-66BE-1F455DA79D4F}"/>
              </a:ext>
            </a:extLst>
          </p:cNvPr>
          <p:cNvCxnSpPr>
            <a:cxnSpLocks/>
            <a:stCxn id="97" idx="1"/>
            <a:endCxn id="95" idx="5"/>
          </p:cNvCxnSpPr>
          <p:nvPr/>
        </p:nvCxnSpPr>
        <p:spPr>
          <a:xfrm flipH="1" flipV="1">
            <a:off x="2292813" y="3409183"/>
            <a:ext cx="696267" cy="759984"/>
          </a:xfrm>
          <a:prstGeom prst="line">
            <a:avLst/>
          </a:prstGeom>
          <a:noFill/>
          <a:ln w="38100" cap="flat" cmpd="sng" algn="ctr">
            <a:solidFill>
              <a:srgbClr val="000000"/>
            </a:solidFill>
            <a:prstDash val="solid"/>
            <a:miter lim="800000"/>
          </a:ln>
          <a:effectLst/>
        </p:spPr>
      </p:cxnSp>
      <p:cxnSp>
        <p:nvCxnSpPr>
          <p:cNvPr id="131" name="Straight Connector 130">
            <a:extLst>
              <a:ext uri="{FF2B5EF4-FFF2-40B4-BE49-F238E27FC236}">
                <a16:creationId xmlns:a16="http://schemas.microsoft.com/office/drawing/2014/main" id="{F0B2143D-7B9E-E3F9-BA75-FC7C4AF61A68}"/>
              </a:ext>
            </a:extLst>
          </p:cNvPr>
          <p:cNvCxnSpPr>
            <a:cxnSpLocks/>
            <a:stCxn id="97" idx="3"/>
            <a:endCxn id="96" idx="6"/>
          </p:cNvCxnSpPr>
          <p:nvPr/>
        </p:nvCxnSpPr>
        <p:spPr>
          <a:xfrm flipH="1">
            <a:off x="2332986" y="4363141"/>
            <a:ext cx="656094" cy="365211"/>
          </a:xfrm>
          <a:prstGeom prst="line">
            <a:avLst/>
          </a:prstGeom>
          <a:noFill/>
          <a:ln w="38100" cap="flat" cmpd="sng" algn="ctr">
            <a:solidFill>
              <a:srgbClr val="000000"/>
            </a:solidFill>
            <a:prstDash val="solid"/>
            <a:miter lim="800000"/>
          </a:ln>
          <a:effectLst/>
        </p:spPr>
      </p:cxnSp>
      <p:cxnSp>
        <p:nvCxnSpPr>
          <p:cNvPr id="132" name="Straight Connector 131">
            <a:extLst>
              <a:ext uri="{FF2B5EF4-FFF2-40B4-BE49-F238E27FC236}">
                <a16:creationId xmlns:a16="http://schemas.microsoft.com/office/drawing/2014/main" id="{8A04818E-80CE-4052-DC4F-0EE008014E7A}"/>
              </a:ext>
            </a:extLst>
          </p:cNvPr>
          <p:cNvCxnSpPr>
            <a:cxnSpLocks/>
            <a:stCxn id="91" idx="6"/>
            <a:endCxn id="105" idx="2"/>
          </p:cNvCxnSpPr>
          <p:nvPr/>
        </p:nvCxnSpPr>
        <p:spPr>
          <a:xfrm>
            <a:off x="2058666" y="1578314"/>
            <a:ext cx="1058966" cy="121239"/>
          </a:xfrm>
          <a:prstGeom prst="line">
            <a:avLst/>
          </a:prstGeom>
          <a:noFill/>
          <a:ln w="38100" cap="flat" cmpd="sng" algn="ctr">
            <a:solidFill>
              <a:srgbClr val="000000"/>
            </a:solidFill>
            <a:prstDash val="sysDot"/>
            <a:miter lim="800000"/>
          </a:ln>
          <a:effectLst/>
        </p:spPr>
      </p:cxnSp>
      <p:cxnSp>
        <p:nvCxnSpPr>
          <p:cNvPr id="133" name="Straight Connector 132">
            <a:extLst>
              <a:ext uri="{FF2B5EF4-FFF2-40B4-BE49-F238E27FC236}">
                <a16:creationId xmlns:a16="http://schemas.microsoft.com/office/drawing/2014/main" id="{7FC34096-8FCC-FE19-3A3B-DD03CFA0DC45}"/>
              </a:ext>
            </a:extLst>
          </p:cNvPr>
          <p:cNvCxnSpPr>
            <a:cxnSpLocks/>
            <a:stCxn id="97" idx="7"/>
            <a:endCxn id="98" idx="3"/>
          </p:cNvCxnSpPr>
          <p:nvPr/>
        </p:nvCxnSpPr>
        <p:spPr>
          <a:xfrm flipV="1">
            <a:off x="3183054" y="3249334"/>
            <a:ext cx="648973" cy="919833"/>
          </a:xfrm>
          <a:prstGeom prst="line">
            <a:avLst/>
          </a:prstGeom>
          <a:noFill/>
          <a:ln w="38100" cap="flat" cmpd="sng" algn="ctr">
            <a:solidFill>
              <a:srgbClr val="000000"/>
            </a:solidFill>
            <a:prstDash val="sysDot"/>
            <a:miter lim="800000"/>
          </a:ln>
          <a:effectLst/>
        </p:spPr>
      </p:cxnSp>
      <p:cxnSp>
        <p:nvCxnSpPr>
          <p:cNvPr id="134" name="Straight Connector 133">
            <a:extLst>
              <a:ext uri="{FF2B5EF4-FFF2-40B4-BE49-F238E27FC236}">
                <a16:creationId xmlns:a16="http://schemas.microsoft.com/office/drawing/2014/main" id="{93F4930A-C44E-928A-8168-9DF86F6115F0}"/>
              </a:ext>
            </a:extLst>
          </p:cNvPr>
          <p:cNvCxnSpPr>
            <a:cxnSpLocks/>
            <a:stCxn id="95" idx="6"/>
            <a:endCxn id="98" idx="2"/>
          </p:cNvCxnSpPr>
          <p:nvPr/>
        </p:nvCxnSpPr>
        <p:spPr>
          <a:xfrm flipV="1">
            <a:off x="2332986" y="3152347"/>
            <a:ext cx="1458868" cy="159849"/>
          </a:xfrm>
          <a:prstGeom prst="line">
            <a:avLst/>
          </a:prstGeom>
          <a:noFill/>
          <a:ln w="38100" cap="flat" cmpd="sng" algn="ctr">
            <a:solidFill>
              <a:srgbClr val="000000"/>
            </a:solidFill>
            <a:prstDash val="sysDot"/>
            <a:miter lim="800000"/>
          </a:ln>
          <a:effectLst/>
        </p:spPr>
      </p:cxnSp>
      <p:cxnSp>
        <p:nvCxnSpPr>
          <p:cNvPr id="135" name="Straight Connector 134">
            <a:extLst>
              <a:ext uri="{FF2B5EF4-FFF2-40B4-BE49-F238E27FC236}">
                <a16:creationId xmlns:a16="http://schemas.microsoft.com/office/drawing/2014/main" id="{01367FD9-5D79-151B-7BB6-989DF246C29D}"/>
              </a:ext>
            </a:extLst>
          </p:cNvPr>
          <p:cNvCxnSpPr>
            <a:cxnSpLocks/>
            <a:stCxn id="98" idx="0"/>
            <a:endCxn id="105" idx="5"/>
          </p:cNvCxnSpPr>
          <p:nvPr/>
        </p:nvCxnSpPr>
        <p:spPr>
          <a:xfrm flipH="1" flipV="1">
            <a:off x="3351779" y="1796540"/>
            <a:ext cx="577235" cy="1218647"/>
          </a:xfrm>
          <a:prstGeom prst="line">
            <a:avLst/>
          </a:prstGeom>
          <a:noFill/>
          <a:ln w="38100" cap="flat" cmpd="sng" algn="ctr">
            <a:solidFill>
              <a:srgbClr val="000000"/>
            </a:solidFill>
            <a:prstDash val="solid"/>
            <a:miter lim="800000"/>
          </a:ln>
          <a:effectLst/>
        </p:spPr>
      </p:cxnSp>
      <p:cxnSp>
        <p:nvCxnSpPr>
          <p:cNvPr id="136" name="Straight Connector 135">
            <a:extLst>
              <a:ext uri="{FF2B5EF4-FFF2-40B4-BE49-F238E27FC236}">
                <a16:creationId xmlns:a16="http://schemas.microsoft.com/office/drawing/2014/main" id="{C085AB8F-2DC7-B483-5F20-2D9F422E0835}"/>
              </a:ext>
            </a:extLst>
          </p:cNvPr>
          <p:cNvCxnSpPr>
            <a:cxnSpLocks/>
            <a:stCxn id="106" idx="2"/>
            <a:endCxn id="105" idx="6"/>
          </p:cNvCxnSpPr>
          <p:nvPr/>
        </p:nvCxnSpPr>
        <p:spPr>
          <a:xfrm flipH="1">
            <a:off x="3391952" y="1697181"/>
            <a:ext cx="666337" cy="2372"/>
          </a:xfrm>
          <a:prstGeom prst="line">
            <a:avLst/>
          </a:prstGeom>
          <a:noFill/>
          <a:ln w="38100" cap="flat" cmpd="sng" algn="ctr">
            <a:solidFill>
              <a:srgbClr val="000000"/>
            </a:solidFill>
            <a:prstDash val="solid"/>
            <a:miter lim="800000"/>
          </a:ln>
          <a:effectLst/>
        </p:spPr>
      </p:cxnSp>
      <p:cxnSp>
        <p:nvCxnSpPr>
          <p:cNvPr id="137" name="Straight Connector 136">
            <a:extLst>
              <a:ext uri="{FF2B5EF4-FFF2-40B4-BE49-F238E27FC236}">
                <a16:creationId xmlns:a16="http://schemas.microsoft.com/office/drawing/2014/main" id="{A64FFBD8-A314-4762-DA75-2F6B0B3DF12F}"/>
              </a:ext>
            </a:extLst>
          </p:cNvPr>
          <p:cNvCxnSpPr>
            <a:cxnSpLocks/>
            <a:stCxn id="101" idx="2"/>
            <a:endCxn id="98" idx="6"/>
          </p:cNvCxnSpPr>
          <p:nvPr/>
        </p:nvCxnSpPr>
        <p:spPr>
          <a:xfrm flipH="1">
            <a:off x="4066174" y="3074752"/>
            <a:ext cx="575002" cy="77595"/>
          </a:xfrm>
          <a:prstGeom prst="line">
            <a:avLst/>
          </a:prstGeom>
          <a:noFill/>
          <a:ln w="38100" cap="flat" cmpd="sng" algn="ctr">
            <a:solidFill>
              <a:srgbClr val="000000"/>
            </a:solidFill>
            <a:prstDash val="solid"/>
            <a:miter lim="800000"/>
          </a:ln>
          <a:effectLst/>
        </p:spPr>
      </p:cxnSp>
      <p:cxnSp>
        <p:nvCxnSpPr>
          <p:cNvPr id="138" name="Straight Connector 137">
            <a:extLst>
              <a:ext uri="{FF2B5EF4-FFF2-40B4-BE49-F238E27FC236}">
                <a16:creationId xmlns:a16="http://schemas.microsoft.com/office/drawing/2014/main" id="{12BC8001-CCDB-0A6A-3415-F9C3723C274E}"/>
              </a:ext>
            </a:extLst>
          </p:cNvPr>
          <p:cNvCxnSpPr>
            <a:cxnSpLocks/>
            <a:stCxn id="101" idx="0"/>
            <a:endCxn id="106" idx="5"/>
          </p:cNvCxnSpPr>
          <p:nvPr/>
        </p:nvCxnSpPr>
        <p:spPr>
          <a:xfrm flipH="1" flipV="1">
            <a:off x="4292436" y="1794168"/>
            <a:ext cx="485900" cy="1143424"/>
          </a:xfrm>
          <a:prstGeom prst="line">
            <a:avLst/>
          </a:prstGeom>
          <a:noFill/>
          <a:ln w="38100" cap="flat" cmpd="sng" algn="ctr">
            <a:solidFill>
              <a:srgbClr val="000000"/>
            </a:solidFill>
            <a:prstDash val="solid"/>
            <a:miter lim="800000"/>
          </a:ln>
          <a:effectLst/>
        </p:spPr>
      </p:cxnSp>
      <p:cxnSp>
        <p:nvCxnSpPr>
          <p:cNvPr id="139" name="Straight Connector 138">
            <a:extLst>
              <a:ext uri="{FF2B5EF4-FFF2-40B4-BE49-F238E27FC236}">
                <a16:creationId xmlns:a16="http://schemas.microsoft.com/office/drawing/2014/main" id="{502D0AB3-26F7-24FF-0C32-3A64E3832B78}"/>
              </a:ext>
            </a:extLst>
          </p:cNvPr>
          <p:cNvCxnSpPr>
            <a:cxnSpLocks/>
            <a:stCxn id="99" idx="0"/>
            <a:endCxn id="98" idx="4"/>
          </p:cNvCxnSpPr>
          <p:nvPr/>
        </p:nvCxnSpPr>
        <p:spPr>
          <a:xfrm flipH="1" flipV="1">
            <a:off x="3929014" y="3289507"/>
            <a:ext cx="226655" cy="865705"/>
          </a:xfrm>
          <a:prstGeom prst="line">
            <a:avLst/>
          </a:prstGeom>
          <a:noFill/>
          <a:ln w="38100" cap="flat" cmpd="sng" algn="ctr">
            <a:solidFill>
              <a:srgbClr val="000000"/>
            </a:solidFill>
            <a:prstDash val="solid"/>
            <a:miter lim="800000"/>
          </a:ln>
          <a:effectLst/>
        </p:spPr>
      </p:cxnSp>
      <p:cxnSp>
        <p:nvCxnSpPr>
          <p:cNvPr id="140" name="Straight Connector 139">
            <a:extLst>
              <a:ext uri="{FF2B5EF4-FFF2-40B4-BE49-F238E27FC236}">
                <a16:creationId xmlns:a16="http://schemas.microsoft.com/office/drawing/2014/main" id="{57C6E113-ECDB-9243-9622-7C3A92C168CF}"/>
              </a:ext>
            </a:extLst>
          </p:cNvPr>
          <p:cNvCxnSpPr>
            <a:cxnSpLocks/>
            <a:stCxn id="100" idx="0"/>
            <a:endCxn id="99" idx="4"/>
          </p:cNvCxnSpPr>
          <p:nvPr/>
        </p:nvCxnSpPr>
        <p:spPr>
          <a:xfrm flipV="1">
            <a:off x="4066174" y="4429532"/>
            <a:ext cx="89495" cy="865705"/>
          </a:xfrm>
          <a:prstGeom prst="line">
            <a:avLst/>
          </a:prstGeom>
          <a:noFill/>
          <a:ln w="38100" cap="flat" cmpd="sng" algn="ctr">
            <a:solidFill>
              <a:srgbClr val="000000"/>
            </a:solidFill>
            <a:prstDash val="sysDot"/>
            <a:miter lim="800000"/>
          </a:ln>
          <a:effectLst/>
        </p:spPr>
      </p:cxnSp>
      <p:cxnSp>
        <p:nvCxnSpPr>
          <p:cNvPr id="141" name="Straight Connector 140">
            <a:extLst>
              <a:ext uri="{FF2B5EF4-FFF2-40B4-BE49-F238E27FC236}">
                <a16:creationId xmlns:a16="http://schemas.microsoft.com/office/drawing/2014/main" id="{D478FF9A-0447-A258-78AD-984C273EF8F5}"/>
              </a:ext>
            </a:extLst>
          </p:cNvPr>
          <p:cNvCxnSpPr>
            <a:cxnSpLocks/>
            <a:stCxn id="100" idx="7"/>
            <a:endCxn id="103" idx="2"/>
          </p:cNvCxnSpPr>
          <p:nvPr/>
        </p:nvCxnSpPr>
        <p:spPr>
          <a:xfrm flipV="1">
            <a:off x="4163161" y="5154836"/>
            <a:ext cx="912572" cy="180574"/>
          </a:xfrm>
          <a:prstGeom prst="line">
            <a:avLst/>
          </a:prstGeom>
          <a:noFill/>
          <a:ln w="38100" cap="flat" cmpd="sng" algn="ctr">
            <a:solidFill>
              <a:srgbClr val="000000"/>
            </a:solidFill>
            <a:prstDash val="sysDot"/>
            <a:miter lim="800000"/>
          </a:ln>
          <a:effectLst/>
        </p:spPr>
      </p:cxnSp>
      <p:cxnSp>
        <p:nvCxnSpPr>
          <p:cNvPr id="142" name="Straight Connector 141">
            <a:extLst>
              <a:ext uri="{FF2B5EF4-FFF2-40B4-BE49-F238E27FC236}">
                <a16:creationId xmlns:a16="http://schemas.microsoft.com/office/drawing/2014/main" id="{DFB8BD77-A79F-EEE5-9ED6-1D9DC3DFAE27}"/>
              </a:ext>
            </a:extLst>
          </p:cNvPr>
          <p:cNvCxnSpPr>
            <a:cxnSpLocks/>
            <a:stCxn id="99" idx="5"/>
            <a:endCxn id="103" idx="1"/>
          </p:cNvCxnSpPr>
          <p:nvPr/>
        </p:nvCxnSpPr>
        <p:spPr>
          <a:xfrm>
            <a:off x="4252656" y="4389359"/>
            <a:ext cx="863250" cy="668490"/>
          </a:xfrm>
          <a:prstGeom prst="line">
            <a:avLst/>
          </a:prstGeom>
          <a:noFill/>
          <a:ln w="38100" cap="flat" cmpd="sng" algn="ctr">
            <a:solidFill>
              <a:srgbClr val="000000"/>
            </a:solidFill>
            <a:prstDash val="solid"/>
            <a:miter lim="800000"/>
          </a:ln>
          <a:effectLst/>
        </p:spPr>
      </p:cxnSp>
      <p:cxnSp>
        <p:nvCxnSpPr>
          <p:cNvPr id="143" name="Straight Connector 142">
            <a:extLst>
              <a:ext uri="{FF2B5EF4-FFF2-40B4-BE49-F238E27FC236}">
                <a16:creationId xmlns:a16="http://schemas.microsoft.com/office/drawing/2014/main" id="{E4BA3183-C1F5-36A0-2ABB-07E1983892F1}"/>
              </a:ext>
            </a:extLst>
          </p:cNvPr>
          <p:cNvCxnSpPr>
            <a:cxnSpLocks/>
            <a:stCxn id="101" idx="5"/>
            <a:endCxn id="102" idx="1"/>
          </p:cNvCxnSpPr>
          <p:nvPr/>
        </p:nvCxnSpPr>
        <p:spPr>
          <a:xfrm>
            <a:off x="4875323" y="3171739"/>
            <a:ext cx="563435" cy="554550"/>
          </a:xfrm>
          <a:prstGeom prst="line">
            <a:avLst/>
          </a:prstGeom>
          <a:noFill/>
          <a:ln w="38100" cap="flat" cmpd="sng" algn="ctr">
            <a:solidFill>
              <a:srgbClr val="000000"/>
            </a:solidFill>
            <a:prstDash val="solid"/>
            <a:miter lim="800000"/>
          </a:ln>
          <a:effectLst/>
        </p:spPr>
      </p:cxnSp>
      <p:cxnSp>
        <p:nvCxnSpPr>
          <p:cNvPr id="144" name="Straight Connector 143">
            <a:extLst>
              <a:ext uri="{FF2B5EF4-FFF2-40B4-BE49-F238E27FC236}">
                <a16:creationId xmlns:a16="http://schemas.microsoft.com/office/drawing/2014/main" id="{AD1CF148-A5A6-BF36-A9F6-53E4DD46BA56}"/>
              </a:ext>
            </a:extLst>
          </p:cNvPr>
          <p:cNvCxnSpPr>
            <a:cxnSpLocks/>
            <a:stCxn id="99" idx="6"/>
            <a:endCxn id="102" idx="2"/>
          </p:cNvCxnSpPr>
          <p:nvPr/>
        </p:nvCxnSpPr>
        <p:spPr>
          <a:xfrm flipV="1">
            <a:off x="4292829" y="3823276"/>
            <a:ext cx="1105756" cy="469096"/>
          </a:xfrm>
          <a:prstGeom prst="line">
            <a:avLst/>
          </a:prstGeom>
          <a:noFill/>
          <a:ln w="38100" cap="flat" cmpd="sng" algn="ctr">
            <a:solidFill>
              <a:srgbClr val="000000"/>
            </a:solidFill>
            <a:prstDash val="solid"/>
            <a:miter lim="800000"/>
          </a:ln>
          <a:effectLst/>
        </p:spPr>
      </p:cxnSp>
      <p:cxnSp>
        <p:nvCxnSpPr>
          <p:cNvPr id="145" name="Straight Connector 144">
            <a:extLst>
              <a:ext uri="{FF2B5EF4-FFF2-40B4-BE49-F238E27FC236}">
                <a16:creationId xmlns:a16="http://schemas.microsoft.com/office/drawing/2014/main" id="{CD4D9D3A-DEB8-787C-5721-B70DABE058C0}"/>
              </a:ext>
            </a:extLst>
          </p:cNvPr>
          <p:cNvCxnSpPr>
            <a:cxnSpLocks/>
            <a:stCxn id="103" idx="0"/>
            <a:endCxn id="102" idx="4"/>
          </p:cNvCxnSpPr>
          <p:nvPr/>
        </p:nvCxnSpPr>
        <p:spPr>
          <a:xfrm flipV="1">
            <a:off x="5212893" y="3960436"/>
            <a:ext cx="322852" cy="1057240"/>
          </a:xfrm>
          <a:prstGeom prst="line">
            <a:avLst/>
          </a:prstGeom>
          <a:noFill/>
          <a:ln w="38100" cap="flat" cmpd="sng" algn="ctr">
            <a:solidFill>
              <a:srgbClr val="000000"/>
            </a:solidFill>
            <a:prstDash val="solid"/>
            <a:miter lim="800000"/>
          </a:ln>
          <a:effectLst/>
        </p:spPr>
      </p:cxnSp>
      <p:cxnSp>
        <p:nvCxnSpPr>
          <p:cNvPr id="146" name="Straight Connector 145">
            <a:extLst>
              <a:ext uri="{FF2B5EF4-FFF2-40B4-BE49-F238E27FC236}">
                <a16:creationId xmlns:a16="http://schemas.microsoft.com/office/drawing/2014/main" id="{3EC7CB90-059F-76F6-3921-F1393B2A8203}"/>
              </a:ext>
            </a:extLst>
          </p:cNvPr>
          <p:cNvCxnSpPr>
            <a:cxnSpLocks/>
            <a:stCxn id="103" idx="7"/>
            <a:endCxn id="117" idx="3"/>
          </p:cNvCxnSpPr>
          <p:nvPr/>
        </p:nvCxnSpPr>
        <p:spPr>
          <a:xfrm flipV="1">
            <a:off x="5309880" y="4551019"/>
            <a:ext cx="260674" cy="506830"/>
          </a:xfrm>
          <a:prstGeom prst="line">
            <a:avLst/>
          </a:prstGeom>
          <a:noFill/>
          <a:ln w="38100" cap="flat" cmpd="sng" algn="ctr">
            <a:solidFill>
              <a:srgbClr val="000000"/>
            </a:solidFill>
            <a:prstDash val="solid"/>
            <a:miter lim="800000"/>
          </a:ln>
          <a:effectLst/>
        </p:spPr>
      </p:cxnSp>
      <p:cxnSp>
        <p:nvCxnSpPr>
          <p:cNvPr id="147" name="Straight Connector 146">
            <a:extLst>
              <a:ext uri="{FF2B5EF4-FFF2-40B4-BE49-F238E27FC236}">
                <a16:creationId xmlns:a16="http://schemas.microsoft.com/office/drawing/2014/main" id="{D209BD5F-E847-CB44-68A7-2D7037DCCBD8}"/>
              </a:ext>
            </a:extLst>
          </p:cNvPr>
          <p:cNvCxnSpPr>
            <a:cxnSpLocks/>
            <a:stCxn id="103" idx="6"/>
            <a:endCxn id="116" idx="3"/>
          </p:cNvCxnSpPr>
          <p:nvPr/>
        </p:nvCxnSpPr>
        <p:spPr>
          <a:xfrm flipV="1">
            <a:off x="5350053" y="4990749"/>
            <a:ext cx="664819" cy="164087"/>
          </a:xfrm>
          <a:prstGeom prst="line">
            <a:avLst/>
          </a:prstGeom>
          <a:noFill/>
          <a:ln w="38100" cap="flat" cmpd="sng" algn="ctr">
            <a:solidFill>
              <a:srgbClr val="000000"/>
            </a:solidFill>
            <a:prstDash val="solid"/>
            <a:miter lim="800000"/>
          </a:ln>
          <a:effectLst/>
        </p:spPr>
      </p:cxnSp>
      <p:cxnSp>
        <p:nvCxnSpPr>
          <p:cNvPr id="148" name="Straight Connector 147">
            <a:extLst>
              <a:ext uri="{FF2B5EF4-FFF2-40B4-BE49-F238E27FC236}">
                <a16:creationId xmlns:a16="http://schemas.microsoft.com/office/drawing/2014/main" id="{3E94A638-E464-07D8-8805-2C5FD6CF268C}"/>
              </a:ext>
            </a:extLst>
          </p:cNvPr>
          <p:cNvCxnSpPr>
            <a:cxnSpLocks/>
            <a:stCxn id="99" idx="6"/>
            <a:endCxn id="117" idx="2"/>
          </p:cNvCxnSpPr>
          <p:nvPr/>
        </p:nvCxnSpPr>
        <p:spPr>
          <a:xfrm>
            <a:off x="4292829" y="4292372"/>
            <a:ext cx="1237552" cy="161660"/>
          </a:xfrm>
          <a:prstGeom prst="line">
            <a:avLst/>
          </a:prstGeom>
          <a:noFill/>
          <a:ln w="38100" cap="flat" cmpd="sng" algn="ctr">
            <a:solidFill>
              <a:srgbClr val="000000"/>
            </a:solidFill>
            <a:prstDash val="solid"/>
            <a:miter lim="800000"/>
          </a:ln>
          <a:effectLst/>
        </p:spPr>
      </p:cxnSp>
      <p:cxnSp>
        <p:nvCxnSpPr>
          <p:cNvPr id="149" name="Straight Connector 148">
            <a:extLst>
              <a:ext uri="{FF2B5EF4-FFF2-40B4-BE49-F238E27FC236}">
                <a16:creationId xmlns:a16="http://schemas.microsoft.com/office/drawing/2014/main" id="{20CF0C89-11EA-C03C-9131-EDABC631BC1F}"/>
              </a:ext>
            </a:extLst>
          </p:cNvPr>
          <p:cNvCxnSpPr>
            <a:cxnSpLocks/>
            <a:stCxn id="117" idx="0"/>
            <a:endCxn id="102" idx="4"/>
          </p:cNvCxnSpPr>
          <p:nvPr/>
        </p:nvCxnSpPr>
        <p:spPr>
          <a:xfrm flipH="1" flipV="1">
            <a:off x="5535745" y="3960436"/>
            <a:ext cx="131796" cy="356436"/>
          </a:xfrm>
          <a:prstGeom prst="line">
            <a:avLst/>
          </a:prstGeom>
          <a:noFill/>
          <a:ln w="38100" cap="flat" cmpd="sng" algn="ctr">
            <a:solidFill>
              <a:srgbClr val="000000"/>
            </a:solidFill>
            <a:prstDash val="solid"/>
            <a:miter lim="800000"/>
          </a:ln>
          <a:effectLst/>
        </p:spPr>
      </p:cxnSp>
      <p:cxnSp>
        <p:nvCxnSpPr>
          <p:cNvPr id="150" name="Straight Connector 149">
            <a:extLst>
              <a:ext uri="{FF2B5EF4-FFF2-40B4-BE49-F238E27FC236}">
                <a16:creationId xmlns:a16="http://schemas.microsoft.com/office/drawing/2014/main" id="{0811315E-6D79-9D12-C7AD-A9FF6ABBAA1F}"/>
              </a:ext>
            </a:extLst>
          </p:cNvPr>
          <p:cNvCxnSpPr>
            <a:cxnSpLocks/>
            <a:stCxn id="104" idx="4"/>
            <a:endCxn id="102" idx="7"/>
          </p:cNvCxnSpPr>
          <p:nvPr/>
        </p:nvCxnSpPr>
        <p:spPr>
          <a:xfrm flipH="1">
            <a:off x="5632732" y="3175036"/>
            <a:ext cx="269246" cy="551253"/>
          </a:xfrm>
          <a:prstGeom prst="line">
            <a:avLst/>
          </a:prstGeom>
          <a:noFill/>
          <a:ln w="38100" cap="flat" cmpd="sng" algn="ctr">
            <a:solidFill>
              <a:srgbClr val="000000"/>
            </a:solidFill>
            <a:prstDash val="solid"/>
            <a:miter lim="800000"/>
          </a:ln>
          <a:effectLst/>
        </p:spPr>
      </p:cxnSp>
      <p:cxnSp>
        <p:nvCxnSpPr>
          <p:cNvPr id="151" name="Straight Connector 150">
            <a:extLst>
              <a:ext uri="{FF2B5EF4-FFF2-40B4-BE49-F238E27FC236}">
                <a16:creationId xmlns:a16="http://schemas.microsoft.com/office/drawing/2014/main" id="{D3763122-A51E-1B6B-A18D-A0BCFCA72394}"/>
              </a:ext>
            </a:extLst>
          </p:cNvPr>
          <p:cNvCxnSpPr>
            <a:cxnSpLocks/>
            <a:stCxn id="112" idx="3"/>
            <a:endCxn id="102" idx="6"/>
          </p:cNvCxnSpPr>
          <p:nvPr/>
        </p:nvCxnSpPr>
        <p:spPr>
          <a:xfrm flipH="1">
            <a:off x="5672905" y="3783134"/>
            <a:ext cx="589363" cy="40142"/>
          </a:xfrm>
          <a:prstGeom prst="line">
            <a:avLst/>
          </a:prstGeom>
          <a:noFill/>
          <a:ln w="38100" cap="flat" cmpd="sng" algn="ctr">
            <a:solidFill>
              <a:srgbClr val="000000"/>
            </a:solidFill>
            <a:prstDash val="solid"/>
            <a:miter lim="800000"/>
          </a:ln>
          <a:effectLst/>
        </p:spPr>
      </p:cxnSp>
      <p:cxnSp>
        <p:nvCxnSpPr>
          <p:cNvPr id="152" name="Straight Connector 151">
            <a:extLst>
              <a:ext uri="{FF2B5EF4-FFF2-40B4-BE49-F238E27FC236}">
                <a16:creationId xmlns:a16="http://schemas.microsoft.com/office/drawing/2014/main" id="{B081C238-B4D9-C06D-3FF2-A7D59B989C09}"/>
              </a:ext>
            </a:extLst>
          </p:cNvPr>
          <p:cNvCxnSpPr>
            <a:cxnSpLocks/>
            <a:stCxn id="112" idx="1"/>
            <a:endCxn id="104" idx="5"/>
          </p:cNvCxnSpPr>
          <p:nvPr/>
        </p:nvCxnSpPr>
        <p:spPr>
          <a:xfrm flipH="1" flipV="1">
            <a:off x="5998965" y="3134863"/>
            <a:ext cx="263303" cy="454297"/>
          </a:xfrm>
          <a:prstGeom prst="line">
            <a:avLst/>
          </a:prstGeom>
          <a:noFill/>
          <a:ln w="38100" cap="flat" cmpd="sng" algn="ctr">
            <a:solidFill>
              <a:srgbClr val="000000"/>
            </a:solidFill>
            <a:prstDash val="solid"/>
            <a:miter lim="800000"/>
          </a:ln>
          <a:effectLst/>
        </p:spPr>
      </p:cxnSp>
      <p:cxnSp>
        <p:nvCxnSpPr>
          <p:cNvPr id="153" name="Straight Connector 152">
            <a:extLst>
              <a:ext uri="{FF2B5EF4-FFF2-40B4-BE49-F238E27FC236}">
                <a16:creationId xmlns:a16="http://schemas.microsoft.com/office/drawing/2014/main" id="{5C5DF9DE-1BF6-24B1-C36B-A0F7D87AE537}"/>
              </a:ext>
            </a:extLst>
          </p:cNvPr>
          <p:cNvCxnSpPr>
            <a:cxnSpLocks/>
            <a:stCxn id="107" idx="4"/>
            <a:endCxn id="104" idx="7"/>
          </p:cNvCxnSpPr>
          <p:nvPr/>
        </p:nvCxnSpPr>
        <p:spPr>
          <a:xfrm flipH="1">
            <a:off x="5998965" y="2564786"/>
            <a:ext cx="223130" cy="376103"/>
          </a:xfrm>
          <a:prstGeom prst="line">
            <a:avLst/>
          </a:prstGeom>
          <a:noFill/>
          <a:ln w="38100" cap="flat" cmpd="sng" algn="ctr">
            <a:solidFill>
              <a:srgbClr val="000000"/>
            </a:solidFill>
            <a:prstDash val="solid"/>
            <a:miter lim="800000"/>
          </a:ln>
          <a:effectLst/>
        </p:spPr>
      </p:cxnSp>
      <p:cxnSp>
        <p:nvCxnSpPr>
          <p:cNvPr id="154" name="Straight Connector 153">
            <a:extLst>
              <a:ext uri="{FF2B5EF4-FFF2-40B4-BE49-F238E27FC236}">
                <a16:creationId xmlns:a16="http://schemas.microsoft.com/office/drawing/2014/main" id="{4E502CF0-F086-A78A-0190-97997BBB3890}"/>
              </a:ext>
            </a:extLst>
          </p:cNvPr>
          <p:cNvCxnSpPr>
            <a:cxnSpLocks/>
            <a:stCxn id="107" idx="5"/>
            <a:endCxn id="111" idx="1"/>
          </p:cNvCxnSpPr>
          <p:nvPr/>
        </p:nvCxnSpPr>
        <p:spPr>
          <a:xfrm>
            <a:off x="6319082" y="2524613"/>
            <a:ext cx="643656" cy="293131"/>
          </a:xfrm>
          <a:prstGeom prst="line">
            <a:avLst/>
          </a:prstGeom>
          <a:noFill/>
          <a:ln w="38100" cap="flat" cmpd="sng" algn="ctr">
            <a:solidFill>
              <a:srgbClr val="000000"/>
            </a:solidFill>
            <a:prstDash val="solid"/>
            <a:miter lim="800000"/>
          </a:ln>
          <a:effectLst/>
        </p:spPr>
      </p:cxnSp>
      <p:cxnSp>
        <p:nvCxnSpPr>
          <p:cNvPr id="155" name="Straight Connector 154">
            <a:extLst>
              <a:ext uri="{FF2B5EF4-FFF2-40B4-BE49-F238E27FC236}">
                <a16:creationId xmlns:a16="http://schemas.microsoft.com/office/drawing/2014/main" id="{47D16D9A-8131-84D7-7E32-213E66017571}"/>
              </a:ext>
            </a:extLst>
          </p:cNvPr>
          <p:cNvCxnSpPr>
            <a:cxnSpLocks/>
            <a:stCxn id="107" idx="6"/>
            <a:endCxn id="108" idx="3"/>
          </p:cNvCxnSpPr>
          <p:nvPr/>
        </p:nvCxnSpPr>
        <p:spPr>
          <a:xfrm flipV="1">
            <a:off x="6359255" y="2068488"/>
            <a:ext cx="715023" cy="359138"/>
          </a:xfrm>
          <a:prstGeom prst="line">
            <a:avLst/>
          </a:prstGeom>
          <a:noFill/>
          <a:ln w="38100" cap="flat" cmpd="sng" algn="ctr">
            <a:solidFill>
              <a:srgbClr val="000000"/>
            </a:solidFill>
            <a:prstDash val="sysDot"/>
            <a:miter lim="800000"/>
          </a:ln>
          <a:effectLst/>
        </p:spPr>
      </p:cxnSp>
      <p:cxnSp>
        <p:nvCxnSpPr>
          <p:cNvPr id="156" name="Straight Connector 155">
            <a:extLst>
              <a:ext uri="{FF2B5EF4-FFF2-40B4-BE49-F238E27FC236}">
                <a16:creationId xmlns:a16="http://schemas.microsoft.com/office/drawing/2014/main" id="{73759023-D4C2-F6D8-78CE-ECB42461CAEB}"/>
              </a:ext>
            </a:extLst>
          </p:cNvPr>
          <p:cNvCxnSpPr>
            <a:cxnSpLocks/>
            <a:stCxn id="110" idx="1"/>
            <a:endCxn id="108" idx="5"/>
          </p:cNvCxnSpPr>
          <p:nvPr/>
        </p:nvCxnSpPr>
        <p:spPr>
          <a:xfrm flipH="1" flipV="1">
            <a:off x="7268252" y="2068488"/>
            <a:ext cx="151763" cy="405569"/>
          </a:xfrm>
          <a:prstGeom prst="line">
            <a:avLst/>
          </a:prstGeom>
          <a:noFill/>
          <a:ln w="38100" cap="flat" cmpd="sng" algn="ctr">
            <a:solidFill>
              <a:srgbClr val="000000"/>
            </a:solidFill>
            <a:prstDash val="sysDot"/>
            <a:miter lim="800000"/>
          </a:ln>
          <a:effectLst/>
        </p:spPr>
      </p:cxnSp>
      <p:cxnSp>
        <p:nvCxnSpPr>
          <p:cNvPr id="157" name="Straight Connector 156">
            <a:extLst>
              <a:ext uri="{FF2B5EF4-FFF2-40B4-BE49-F238E27FC236}">
                <a16:creationId xmlns:a16="http://schemas.microsoft.com/office/drawing/2014/main" id="{C72FD227-F703-FB26-2655-C3CC0832CD8F}"/>
              </a:ext>
            </a:extLst>
          </p:cNvPr>
          <p:cNvCxnSpPr>
            <a:cxnSpLocks/>
            <a:stCxn id="111" idx="0"/>
            <a:endCxn id="108" idx="4"/>
          </p:cNvCxnSpPr>
          <p:nvPr/>
        </p:nvCxnSpPr>
        <p:spPr>
          <a:xfrm flipV="1">
            <a:off x="7059725" y="2108661"/>
            <a:ext cx="111540" cy="668910"/>
          </a:xfrm>
          <a:prstGeom prst="line">
            <a:avLst/>
          </a:prstGeom>
          <a:noFill/>
          <a:ln w="38100" cap="flat" cmpd="sng" algn="ctr">
            <a:solidFill>
              <a:srgbClr val="000000"/>
            </a:solidFill>
            <a:prstDash val="sysDot"/>
            <a:miter lim="800000"/>
          </a:ln>
          <a:effectLst/>
        </p:spPr>
      </p:cxnSp>
      <p:cxnSp>
        <p:nvCxnSpPr>
          <p:cNvPr id="158" name="Straight Connector 157">
            <a:extLst>
              <a:ext uri="{FF2B5EF4-FFF2-40B4-BE49-F238E27FC236}">
                <a16:creationId xmlns:a16="http://schemas.microsoft.com/office/drawing/2014/main" id="{C3C7F940-41B4-DB63-343E-527CF4E1BE1E}"/>
              </a:ext>
            </a:extLst>
          </p:cNvPr>
          <p:cNvCxnSpPr>
            <a:cxnSpLocks/>
            <a:stCxn id="109" idx="2"/>
            <a:endCxn id="108" idx="6"/>
          </p:cNvCxnSpPr>
          <p:nvPr/>
        </p:nvCxnSpPr>
        <p:spPr>
          <a:xfrm flipH="1" flipV="1">
            <a:off x="7308425" y="1971501"/>
            <a:ext cx="635750" cy="8146"/>
          </a:xfrm>
          <a:prstGeom prst="line">
            <a:avLst/>
          </a:prstGeom>
          <a:noFill/>
          <a:ln w="38100" cap="flat" cmpd="sng" algn="ctr">
            <a:solidFill>
              <a:srgbClr val="000000"/>
            </a:solidFill>
            <a:prstDash val="sysDot"/>
            <a:miter lim="800000"/>
          </a:ln>
          <a:effectLst/>
        </p:spPr>
      </p:cxnSp>
      <p:cxnSp>
        <p:nvCxnSpPr>
          <p:cNvPr id="159" name="Straight Connector 158">
            <a:extLst>
              <a:ext uri="{FF2B5EF4-FFF2-40B4-BE49-F238E27FC236}">
                <a16:creationId xmlns:a16="http://schemas.microsoft.com/office/drawing/2014/main" id="{8AC42985-D634-827F-9B74-ABC56020D140}"/>
              </a:ext>
            </a:extLst>
          </p:cNvPr>
          <p:cNvCxnSpPr>
            <a:cxnSpLocks/>
            <a:stCxn id="110" idx="3"/>
            <a:endCxn id="111" idx="7"/>
          </p:cNvCxnSpPr>
          <p:nvPr/>
        </p:nvCxnSpPr>
        <p:spPr>
          <a:xfrm flipH="1">
            <a:off x="7156712" y="2668031"/>
            <a:ext cx="263303" cy="149713"/>
          </a:xfrm>
          <a:prstGeom prst="line">
            <a:avLst/>
          </a:prstGeom>
          <a:noFill/>
          <a:ln w="38100" cap="flat" cmpd="sng" algn="ctr">
            <a:solidFill>
              <a:srgbClr val="000000"/>
            </a:solidFill>
            <a:prstDash val="solid"/>
            <a:miter lim="800000"/>
          </a:ln>
          <a:effectLst/>
        </p:spPr>
      </p:cxnSp>
      <p:cxnSp>
        <p:nvCxnSpPr>
          <p:cNvPr id="160" name="Straight Connector 159">
            <a:extLst>
              <a:ext uri="{FF2B5EF4-FFF2-40B4-BE49-F238E27FC236}">
                <a16:creationId xmlns:a16="http://schemas.microsoft.com/office/drawing/2014/main" id="{06ABA309-93DD-08C6-3A67-A24DC572708F}"/>
              </a:ext>
            </a:extLst>
          </p:cNvPr>
          <p:cNvCxnSpPr>
            <a:cxnSpLocks/>
            <a:stCxn id="109" idx="3"/>
            <a:endCxn id="110" idx="7"/>
          </p:cNvCxnSpPr>
          <p:nvPr/>
        </p:nvCxnSpPr>
        <p:spPr>
          <a:xfrm flipH="1">
            <a:off x="7613989" y="2076634"/>
            <a:ext cx="370359" cy="397423"/>
          </a:xfrm>
          <a:prstGeom prst="line">
            <a:avLst/>
          </a:prstGeom>
          <a:noFill/>
          <a:ln w="38100" cap="flat" cmpd="sng" algn="ctr">
            <a:solidFill>
              <a:srgbClr val="000000"/>
            </a:solidFill>
            <a:prstDash val="solid"/>
            <a:miter lim="800000"/>
          </a:ln>
          <a:effectLst/>
        </p:spPr>
      </p:cxnSp>
      <p:cxnSp>
        <p:nvCxnSpPr>
          <p:cNvPr id="161" name="Straight Connector 160">
            <a:extLst>
              <a:ext uri="{FF2B5EF4-FFF2-40B4-BE49-F238E27FC236}">
                <a16:creationId xmlns:a16="http://schemas.microsoft.com/office/drawing/2014/main" id="{FB6DBDB8-6274-239C-F493-1A282AC8AEBD}"/>
              </a:ext>
            </a:extLst>
          </p:cNvPr>
          <p:cNvCxnSpPr>
            <a:cxnSpLocks/>
            <a:stCxn id="113" idx="0"/>
            <a:endCxn id="111" idx="4"/>
          </p:cNvCxnSpPr>
          <p:nvPr/>
        </p:nvCxnSpPr>
        <p:spPr>
          <a:xfrm flipH="1" flipV="1">
            <a:off x="7059725" y="3051891"/>
            <a:ext cx="14553" cy="135536"/>
          </a:xfrm>
          <a:prstGeom prst="line">
            <a:avLst/>
          </a:prstGeom>
          <a:noFill/>
          <a:ln w="38100" cap="flat" cmpd="sng" algn="ctr">
            <a:solidFill>
              <a:srgbClr val="000000"/>
            </a:solidFill>
            <a:prstDash val="solid"/>
            <a:miter lim="800000"/>
          </a:ln>
          <a:effectLst/>
        </p:spPr>
      </p:cxnSp>
      <p:cxnSp>
        <p:nvCxnSpPr>
          <p:cNvPr id="162" name="Straight Connector 161">
            <a:extLst>
              <a:ext uri="{FF2B5EF4-FFF2-40B4-BE49-F238E27FC236}">
                <a16:creationId xmlns:a16="http://schemas.microsoft.com/office/drawing/2014/main" id="{D8693D6D-AF05-3110-37E9-FBFC42E77E55}"/>
              </a:ext>
            </a:extLst>
          </p:cNvPr>
          <p:cNvCxnSpPr>
            <a:cxnSpLocks/>
            <a:stCxn id="112" idx="6"/>
            <a:endCxn id="114" idx="2"/>
          </p:cNvCxnSpPr>
          <p:nvPr/>
        </p:nvCxnSpPr>
        <p:spPr>
          <a:xfrm>
            <a:off x="6496415" y="3686147"/>
            <a:ext cx="425553" cy="137160"/>
          </a:xfrm>
          <a:prstGeom prst="line">
            <a:avLst/>
          </a:prstGeom>
          <a:noFill/>
          <a:ln w="38100" cap="flat" cmpd="sng" algn="ctr">
            <a:solidFill>
              <a:srgbClr val="000000"/>
            </a:solidFill>
            <a:prstDash val="solid"/>
            <a:miter lim="800000"/>
          </a:ln>
          <a:effectLst/>
        </p:spPr>
      </p:cxnSp>
      <p:cxnSp>
        <p:nvCxnSpPr>
          <p:cNvPr id="163" name="Straight Connector 162">
            <a:extLst>
              <a:ext uri="{FF2B5EF4-FFF2-40B4-BE49-F238E27FC236}">
                <a16:creationId xmlns:a16="http://schemas.microsoft.com/office/drawing/2014/main" id="{F66844A0-0065-A690-4B1F-8C4C0D2ACD05}"/>
              </a:ext>
            </a:extLst>
          </p:cNvPr>
          <p:cNvCxnSpPr>
            <a:cxnSpLocks/>
            <a:stCxn id="112" idx="6"/>
            <a:endCxn id="113" idx="3"/>
          </p:cNvCxnSpPr>
          <p:nvPr/>
        </p:nvCxnSpPr>
        <p:spPr>
          <a:xfrm flipV="1">
            <a:off x="6496415" y="3421574"/>
            <a:ext cx="480876" cy="264573"/>
          </a:xfrm>
          <a:prstGeom prst="line">
            <a:avLst/>
          </a:prstGeom>
          <a:noFill/>
          <a:ln w="38100" cap="flat" cmpd="sng" algn="ctr">
            <a:solidFill>
              <a:srgbClr val="000000"/>
            </a:solidFill>
            <a:prstDash val="solid"/>
            <a:miter lim="800000"/>
          </a:ln>
          <a:effectLst/>
        </p:spPr>
      </p:cxnSp>
      <p:cxnSp>
        <p:nvCxnSpPr>
          <p:cNvPr id="164" name="Straight Connector 163">
            <a:extLst>
              <a:ext uri="{FF2B5EF4-FFF2-40B4-BE49-F238E27FC236}">
                <a16:creationId xmlns:a16="http://schemas.microsoft.com/office/drawing/2014/main" id="{781CF773-6B3A-339E-D687-B92336ED2814}"/>
              </a:ext>
            </a:extLst>
          </p:cNvPr>
          <p:cNvCxnSpPr>
            <a:cxnSpLocks/>
            <a:stCxn id="112" idx="4"/>
            <a:endCxn id="115" idx="1"/>
          </p:cNvCxnSpPr>
          <p:nvPr/>
        </p:nvCxnSpPr>
        <p:spPr>
          <a:xfrm>
            <a:off x="6359255" y="3823307"/>
            <a:ext cx="328566" cy="533738"/>
          </a:xfrm>
          <a:prstGeom prst="line">
            <a:avLst/>
          </a:prstGeom>
          <a:noFill/>
          <a:ln w="38100" cap="flat" cmpd="sng" algn="ctr">
            <a:solidFill>
              <a:srgbClr val="000000"/>
            </a:solidFill>
            <a:prstDash val="solid"/>
            <a:miter lim="800000"/>
          </a:ln>
          <a:effectLst/>
        </p:spPr>
      </p:cxnSp>
      <p:cxnSp>
        <p:nvCxnSpPr>
          <p:cNvPr id="165" name="Straight Connector 164">
            <a:extLst>
              <a:ext uri="{FF2B5EF4-FFF2-40B4-BE49-F238E27FC236}">
                <a16:creationId xmlns:a16="http://schemas.microsoft.com/office/drawing/2014/main" id="{2BFFF9F3-8E1F-D60D-5C22-D119B7AE5493}"/>
              </a:ext>
            </a:extLst>
          </p:cNvPr>
          <p:cNvCxnSpPr>
            <a:cxnSpLocks/>
            <a:stCxn id="114" idx="4"/>
            <a:endCxn id="115" idx="7"/>
          </p:cNvCxnSpPr>
          <p:nvPr/>
        </p:nvCxnSpPr>
        <p:spPr>
          <a:xfrm flipH="1">
            <a:off x="6881795" y="3960467"/>
            <a:ext cx="177333" cy="396578"/>
          </a:xfrm>
          <a:prstGeom prst="line">
            <a:avLst/>
          </a:prstGeom>
          <a:noFill/>
          <a:ln w="38100" cap="flat" cmpd="sng" algn="ctr">
            <a:solidFill>
              <a:srgbClr val="000000"/>
            </a:solidFill>
            <a:prstDash val="solid"/>
            <a:miter lim="800000"/>
          </a:ln>
          <a:effectLst/>
        </p:spPr>
      </p:cxnSp>
      <p:cxnSp>
        <p:nvCxnSpPr>
          <p:cNvPr id="166" name="Straight Connector 165">
            <a:extLst>
              <a:ext uri="{FF2B5EF4-FFF2-40B4-BE49-F238E27FC236}">
                <a16:creationId xmlns:a16="http://schemas.microsoft.com/office/drawing/2014/main" id="{53ED5B50-170C-4DE2-CA6B-EEECA20911B0}"/>
              </a:ext>
            </a:extLst>
          </p:cNvPr>
          <p:cNvCxnSpPr>
            <a:cxnSpLocks/>
            <a:stCxn id="115" idx="3"/>
            <a:endCxn id="116" idx="6"/>
          </p:cNvCxnSpPr>
          <p:nvPr/>
        </p:nvCxnSpPr>
        <p:spPr>
          <a:xfrm flipH="1">
            <a:off x="6249019" y="4551019"/>
            <a:ext cx="438802" cy="342743"/>
          </a:xfrm>
          <a:prstGeom prst="line">
            <a:avLst/>
          </a:prstGeom>
          <a:noFill/>
          <a:ln w="38100" cap="flat" cmpd="sng" algn="ctr">
            <a:solidFill>
              <a:srgbClr val="000000"/>
            </a:solidFill>
            <a:prstDash val="solid"/>
            <a:miter lim="800000"/>
          </a:ln>
          <a:effectLst/>
        </p:spPr>
      </p:cxnSp>
      <p:cxnSp>
        <p:nvCxnSpPr>
          <p:cNvPr id="167" name="Straight Connector 166">
            <a:extLst>
              <a:ext uri="{FF2B5EF4-FFF2-40B4-BE49-F238E27FC236}">
                <a16:creationId xmlns:a16="http://schemas.microsoft.com/office/drawing/2014/main" id="{FA001A24-C6D8-776F-55E3-0A67D8EAB7A9}"/>
              </a:ext>
            </a:extLst>
          </p:cNvPr>
          <p:cNvCxnSpPr>
            <a:cxnSpLocks/>
            <a:stCxn id="118" idx="1"/>
            <a:endCxn id="116" idx="5"/>
          </p:cNvCxnSpPr>
          <p:nvPr/>
        </p:nvCxnSpPr>
        <p:spPr>
          <a:xfrm flipH="1" flipV="1">
            <a:off x="6208846" y="4990749"/>
            <a:ext cx="414761" cy="481821"/>
          </a:xfrm>
          <a:prstGeom prst="line">
            <a:avLst/>
          </a:prstGeom>
          <a:noFill/>
          <a:ln w="38100" cap="flat" cmpd="sng" algn="ctr">
            <a:solidFill>
              <a:srgbClr val="000000"/>
            </a:solidFill>
            <a:prstDash val="solid"/>
            <a:miter lim="800000"/>
          </a:ln>
          <a:effectLst/>
        </p:spPr>
      </p:cxnSp>
      <p:cxnSp>
        <p:nvCxnSpPr>
          <p:cNvPr id="168" name="Straight Connector 167">
            <a:extLst>
              <a:ext uri="{FF2B5EF4-FFF2-40B4-BE49-F238E27FC236}">
                <a16:creationId xmlns:a16="http://schemas.microsoft.com/office/drawing/2014/main" id="{89DCACFE-A7BF-B201-5D13-190CEFE487A3}"/>
              </a:ext>
            </a:extLst>
          </p:cNvPr>
          <p:cNvCxnSpPr>
            <a:cxnSpLocks/>
            <a:stCxn id="116" idx="1"/>
            <a:endCxn id="117" idx="5"/>
          </p:cNvCxnSpPr>
          <p:nvPr/>
        </p:nvCxnSpPr>
        <p:spPr>
          <a:xfrm flipH="1" flipV="1">
            <a:off x="5764528" y="4551019"/>
            <a:ext cx="250344" cy="245756"/>
          </a:xfrm>
          <a:prstGeom prst="line">
            <a:avLst/>
          </a:prstGeom>
          <a:noFill/>
          <a:ln w="38100" cap="flat" cmpd="sng" algn="ctr">
            <a:solidFill>
              <a:srgbClr val="000000"/>
            </a:solidFill>
            <a:prstDash val="solid"/>
            <a:miter lim="800000"/>
          </a:ln>
          <a:effectLst/>
        </p:spPr>
      </p:cxnSp>
      <p:cxnSp>
        <p:nvCxnSpPr>
          <p:cNvPr id="169" name="Straight Connector 168">
            <a:extLst>
              <a:ext uri="{FF2B5EF4-FFF2-40B4-BE49-F238E27FC236}">
                <a16:creationId xmlns:a16="http://schemas.microsoft.com/office/drawing/2014/main" id="{BB3A47D8-6764-29CC-3E06-5B926E8B653C}"/>
              </a:ext>
            </a:extLst>
          </p:cNvPr>
          <p:cNvCxnSpPr>
            <a:cxnSpLocks/>
            <a:stCxn id="117" idx="7"/>
            <a:endCxn id="112" idx="3"/>
          </p:cNvCxnSpPr>
          <p:nvPr/>
        </p:nvCxnSpPr>
        <p:spPr>
          <a:xfrm flipV="1">
            <a:off x="5764528" y="3783134"/>
            <a:ext cx="497740" cy="573911"/>
          </a:xfrm>
          <a:prstGeom prst="line">
            <a:avLst/>
          </a:prstGeom>
          <a:noFill/>
          <a:ln w="38100" cap="flat" cmpd="sng" algn="ctr">
            <a:solidFill>
              <a:srgbClr val="000000"/>
            </a:solidFill>
            <a:prstDash val="solid"/>
            <a:miter lim="800000"/>
          </a:ln>
          <a:effectLst/>
        </p:spPr>
      </p:cxnSp>
      <p:cxnSp>
        <p:nvCxnSpPr>
          <p:cNvPr id="170" name="Straight Connector 169">
            <a:extLst>
              <a:ext uri="{FF2B5EF4-FFF2-40B4-BE49-F238E27FC236}">
                <a16:creationId xmlns:a16="http://schemas.microsoft.com/office/drawing/2014/main" id="{0378D4BE-4B26-70BA-0D84-75B24DCB1F62}"/>
              </a:ext>
            </a:extLst>
          </p:cNvPr>
          <p:cNvCxnSpPr>
            <a:cxnSpLocks/>
            <a:stCxn id="117" idx="6"/>
            <a:endCxn id="115" idx="2"/>
          </p:cNvCxnSpPr>
          <p:nvPr/>
        </p:nvCxnSpPr>
        <p:spPr>
          <a:xfrm>
            <a:off x="5804701" y="4454032"/>
            <a:ext cx="842947" cy="0"/>
          </a:xfrm>
          <a:prstGeom prst="line">
            <a:avLst/>
          </a:prstGeom>
          <a:noFill/>
          <a:ln w="38100" cap="flat" cmpd="sng" algn="ctr">
            <a:solidFill>
              <a:srgbClr val="000000"/>
            </a:solidFill>
            <a:prstDash val="solid"/>
            <a:miter lim="800000"/>
          </a:ln>
          <a:effectLst/>
        </p:spPr>
      </p:cxnSp>
      <p:cxnSp>
        <p:nvCxnSpPr>
          <p:cNvPr id="171" name="Straight Connector 170">
            <a:extLst>
              <a:ext uri="{FF2B5EF4-FFF2-40B4-BE49-F238E27FC236}">
                <a16:creationId xmlns:a16="http://schemas.microsoft.com/office/drawing/2014/main" id="{9E7724B2-A671-2A56-FAC2-A19E1014F4E8}"/>
              </a:ext>
            </a:extLst>
          </p:cNvPr>
          <p:cNvCxnSpPr>
            <a:cxnSpLocks/>
            <a:stCxn id="101" idx="6"/>
            <a:endCxn id="104" idx="2"/>
          </p:cNvCxnSpPr>
          <p:nvPr/>
        </p:nvCxnSpPr>
        <p:spPr>
          <a:xfrm flipV="1">
            <a:off x="4915496" y="3037876"/>
            <a:ext cx="849322" cy="36876"/>
          </a:xfrm>
          <a:prstGeom prst="line">
            <a:avLst/>
          </a:prstGeom>
          <a:noFill/>
          <a:ln w="38100" cap="flat" cmpd="sng" algn="ctr">
            <a:solidFill>
              <a:srgbClr val="000000"/>
            </a:solidFill>
            <a:prstDash val="solid"/>
            <a:miter lim="800000"/>
          </a:ln>
          <a:effectLst/>
        </p:spPr>
      </p:cxnSp>
      <p:cxnSp>
        <p:nvCxnSpPr>
          <p:cNvPr id="172" name="Straight Connector 171">
            <a:extLst>
              <a:ext uri="{FF2B5EF4-FFF2-40B4-BE49-F238E27FC236}">
                <a16:creationId xmlns:a16="http://schemas.microsoft.com/office/drawing/2014/main" id="{F3F13B6F-E3B3-D0E0-DDB6-F0EF5967F8AE}"/>
              </a:ext>
            </a:extLst>
          </p:cNvPr>
          <p:cNvCxnSpPr>
            <a:cxnSpLocks/>
            <a:stCxn id="97" idx="6"/>
            <a:endCxn id="99" idx="2"/>
          </p:cNvCxnSpPr>
          <p:nvPr/>
        </p:nvCxnSpPr>
        <p:spPr>
          <a:xfrm>
            <a:off x="3223227" y="4266154"/>
            <a:ext cx="795282" cy="26218"/>
          </a:xfrm>
          <a:prstGeom prst="line">
            <a:avLst/>
          </a:prstGeom>
          <a:noFill/>
          <a:ln w="38100" cap="flat" cmpd="sng" algn="ctr">
            <a:solidFill>
              <a:srgbClr val="000000"/>
            </a:solidFill>
            <a:prstDash val="sysDot"/>
            <a:miter lim="800000"/>
          </a:ln>
          <a:effectLst/>
        </p:spPr>
      </p:cxnSp>
      <p:cxnSp>
        <p:nvCxnSpPr>
          <p:cNvPr id="173" name="Straight Connector 172">
            <a:extLst>
              <a:ext uri="{FF2B5EF4-FFF2-40B4-BE49-F238E27FC236}">
                <a16:creationId xmlns:a16="http://schemas.microsoft.com/office/drawing/2014/main" id="{D5B31180-7CBE-49F1-1571-E807A941ED23}"/>
              </a:ext>
            </a:extLst>
          </p:cNvPr>
          <p:cNvCxnSpPr>
            <a:cxnSpLocks/>
            <a:stCxn id="113" idx="4"/>
            <a:endCxn id="114" idx="0"/>
          </p:cNvCxnSpPr>
          <p:nvPr/>
        </p:nvCxnSpPr>
        <p:spPr>
          <a:xfrm flipH="1">
            <a:off x="7059128" y="3461747"/>
            <a:ext cx="15150" cy="224400"/>
          </a:xfrm>
          <a:prstGeom prst="line">
            <a:avLst/>
          </a:prstGeom>
          <a:noFill/>
          <a:ln w="38100" cap="flat" cmpd="sng" algn="ctr">
            <a:solidFill>
              <a:srgbClr val="000000"/>
            </a:solidFill>
            <a:prstDash val="solid"/>
            <a:miter lim="800000"/>
          </a:ln>
          <a:effectLst/>
        </p:spPr>
      </p:cxnSp>
      <p:sp>
        <p:nvSpPr>
          <p:cNvPr id="176" name="TextBox 175">
            <a:extLst>
              <a:ext uri="{FF2B5EF4-FFF2-40B4-BE49-F238E27FC236}">
                <a16:creationId xmlns:a16="http://schemas.microsoft.com/office/drawing/2014/main" id="{A6FC3CE3-170F-3AE1-0EFE-C7EA9D8563D2}"/>
              </a:ext>
            </a:extLst>
          </p:cNvPr>
          <p:cNvSpPr txBox="1"/>
          <p:nvPr/>
        </p:nvSpPr>
        <p:spPr>
          <a:xfrm>
            <a:off x="650702" y="6166451"/>
            <a:ext cx="184056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Represent DC interties</a:t>
            </a:r>
          </a:p>
        </p:txBody>
      </p:sp>
      <p:cxnSp>
        <p:nvCxnSpPr>
          <p:cNvPr id="177" name="Straight Connector 176">
            <a:extLst>
              <a:ext uri="{FF2B5EF4-FFF2-40B4-BE49-F238E27FC236}">
                <a16:creationId xmlns:a16="http://schemas.microsoft.com/office/drawing/2014/main" id="{1E4018CF-25DC-B3AF-2FD6-0C3BCC75A205}"/>
              </a:ext>
            </a:extLst>
          </p:cNvPr>
          <p:cNvCxnSpPr>
            <a:cxnSpLocks/>
          </p:cNvCxnSpPr>
          <p:nvPr/>
        </p:nvCxnSpPr>
        <p:spPr>
          <a:xfrm>
            <a:off x="328806" y="6304950"/>
            <a:ext cx="321896" cy="0"/>
          </a:xfrm>
          <a:prstGeom prst="line">
            <a:avLst/>
          </a:prstGeom>
          <a:noFill/>
          <a:ln w="38100" cap="flat" cmpd="sng" algn="ctr">
            <a:solidFill>
              <a:srgbClr val="000000"/>
            </a:solidFill>
            <a:prstDash val="sysDot"/>
            <a:miter lim="800000"/>
          </a:ln>
          <a:effectLst/>
        </p:spPr>
      </p:cxnSp>
      <p:sp>
        <p:nvSpPr>
          <p:cNvPr id="179" name="Isosceles Triangle 178">
            <a:extLst>
              <a:ext uri="{FF2B5EF4-FFF2-40B4-BE49-F238E27FC236}">
                <a16:creationId xmlns:a16="http://schemas.microsoft.com/office/drawing/2014/main" id="{D93C6760-29FB-2D75-03B3-E5FF638394EF}"/>
              </a:ext>
            </a:extLst>
          </p:cNvPr>
          <p:cNvSpPr/>
          <p:nvPr/>
        </p:nvSpPr>
        <p:spPr bwMode="auto">
          <a:xfrm rot="9405523">
            <a:off x="3727229" y="2683542"/>
            <a:ext cx="182880" cy="182880"/>
          </a:xfrm>
          <a:prstGeom prst="triangle">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80" name="Isosceles Triangle 179">
            <a:extLst>
              <a:ext uri="{FF2B5EF4-FFF2-40B4-BE49-F238E27FC236}">
                <a16:creationId xmlns:a16="http://schemas.microsoft.com/office/drawing/2014/main" id="{7D161A95-9B82-4ED9-DC3B-6D94AA15C3F3}"/>
              </a:ext>
            </a:extLst>
          </p:cNvPr>
          <p:cNvSpPr/>
          <p:nvPr/>
        </p:nvSpPr>
        <p:spPr bwMode="auto">
          <a:xfrm rot="20219730">
            <a:off x="3419929" y="2032231"/>
            <a:ext cx="182880" cy="182880"/>
          </a:xfrm>
          <a:prstGeom prst="triangle">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81" name="TextBox 180">
            <a:extLst>
              <a:ext uri="{FF2B5EF4-FFF2-40B4-BE49-F238E27FC236}">
                <a16:creationId xmlns:a16="http://schemas.microsoft.com/office/drawing/2014/main" id="{453C299D-29BE-753D-FA7B-BE9D7D97B78C}"/>
              </a:ext>
            </a:extLst>
          </p:cNvPr>
          <p:cNvSpPr txBox="1"/>
          <p:nvPr/>
        </p:nvSpPr>
        <p:spPr>
          <a:xfrm>
            <a:off x="2203998" y="2405863"/>
            <a:ext cx="1279504" cy="461665"/>
          </a:xfrm>
          <a:prstGeom prst="rect">
            <a:avLst/>
          </a:prstGeom>
          <a:solidFill>
            <a:srgbClr val="FFFFFF">
              <a:alpha val="69804"/>
            </a:srgbClr>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ITC determined in Part I (+/-)</a:t>
            </a:r>
          </a:p>
        </p:txBody>
      </p:sp>
      <p:cxnSp>
        <p:nvCxnSpPr>
          <p:cNvPr id="183" name="Straight Arrow Connector 182">
            <a:extLst>
              <a:ext uri="{FF2B5EF4-FFF2-40B4-BE49-F238E27FC236}">
                <a16:creationId xmlns:a16="http://schemas.microsoft.com/office/drawing/2014/main" id="{7EEBB116-4803-131E-CF0A-1A683895FF53}"/>
              </a:ext>
            </a:extLst>
          </p:cNvPr>
          <p:cNvCxnSpPr/>
          <p:nvPr/>
        </p:nvCxnSpPr>
        <p:spPr bwMode="auto">
          <a:xfrm flipV="1">
            <a:off x="3344317" y="2287604"/>
            <a:ext cx="157448" cy="18442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4" name="Straight Arrow Connector 183">
            <a:extLst>
              <a:ext uri="{FF2B5EF4-FFF2-40B4-BE49-F238E27FC236}">
                <a16:creationId xmlns:a16="http://schemas.microsoft.com/office/drawing/2014/main" id="{7ABA5BA1-7974-D4E3-D9AB-5D0FA0A8925E}"/>
              </a:ext>
            </a:extLst>
          </p:cNvPr>
          <p:cNvCxnSpPr>
            <a:cxnSpLocks/>
          </p:cNvCxnSpPr>
          <p:nvPr/>
        </p:nvCxnSpPr>
        <p:spPr bwMode="auto">
          <a:xfrm>
            <a:off x="3497399" y="2706174"/>
            <a:ext cx="187323" cy="688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Connector 13">
            <a:extLst>
              <a:ext uri="{FF2B5EF4-FFF2-40B4-BE49-F238E27FC236}">
                <a16:creationId xmlns:a16="http://schemas.microsoft.com/office/drawing/2014/main" id="{C28F8892-872F-9983-ADED-AB7387F7895A}"/>
              </a:ext>
            </a:extLst>
          </p:cNvPr>
          <p:cNvCxnSpPr>
            <a:cxnSpLocks/>
            <a:stCxn id="99" idx="7"/>
            <a:endCxn id="101" idx="4"/>
          </p:cNvCxnSpPr>
          <p:nvPr/>
        </p:nvCxnSpPr>
        <p:spPr>
          <a:xfrm flipV="1">
            <a:off x="4252656" y="3211912"/>
            <a:ext cx="525680" cy="983473"/>
          </a:xfrm>
          <a:prstGeom prst="line">
            <a:avLst/>
          </a:prstGeom>
          <a:noFill/>
          <a:ln w="38100" cap="flat" cmpd="sng" algn="ctr">
            <a:solidFill>
              <a:srgbClr val="000000"/>
            </a:solidFill>
            <a:prstDash val="solid"/>
            <a:miter lim="800000"/>
          </a:ln>
          <a:effectLst/>
        </p:spPr>
      </p:cxnSp>
      <p:cxnSp>
        <p:nvCxnSpPr>
          <p:cNvPr id="35" name="Straight Connector 34">
            <a:extLst>
              <a:ext uri="{FF2B5EF4-FFF2-40B4-BE49-F238E27FC236}">
                <a16:creationId xmlns:a16="http://schemas.microsoft.com/office/drawing/2014/main" id="{3AB4A704-1308-9D72-9229-67A8876ED163}"/>
              </a:ext>
            </a:extLst>
          </p:cNvPr>
          <p:cNvCxnSpPr>
            <a:cxnSpLocks/>
            <a:stCxn id="101" idx="4"/>
            <a:endCxn id="117" idx="1"/>
          </p:cNvCxnSpPr>
          <p:nvPr/>
        </p:nvCxnSpPr>
        <p:spPr>
          <a:xfrm>
            <a:off x="4778336" y="3211912"/>
            <a:ext cx="792218" cy="1145133"/>
          </a:xfrm>
          <a:prstGeom prst="line">
            <a:avLst/>
          </a:prstGeom>
          <a:noFill/>
          <a:ln w="38100" cap="flat" cmpd="sng" algn="ctr">
            <a:solidFill>
              <a:srgbClr val="000000"/>
            </a:solidFill>
            <a:prstDash val="solid"/>
            <a:miter lim="800000"/>
          </a:ln>
          <a:effectLst/>
        </p:spPr>
      </p:cxnSp>
      <p:cxnSp>
        <p:nvCxnSpPr>
          <p:cNvPr id="52" name="Straight Connector 51">
            <a:extLst>
              <a:ext uri="{FF2B5EF4-FFF2-40B4-BE49-F238E27FC236}">
                <a16:creationId xmlns:a16="http://schemas.microsoft.com/office/drawing/2014/main" id="{A9FDFACB-D2AA-F206-7BD4-B71131C7BBA7}"/>
              </a:ext>
            </a:extLst>
          </p:cNvPr>
          <p:cNvCxnSpPr>
            <a:cxnSpLocks/>
            <a:stCxn id="98" idx="5"/>
            <a:endCxn id="117" idx="1"/>
          </p:cNvCxnSpPr>
          <p:nvPr/>
        </p:nvCxnSpPr>
        <p:spPr>
          <a:xfrm>
            <a:off x="4026001" y="3249334"/>
            <a:ext cx="1544553" cy="1107711"/>
          </a:xfrm>
          <a:prstGeom prst="line">
            <a:avLst/>
          </a:prstGeom>
          <a:noFill/>
          <a:ln w="38100" cap="flat" cmpd="sng" algn="ctr">
            <a:solidFill>
              <a:srgbClr val="000000"/>
            </a:solidFill>
            <a:prstDash val="solid"/>
            <a:miter lim="800000"/>
          </a:ln>
          <a:effectLst/>
        </p:spPr>
      </p:cxnSp>
      <p:cxnSp>
        <p:nvCxnSpPr>
          <p:cNvPr id="56" name="Straight Connector 55">
            <a:extLst>
              <a:ext uri="{FF2B5EF4-FFF2-40B4-BE49-F238E27FC236}">
                <a16:creationId xmlns:a16="http://schemas.microsoft.com/office/drawing/2014/main" id="{77D55BA4-5662-DCF5-DDAC-F3CFDA260BA7}"/>
              </a:ext>
            </a:extLst>
          </p:cNvPr>
          <p:cNvCxnSpPr>
            <a:cxnSpLocks/>
            <a:stCxn id="101" idx="1"/>
            <a:endCxn id="105" idx="5"/>
          </p:cNvCxnSpPr>
          <p:nvPr/>
        </p:nvCxnSpPr>
        <p:spPr>
          <a:xfrm flipH="1" flipV="1">
            <a:off x="3351779" y="1796540"/>
            <a:ext cx="1329570" cy="1181225"/>
          </a:xfrm>
          <a:prstGeom prst="line">
            <a:avLst/>
          </a:prstGeom>
          <a:noFill/>
          <a:ln w="38100" cap="flat" cmpd="sng" algn="ctr">
            <a:solidFill>
              <a:srgbClr val="000000"/>
            </a:solidFill>
            <a:prstDash val="solid"/>
            <a:miter lim="800000"/>
          </a:ln>
          <a:effectLst/>
        </p:spPr>
      </p:cxnSp>
      <p:sp>
        <p:nvSpPr>
          <p:cNvPr id="3" name="Oval 2">
            <a:extLst>
              <a:ext uri="{FF2B5EF4-FFF2-40B4-BE49-F238E27FC236}">
                <a16:creationId xmlns:a16="http://schemas.microsoft.com/office/drawing/2014/main" id="{78E1B121-A046-9FFD-E07A-44B67312D281}"/>
              </a:ext>
            </a:extLst>
          </p:cNvPr>
          <p:cNvSpPr/>
          <p:nvPr/>
        </p:nvSpPr>
        <p:spPr>
          <a:xfrm>
            <a:off x="398352" y="5812138"/>
            <a:ext cx="274320" cy="274320"/>
          </a:xfrm>
          <a:prstGeom prst="ellipse">
            <a:avLst/>
          </a:prstGeom>
          <a:gradFill>
            <a:gsLst>
              <a:gs pos="0">
                <a:srgbClr val="00B050"/>
              </a:gs>
              <a:gs pos="55000">
                <a:srgbClr val="FFC000"/>
              </a:gs>
              <a:gs pos="100000">
                <a:srgbClr val="C00000"/>
              </a:gs>
            </a:gsLst>
            <a:lin ang="5400000" scaled="1"/>
          </a:gra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92D9B46D-2295-2BA4-B869-8CB96B6AE2B7}"/>
              </a:ext>
            </a:extLst>
          </p:cNvPr>
          <p:cNvSpPr txBox="1"/>
          <p:nvPr/>
        </p:nvSpPr>
        <p:spPr>
          <a:xfrm>
            <a:off x="667998" y="5831961"/>
            <a:ext cx="323357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Colored by hourly energy margin (no ITC)</a:t>
            </a:r>
          </a:p>
        </p:txBody>
      </p:sp>
      <p:sp>
        <p:nvSpPr>
          <p:cNvPr id="5" name="TextBox 4">
            <a:extLst>
              <a:ext uri="{FF2B5EF4-FFF2-40B4-BE49-F238E27FC236}">
                <a16:creationId xmlns:a16="http://schemas.microsoft.com/office/drawing/2014/main" id="{6B2F6062-9F6D-E4D9-643E-17F47C4211D8}"/>
              </a:ext>
            </a:extLst>
          </p:cNvPr>
          <p:cNvSpPr txBox="1"/>
          <p:nvPr/>
        </p:nvSpPr>
        <p:spPr>
          <a:xfrm>
            <a:off x="7048782" y="4934636"/>
            <a:ext cx="187743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charset="0"/>
                <a:ea typeface="ＭＳ Ｐゴシック" pitchFamily="84" charset="-128"/>
                <a:cs typeface="+mn-cs"/>
              </a:rPr>
              <a:t>Illustrative only</a:t>
            </a:r>
          </a:p>
        </p:txBody>
      </p:sp>
    </p:spTree>
    <p:extLst>
      <p:ext uri="{BB962C8B-B14F-4D97-AF65-F5344CB8AC3E}">
        <p14:creationId xmlns:p14="http://schemas.microsoft.com/office/powerpoint/2010/main" val="2606451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F9A5-E932-B6CF-A5E6-EA398BBAE4F3}"/>
              </a:ext>
            </a:extLst>
          </p:cNvPr>
          <p:cNvSpPr>
            <a:spLocks noGrp="1"/>
          </p:cNvSpPr>
          <p:nvPr>
            <p:ph type="title"/>
          </p:nvPr>
        </p:nvSpPr>
        <p:spPr/>
        <p:txBody>
          <a:bodyPr/>
          <a:lstStyle/>
          <a:p>
            <a:r>
              <a:rPr lang="en-US" dirty="0"/>
              <a:t>Pipe and Bubble Model</a:t>
            </a:r>
          </a:p>
        </p:txBody>
      </p:sp>
      <p:pic>
        <p:nvPicPr>
          <p:cNvPr id="89" name="Picture 88">
            <a:extLst>
              <a:ext uri="{FF2B5EF4-FFF2-40B4-BE49-F238E27FC236}">
                <a16:creationId xmlns:a16="http://schemas.microsoft.com/office/drawing/2014/main" id="{319A3B11-2AC4-D7AD-ECA5-C74ABD4A7BAC}"/>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artisticPaintBrush/>
                    </a14:imgEffect>
                    <a14:imgEffect>
                      <a14:saturation sat="0"/>
                    </a14:imgEffect>
                    <a14:imgEffect>
                      <a14:brightnessContrast bright="20000" contrast="-20000"/>
                    </a14:imgEffect>
                  </a14:imgLayer>
                </a14:imgProps>
              </a:ext>
            </a:extLst>
          </a:blip>
          <a:srcRect t="27668" r="8112" b="1"/>
          <a:stretch/>
        </p:blipFill>
        <p:spPr>
          <a:xfrm>
            <a:off x="63374" y="1133758"/>
            <a:ext cx="8682274" cy="5379099"/>
          </a:xfrm>
          <a:prstGeom prst="rect">
            <a:avLst/>
          </a:prstGeom>
        </p:spPr>
      </p:pic>
      <p:sp>
        <p:nvSpPr>
          <p:cNvPr id="90" name="Oval 89">
            <a:extLst>
              <a:ext uri="{FF2B5EF4-FFF2-40B4-BE49-F238E27FC236}">
                <a16:creationId xmlns:a16="http://schemas.microsoft.com/office/drawing/2014/main" id="{D4C59CD3-4356-263A-F460-1ED908C83A7D}"/>
              </a:ext>
            </a:extLst>
          </p:cNvPr>
          <p:cNvSpPr/>
          <p:nvPr/>
        </p:nvSpPr>
        <p:spPr>
          <a:xfrm>
            <a:off x="1286889" y="2108263"/>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1" name="Oval 90">
            <a:extLst>
              <a:ext uri="{FF2B5EF4-FFF2-40B4-BE49-F238E27FC236}">
                <a16:creationId xmlns:a16="http://schemas.microsoft.com/office/drawing/2014/main" id="{E8220C43-3442-1222-8B1E-A10D375E8551}"/>
              </a:ext>
            </a:extLst>
          </p:cNvPr>
          <p:cNvSpPr/>
          <p:nvPr/>
        </p:nvSpPr>
        <p:spPr>
          <a:xfrm>
            <a:off x="1784346" y="1441154"/>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2" name="Oval 91">
            <a:extLst>
              <a:ext uri="{FF2B5EF4-FFF2-40B4-BE49-F238E27FC236}">
                <a16:creationId xmlns:a16="http://schemas.microsoft.com/office/drawing/2014/main" id="{E9CC8C28-E867-F613-62C0-DB0F8FD6B1DC}"/>
              </a:ext>
            </a:extLst>
          </p:cNvPr>
          <p:cNvSpPr/>
          <p:nvPr/>
        </p:nvSpPr>
        <p:spPr>
          <a:xfrm>
            <a:off x="1022346" y="274086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3" name="Oval 92">
            <a:extLst>
              <a:ext uri="{FF2B5EF4-FFF2-40B4-BE49-F238E27FC236}">
                <a16:creationId xmlns:a16="http://schemas.microsoft.com/office/drawing/2014/main" id="{1D24D9F2-C575-61DB-03A8-6F0EFBBC10E1}"/>
              </a:ext>
            </a:extLst>
          </p:cNvPr>
          <p:cNvSpPr/>
          <p:nvPr/>
        </p:nvSpPr>
        <p:spPr>
          <a:xfrm>
            <a:off x="777931" y="3633988"/>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4" name="Oval 93">
            <a:extLst>
              <a:ext uri="{FF2B5EF4-FFF2-40B4-BE49-F238E27FC236}">
                <a16:creationId xmlns:a16="http://schemas.microsoft.com/office/drawing/2014/main" id="{615ADA09-018E-B03B-2F6E-64869D27BD86}"/>
              </a:ext>
            </a:extLst>
          </p:cNvPr>
          <p:cNvSpPr/>
          <p:nvPr/>
        </p:nvSpPr>
        <p:spPr>
          <a:xfrm>
            <a:off x="1296666" y="4352542"/>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5" name="Oval 94">
            <a:extLst>
              <a:ext uri="{FF2B5EF4-FFF2-40B4-BE49-F238E27FC236}">
                <a16:creationId xmlns:a16="http://schemas.microsoft.com/office/drawing/2014/main" id="{E436028B-58D7-6E11-1D4E-F7402EF22748}"/>
              </a:ext>
            </a:extLst>
          </p:cNvPr>
          <p:cNvSpPr/>
          <p:nvPr/>
        </p:nvSpPr>
        <p:spPr>
          <a:xfrm>
            <a:off x="2058666" y="3175036"/>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6" name="Oval 95">
            <a:extLst>
              <a:ext uri="{FF2B5EF4-FFF2-40B4-BE49-F238E27FC236}">
                <a16:creationId xmlns:a16="http://schemas.microsoft.com/office/drawing/2014/main" id="{70192207-5A49-975D-F390-769FB2AC4349}"/>
              </a:ext>
            </a:extLst>
          </p:cNvPr>
          <p:cNvSpPr/>
          <p:nvPr/>
        </p:nvSpPr>
        <p:spPr>
          <a:xfrm>
            <a:off x="2058666" y="4591192"/>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7" name="Oval 96">
            <a:extLst>
              <a:ext uri="{FF2B5EF4-FFF2-40B4-BE49-F238E27FC236}">
                <a16:creationId xmlns:a16="http://schemas.microsoft.com/office/drawing/2014/main" id="{65A180DA-AD55-D87B-BD4D-C0665A7260E1}"/>
              </a:ext>
            </a:extLst>
          </p:cNvPr>
          <p:cNvSpPr/>
          <p:nvPr/>
        </p:nvSpPr>
        <p:spPr>
          <a:xfrm>
            <a:off x="2948907" y="4128994"/>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8" name="Oval 97">
            <a:extLst>
              <a:ext uri="{FF2B5EF4-FFF2-40B4-BE49-F238E27FC236}">
                <a16:creationId xmlns:a16="http://schemas.microsoft.com/office/drawing/2014/main" id="{7BE714EF-8708-2E9D-CD70-56FF989D6FB8}"/>
              </a:ext>
            </a:extLst>
          </p:cNvPr>
          <p:cNvSpPr/>
          <p:nvPr/>
        </p:nvSpPr>
        <p:spPr>
          <a:xfrm>
            <a:off x="3791854" y="301518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9" name="Oval 98">
            <a:extLst>
              <a:ext uri="{FF2B5EF4-FFF2-40B4-BE49-F238E27FC236}">
                <a16:creationId xmlns:a16="http://schemas.microsoft.com/office/drawing/2014/main" id="{A25F12B3-71F4-AB80-2F1C-015CF1922F8B}"/>
              </a:ext>
            </a:extLst>
          </p:cNvPr>
          <p:cNvSpPr/>
          <p:nvPr/>
        </p:nvSpPr>
        <p:spPr>
          <a:xfrm>
            <a:off x="4018509" y="4155212"/>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0" name="Oval 99">
            <a:extLst>
              <a:ext uri="{FF2B5EF4-FFF2-40B4-BE49-F238E27FC236}">
                <a16:creationId xmlns:a16="http://schemas.microsoft.com/office/drawing/2014/main" id="{D4FD5D71-7310-B9D2-E288-F46075C1A7C5}"/>
              </a:ext>
            </a:extLst>
          </p:cNvPr>
          <p:cNvSpPr/>
          <p:nvPr/>
        </p:nvSpPr>
        <p:spPr>
          <a:xfrm>
            <a:off x="3929014" y="529523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1" name="Oval 100">
            <a:extLst>
              <a:ext uri="{FF2B5EF4-FFF2-40B4-BE49-F238E27FC236}">
                <a16:creationId xmlns:a16="http://schemas.microsoft.com/office/drawing/2014/main" id="{44D451F3-211F-6009-69F7-996781400B30}"/>
              </a:ext>
            </a:extLst>
          </p:cNvPr>
          <p:cNvSpPr/>
          <p:nvPr/>
        </p:nvSpPr>
        <p:spPr>
          <a:xfrm>
            <a:off x="4641176" y="2937592"/>
            <a:ext cx="274320" cy="274320"/>
          </a:xfrm>
          <a:prstGeom prst="ellipse">
            <a:avLst/>
          </a:prstGeom>
          <a:solidFill>
            <a:srgbClr val="92D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2" name="Oval 101">
            <a:extLst>
              <a:ext uri="{FF2B5EF4-FFF2-40B4-BE49-F238E27FC236}">
                <a16:creationId xmlns:a16="http://schemas.microsoft.com/office/drawing/2014/main" id="{0E41FFAF-05F5-2065-6BE7-9927A9C94F15}"/>
              </a:ext>
            </a:extLst>
          </p:cNvPr>
          <p:cNvSpPr/>
          <p:nvPr/>
        </p:nvSpPr>
        <p:spPr>
          <a:xfrm>
            <a:off x="5398585" y="3686116"/>
            <a:ext cx="274320" cy="274320"/>
          </a:xfrm>
          <a:prstGeom prst="ellipse">
            <a:avLst/>
          </a:prstGeom>
          <a:solidFill>
            <a:srgbClr val="92D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3" name="Oval 102">
            <a:extLst>
              <a:ext uri="{FF2B5EF4-FFF2-40B4-BE49-F238E27FC236}">
                <a16:creationId xmlns:a16="http://schemas.microsoft.com/office/drawing/2014/main" id="{316C3C62-4813-5E14-3003-8091115BD098}"/>
              </a:ext>
            </a:extLst>
          </p:cNvPr>
          <p:cNvSpPr/>
          <p:nvPr/>
        </p:nvSpPr>
        <p:spPr>
          <a:xfrm>
            <a:off x="5075733" y="5017676"/>
            <a:ext cx="274320" cy="274320"/>
          </a:xfrm>
          <a:prstGeom prst="ellipse">
            <a:avLst/>
          </a:prstGeom>
          <a:solidFill>
            <a:srgbClr val="92D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4" name="Oval 103">
            <a:extLst>
              <a:ext uri="{FF2B5EF4-FFF2-40B4-BE49-F238E27FC236}">
                <a16:creationId xmlns:a16="http://schemas.microsoft.com/office/drawing/2014/main" id="{DA823A1C-A5DF-7E33-0CAA-01B47A566032}"/>
              </a:ext>
            </a:extLst>
          </p:cNvPr>
          <p:cNvSpPr/>
          <p:nvPr/>
        </p:nvSpPr>
        <p:spPr>
          <a:xfrm>
            <a:off x="5764818" y="2900716"/>
            <a:ext cx="274320" cy="274320"/>
          </a:xfrm>
          <a:prstGeom prst="ellipse">
            <a:avLst/>
          </a:prstGeom>
          <a:solidFill>
            <a:srgbClr val="92D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5" name="Oval 104">
            <a:extLst>
              <a:ext uri="{FF2B5EF4-FFF2-40B4-BE49-F238E27FC236}">
                <a16:creationId xmlns:a16="http://schemas.microsoft.com/office/drawing/2014/main" id="{28B1C5FA-A744-72D9-3375-7A6B0A300A9F}"/>
              </a:ext>
            </a:extLst>
          </p:cNvPr>
          <p:cNvSpPr/>
          <p:nvPr/>
        </p:nvSpPr>
        <p:spPr>
          <a:xfrm>
            <a:off x="3117632" y="1562393"/>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6" name="Oval 105">
            <a:extLst>
              <a:ext uri="{FF2B5EF4-FFF2-40B4-BE49-F238E27FC236}">
                <a16:creationId xmlns:a16="http://schemas.microsoft.com/office/drawing/2014/main" id="{9D2102C6-A386-B7ED-9DA0-69F882B36D25}"/>
              </a:ext>
            </a:extLst>
          </p:cNvPr>
          <p:cNvSpPr/>
          <p:nvPr/>
        </p:nvSpPr>
        <p:spPr>
          <a:xfrm>
            <a:off x="4058289" y="1560021"/>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7" name="Oval 106">
            <a:extLst>
              <a:ext uri="{FF2B5EF4-FFF2-40B4-BE49-F238E27FC236}">
                <a16:creationId xmlns:a16="http://schemas.microsoft.com/office/drawing/2014/main" id="{ACF032C1-E26E-02BD-3075-4D3AB1FF4228}"/>
              </a:ext>
            </a:extLst>
          </p:cNvPr>
          <p:cNvSpPr/>
          <p:nvPr/>
        </p:nvSpPr>
        <p:spPr>
          <a:xfrm>
            <a:off x="6084935" y="2290466"/>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8" name="Oval 107">
            <a:extLst>
              <a:ext uri="{FF2B5EF4-FFF2-40B4-BE49-F238E27FC236}">
                <a16:creationId xmlns:a16="http://schemas.microsoft.com/office/drawing/2014/main" id="{B4398724-3AD5-B599-1850-EE6C56C397EA}"/>
              </a:ext>
            </a:extLst>
          </p:cNvPr>
          <p:cNvSpPr/>
          <p:nvPr/>
        </p:nvSpPr>
        <p:spPr>
          <a:xfrm>
            <a:off x="7034105" y="1834341"/>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9" name="Oval 108">
            <a:extLst>
              <a:ext uri="{FF2B5EF4-FFF2-40B4-BE49-F238E27FC236}">
                <a16:creationId xmlns:a16="http://schemas.microsoft.com/office/drawing/2014/main" id="{A2473970-4864-53E5-5F2E-12BA35B4437A}"/>
              </a:ext>
            </a:extLst>
          </p:cNvPr>
          <p:cNvSpPr/>
          <p:nvPr/>
        </p:nvSpPr>
        <p:spPr>
          <a:xfrm>
            <a:off x="7944175" y="1842487"/>
            <a:ext cx="274320" cy="274320"/>
          </a:xfrm>
          <a:prstGeom prst="ellipse">
            <a:avLst/>
          </a:prstGeom>
          <a:solidFill>
            <a:srgbClr val="00B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0" name="Oval 109">
            <a:extLst>
              <a:ext uri="{FF2B5EF4-FFF2-40B4-BE49-F238E27FC236}">
                <a16:creationId xmlns:a16="http://schemas.microsoft.com/office/drawing/2014/main" id="{D7B8D586-B265-EEF2-4692-59E4839A5140}"/>
              </a:ext>
            </a:extLst>
          </p:cNvPr>
          <p:cNvSpPr/>
          <p:nvPr/>
        </p:nvSpPr>
        <p:spPr>
          <a:xfrm>
            <a:off x="7379842" y="2433884"/>
            <a:ext cx="274320" cy="274320"/>
          </a:xfrm>
          <a:prstGeom prst="ellipse">
            <a:avLst/>
          </a:prstGeom>
          <a:solidFill>
            <a:srgbClr val="92D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1" name="Oval 110">
            <a:extLst>
              <a:ext uri="{FF2B5EF4-FFF2-40B4-BE49-F238E27FC236}">
                <a16:creationId xmlns:a16="http://schemas.microsoft.com/office/drawing/2014/main" id="{BB059CFC-B825-13AA-6C77-E2B523E53870}"/>
              </a:ext>
            </a:extLst>
          </p:cNvPr>
          <p:cNvSpPr/>
          <p:nvPr/>
        </p:nvSpPr>
        <p:spPr>
          <a:xfrm>
            <a:off x="6922565" y="2777571"/>
            <a:ext cx="274320" cy="274320"/>
          </a:xfrm>
          <a:prstGeom prst="ellipse">
            <a:avLst/>
          </a:prstGeom>
          <a:solidFill>
            <a:srgbClr val="92D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2" name="Oval 111">
            <a:extLst>
              <a:ext uri="{FF2B5EF4-FFF2-40B4-BE49-F238E27FC236}">
                <a16:creationId xmlns:a16="http://schemas.microsoft.com/office/drawing/2014/main" id="{1778852D-13E6-CACF-CFD9-6B1E3FFD2A8B}"/>
              </a:ext>
            </a:extLst>
          </p:cNvPr>
          <p:cNvSpPr/>
          <p:nvPr/>
        </p:nvSpPr>
        <p:spPr>
          <a:xfrm>
            <a:off x="6222095" y="3548987"/>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3" name="Oval 112">
            <a:extLst>
              <a:ext uri="{FF2B5EF4-FFF2-40B4-BE49-F238E27FC236}">
                <a16:creationId xmlns:a16="http://schemas.microsoft.com/office/drawing/2014/main" id="{6D5A08E4-0C93-DC04-7E9F-102DD89839EA}"/>
              </a:ext>
            </a:extLst>
          </p:cNvPr>
          <p:cNvSpPr/>
          <p:nvPr/>
        </p:nvSpPr>
        <p:spPr>
          <a:xfrm>
            <a:off x="6937118" y="3187427"/>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4" name="Oval 113">
            <a:extLst>
              <a:ext uri="{FF2B5EF4-FFF2-40B4-BE49-F238E27FC236}">
                <a16:creationId xmlns:a16="http://schemas.microsoft.com/office/drawing/2014/main" id="{AAD9A310-6C2B-46C5-CE64-72E7497302A5}"/>
              </a:ext>
            </a:extLst>
          </p:cNvPr>
          <p:cNvSpPr/>
          <p:nvPr/>
        </p:nvSpPr>
        <p:spPr>
          <a:xfrm>
            <a:off x="6921968" y="3686147"/>
            <a:ext cx="274320" cy="274320"/>
          </a:xfrm>
          <a:prstGeom prst="ellipse">
            <a:avLst/>
          </a:prstGeom>
          <a:solidFill>
            <a:srgbClr val="C00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5" name="Oval 114">
            <a:extLst>
              <a:ext uri="{FF2B5EF4-FFF2-40B4-BE49-F238E27FC236}">
                <a16:creationId xmlns:a16="http://schemas.microsoft.com/office/drawing/2014/main" id="{265DA203-A04A-CB81-47B1-41F67BCA18B3}"/>
              </a:ext>
            </a:extLst>
          </p:cNvPr>
          <p:cNvSpPr/>
          <p:nvPr/>
        </p:nvSpPr>
        <p:spPr>
          <a:xfrm>
            <a:off x="6647648" y="4316872"/>
            <a:ext cx="274320" cy="274320"/>
          </a:xfrm>
          <a:prstGeom prst="ellipse">
            <a:avLst/>
          </a:prstGeom>
          <a:solidFill>
            <a:srgbClr val="C00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6" name="Oval 115">
            <a:extLst>
              <a:ext uri="{FF2B5EF4-FFF2-40B4-BE49-F238E27FC236}">
                <a16:creationId xmlns:a16="http://schemas.microsoft.com/office/drawing/2014/main" id="{6B8962F7-4CC9-B1AC-C31C-EB6DE0EAE750}"/>
              </a:ext>
            </a:extLst>
          </p:cNvPr>
          <p:cNvSpPr/>
          <p:nvPr/>
        </p:nvSpPr>
        <p:spPr>
          <a:xfrm>
            <a:off x="5974699" y="4756602"/>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7" name="Oval 116">
            <a:extLst>
              <a:ext uri="{FF2B5EF4-FFF2-40B4-BE49-F238E27FC236}">
                <a16:creationId xmlns:a16="http://schemas.microsoft.com/office/drawing/2014/main" id="{92ACD3E2-F050-9F31-3CCB-9356F24B33C1}"/>
              </a:ext>
            </a:extLst>
          </p:cNvPr>
          <p:cNvSpPr/>
          <p:nvPr/>
        </p:nvSpPr>
        <p:spPr>
          <a:xfrm>
            <a:off x="5530381" y="4316872"/>
            <a:ext cx="274320" cy="274320"/>
          </a:xfrm>
          <a:prstGeom prst="ellipse">
            <a:avLst/>
          </a:prstGeom>
          <a:solidFill>
            <a:srgbClr val="92D05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8" name="Oval 117">
            <a:extLst>
              <a:ext uri="{FF2B5EF4-FFF2-40B4-BE49-F238E27FC236}">
                <a16:creationId xmlns:a16="http://schemas.microsoft.com/office/drawing/2014/main" id="{B083B65E-E56B-9008-7D9B-F08EDCBCA753}"/>
              </a:ext>
            </a:extLst>
          </p:cNvPr>
          <p:cNvSpPr/>
          <p:nvPr/>
        </p:nvSpPr>
        <p:spPr>
          <a:xfrm>
            <a:off x="6583434" y="5432397"/>
            <a:ext cx="274320" cy="274320"/>
          </a:xfrm>
          <a:prstGeom prst="ellipse">
            <a:avLst/>
          </a:prstGeom>
          <a:solidFill>
            <a:srgbClr val="FFC000"/>
          </a:soli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cxnSp>
        <p:nvCxnSpPr>
          <p:cNvPr id="119" name="Straight Connector 118">
            <a:extLst>
              <a:ext uri="{FF2B5EF4-FFF2-40B4-BE49-F238E27FC236}">
                <a16:creationId xmlns:a16="http://schemas.microsoft.com/office/drawing/2014/main" id="{559BDCAD-838B-09F4-7ED6-D484683C7CF9}"/>
              </a:ext>
            </a:extLst>
          </p:cNvPr>
          <p:cNvCxnSpPr>
            <a:stCxn id="90" idx="5"/>
            <a:endCxn id="95" idx="1"/>
          </p:cNvCxnSpPr>
          <p:nvPr/>
        </p:nvCxnSpPr>
        <p:spPr>
          <a:xfrm>
            <a:off x="1521036" y="2342410"/>
            <a:ext cx="577803" cy="872799"/>
          </a:xfrm>
          <a:prstGeom prst="line">
            <a:avLst/>
          </a:prstGeom>
          <a:noFill/>
          <a:ln w="38100" cap="flat" cmpd="sng" algn="ctr">
            <a:solidFill>
              <a:srgbClr val="000000"/>
            </a:solidFill>
            <a:prstDash val="solid"/>
            <a:miter lim="800000"/>
          </a:ln>
          <a:effectLst/>
        </p:spPr>
      </p:cxnSp>
      <p:cxnSp>
        <p:nvCxnSpPr>
          <p:cNvPr id="120" name="Straight Connector 119">
            <a:extLst>
              <a:ext uri="{FF2B5EF4-FFF2-40B4-BE49-F238E27FC236}">
                <a16:creationId xmlns:a16="http://schemas.microsoft.com/office/drawing/2014/main" id="{8A7C0F65-42B6-4216-EDBD-0A5F321791AF}"/>
              </a:ext>
            </a:extLst>
          </p:cNvPr>
          <p:cNvCxnSpPr>
            <a:cxnSpLocks/>
            <a:stCxn id="92" idx="5"/>
            <a:endCxn id="95" idx="1"/>
          </p:cNvCxnSpPr>
          <p:nvPr/>
        </p:nvCxnSpPr>
        <p:spPr>
          <a:xfrm>
            <a:off x="1256493" y="2975014"/>
            <a:ext cx="842346" cy="240195"/>
          </a:xfrm>
          <a:prstGeom prst="line">
            <a:avLst/>
          </a:prstGeom>
          <a:noFill/>
          <a:ln w="38100" cap="flat" cmpd="sng" algn="ctr">
            <a:solidFill>
              <a:srgbClr val="000000"/>
            </a:solidFill>
            <a:prstDash val="solid"/>
            <a:miter lim="800000"/>
          </a:ln>
          <a:effectLst/>
        </p:spPr>
      </p:cxnSp>
      <p:cxnSp>
        <p:nvCxnSpPr>
          <p:cNvPr id="121" name="Straight Connector 120">
            <a:extLst>
              <a:ext uri="{FF2B5EF4-FFF2-40B4-BE49-F238E27FC236}">
                <a16:creationId xmlns:a16="http://schemas.microsoft.com/office/drawing/2014/main" id="{55212E3B-8AEB-A7F2-AF22-9EC4910CBF9F}"/>
              </a:ext>
            </a:extLst>
          </p:cNvPr>
          <p:cNvCxnSpPr>
            <a:cxnSpLocks/>
            <a:stCxn id="92" idx="7"/>
            <a:endCxn id="90" idx="4"/>
          </p:cNvCxnSpPr>
          <p:nvPr/>
        </p:nvCxnSpPr>
        <p:spPr>
          <a:xfrm flipV="1">
            <a:off x="1256493" y="2382583"/>
            <a:ext cx="167556" cy="398457"/>
          </a:xfrm>
          <a:prstGeom prst="line">
            <a:avLst/>
          </a:prstGeom>
          <a:noFill/>
          <a:ln w="38100" cap="flat" cmpd="sng" algn="ctr">
            <a:solidFill>
              <a:srgbClr val="000000"/>
            </a:solidFill>
            <a:prstDash val="solid"/>
            <a:miter lim="800000"/>
          </a:ln>
          <a:effectLst/>
        </p:spPr>
      </p:cxnSp>
      <p:cxnSp>
        <p:nvCxnSpPr>
          <p:cNvPr id="122" name="Straight Connector 121">
            <a:extLst>
              <a:ext uri="{FF2B5EF4-FFF2-40B4-BE49-F238E27FC236}">
                <a16:creationId xmlns:a16="http://schemas.microsoft.com/office/drawing/2014/main" id="{CBF433A9-6D95-FEFA-D37F-F1870DF3CF84}"/>
              </a:ext>
            </a:extLst>
          </p:cNvPr>
          <p:cNvCxnSpPr>
            <a:cxnSpLocks/>
            <a:stCxn id="90" idx="7"/>
            <a:endCxn id="91" idx="4"/>
          </p:cNvCxnSpPr>
          <p:nvPr/>
        </p:nvCxnSpPr>
        <p:spPr>
          <a:xfrm flipV="1">
            <a:off x="1521036" y="1715474"/>
            <a:ext cx="400470" cy="432962"/>
          </a:xfrm>
          <a:prstGeom prst="line">
            <a:avLst/>
          </a:prstGeom>
          <a:noFill/>
          <a:ln w="38100" cap="flat" cmpd="sng" algn="ctr">
            <a:solidFill>
              <a:srgbClr val="000000"/>
            </a:solidFill>
            <a:prstDash val="solid"/>
            <a:miter lim="800000"/>
          </a:ln>
          <a:effectLst/>
        </p:spPr>
      </p:cxnSp>
      <p:cxnSp>
        <p:nvCxnSpPr>
          <p:cNvPr id="123" name="Straight Connector 122">
            <a:extLst>
              <a:ext uri="{FF2B5EF4-FFF2-40B4-BE49-F238E27FC236}">
                <a16:creationId xmlns:a16="http://schemas.microsoft.com/office/drawing/2014/main" id="{E9738ADA-930F-F0C3-A05F-2850EF321A54}"/>
              </a:ext>
            </a:extLst>
          </p:cNvPr>
          <p:cNvCxnSpPr>
            <a:cxnSpLocks/>
            <a:stCxn id="95" idx="0"/>
            <a:endCxn id="91" idx="4"/>
          </p:cNvCxnSpPr>
          <p:nvPr/>
        </p:nvCxnSpPr>
        <p:spPr>
          <a:xfrm flipH="1" flipV="1">
            <a:off x="1921506" y="1715474"/>
            <a:ext cx="274320" cy="1459562"/>
          </a:xfrm>
          <a:prstGeom prst="line">
            <a:avLst/>
          </a:prstGeom>
          <a:noFill/>
          <a:ln w="38100" cap="flat" cmpd="sng" algn="ctr">
            <a:solidFill>
              <a:srgbClr val="000000"/>
            </a:solidFill>
            <a:prstDash val="solid"/>
            <a:miter lim="800000"/>
          </a:ln>
          <a:effectLst/>
        </p:spPr>
      </p:cxnSp>
      <p:cxnSp>
        <p:nvCxnSpPr>
          <p:cNvPr id="124" name="Straight Connector 123">
            <a:extLst>
              <a:ext uri="{FF2B5EF4-FFF2-40B4-BE49-F238E27FC236}">
                <a16:creationId xmlns:a16="http://schemas.microsoft.com/office/drawing/2014/main" id="{32DB6CEC-507A-5D60-C009-51219DBFF77C}"/>
              </a:ext>
            </a:extLst>
          </p:cNvPr>
          <p:cNvCxnSpPr>
            <a:cxnSpLocks/>
            <a:stCxn id="93" idx="0"/>
            <a:endCxn id="92" idx="4"/>
          </p:cNvCxnSpPr>
          <p:nvPr/>
        </p:nvCxnSpPr>
        <p:spPr>
          <a:xfrm flipV="1">
            <a:off x="915091" y="3015187"/>
            <a:ext cx="244415" cy="618801"/>
          </a:xfrm>
          <a:prstGeom prst="line">
            <a:avLst/>
          </a:prstGeom>
          <a:noFill/>
          <a:ln w="38100" cap="flat" cmpd="sng" algn="ctr">
            <a:solidFill>
              <a:srgbClr val="000000"/>
            </a:solidFill>
            <a:prstDash val="solid"/>
            <a:miter lim="800000"/>
          </a:ln>
          <a:effectLst/>
        </p:spPr>
      </p:cxnSp>
      <p:cxnSp>
        <p:nvCxnSpPr>
          <p:cNvPr id="125" name="Straight Connector 124">
            <a:extLst>
              <a:ext uri="{FF2B5EF4-FFF2-40B4-BE49-F238E27FC236}">
                <a16:creationId xmlns:a16="http://schemas.microsoft.com/office/drawing/2014/main" id="{47D1C744-A6DE-36E0-45A6-63FFF1B4E30A}"/>
              </a:ext>
            </a:extLst>
          </p:cNvPr>
          <p:cNvCxnSpPr>
            <a:cxnSpLocks/>
            <a:stCxn id="94" idx="0"/>
            <a:endCxn id="92" idx="4"/>
          </p:cNvCxnSpPr>
          <p:nvPr/>
        </p:nvCxnSpPr>
        <p:spPr>
          <a:xfrm flipH="1" flipV="1">
            <a:off x="1159506" y="3015187"/>
            <a:ext cx="274320" cy="1337355"/>
          </a:xfrm>
          <a:prstGeom prst="line">
            <a:avLst/>
          </a:prstGeom>
          <a:noFill/>
          <a:ln w="38100" cap="flat" cmpd="sng" algn="ctr">
            <a:solidFill>
              <a:srgbClr val="000000"/>
            </a:solidFill>
            <a:prstDash val="sysDot"/>
            <a:miter lim="800000"/>
          </a:ln>
          <a:effectLst/>
        </p:spPr>
      </p:cxnSp>
      <p:cxnSp>
        <p:nvCxnSpPr>
          <p:cNvPr id="126" name="Straight Connector 125">
            <a:extLst>
              <a:ext uri="{FF2B5EF4-FFF2-40B4-BE49-F238E27FC236}">
                <a16:creationId xmlns:a16="http://schemas.microsoft.com/office/drawing/2014/main" id="{32A7A79C-9E35-6F9D-7F4B-3DD1620F9614}"/>
              </a:ext>
            </a:extLst>
          </p:cNvPr>
          <p:cNvCxnSpPr>
            <a:cxnSpLocks/>
            <a:stCxn id="93" idx="5"/>
            <a:endCxn id="94" idx="1"/>
          </p:cNvCxnSpPr>
          <p:nvPr/>
        </p:nvCxnSpPr>
        <p:spPr>
          <a:xfrm>
            <a:off x="1012078" y="3868135"/>
            <a:ext cx="324761" cy="524580"/>
          </a:xfrm>
          <a:prstGeom prst="line">
            <a:avLst/>
          </a:prstGeom>
          <a:noFill/>
          <a:ln w="38100" cap="flat" cmpd="sng" algn="ctr">
            <a:solidFill>
              <a:srgbClr val="000000"/>
            </a:solidFill>
            <a:prstDash val="solid"/>
            <a:miter lim="800000"/>
          </a:ln>
          <a:effectLst/>
        </p:spPr>
      </p:cxnSp>
      <p:cxnSp>
        <p:nvCxnSpPr>
          <p:cNvPr id="127" name="Straight Connector 126">
            <a:extLst>
              <a:ext uri="{FF2B5EF4-FFF2-40B4-BE49-F238E27FC236}">
                <a16:creationId xmlns:a16="http://schemas.microsoft.com/office/drawing/2014/main" id="{108B6767-C9E8-F75B-9B91-77E662BB3E28}"/>
              </a:ext>
            </a:extLst>
          </p:cNvPr>
          <p:cNvCxnSpPr>
            <a:cxnSpLocks/>
            <a:stCxn id="95" idx="3"/>
            <a:endCxn id="94" idx="7"/>
          </p:cNvCxnSpPr>
          <p:nvPr/>
        </p:nvCxnSpPr>
        <p:spPr>
          <a:xfrm flipH="1">
            <a:off x="1530813" y="3409183"/>
            <a:ext cx="568026" cy="983532"/>
          </a:xfrm>
          <a:prstGeom prst="line">
            <a:avLst/>
          </a:prstGeom>
          <a:noFill/>
          <a:ln w="38100" cap="flat" cmpd="sng" algn="ctr">
            <a:solidFill>
              <a:srgbClr val="000000"/>
            </a:solidFill>
            <a:prstDash val="solid"/>
            <a:miter lim="800000"/>
          </a:ln>
          <a:effectLst/>
        </p:spPr>
      </p:cxnSp>
      <p:cxnSp>
        <p:nvCxnSpPr>
          <p:cNvPr id="128" name="Straight Connector 127">
            <a:extLst>
              <a:ext uri="{FF2B5EF4-FFF2-40B4-BE49-F238E27FC236}">
                <a16:creationId xmlns:a16="http://schemas.microsoft.com/office/drawing/2014/main" id="{DCE9436F-EAAC-2E58-41F3-B080327DA631}"/>
              </a:ext>
            </a:extLst>
          </p:cNvPr>
          <p:cNvCxnSpPr>
            <a:cxnSpLocks/>
            <a:stCxn id="96" idx="2"/>
            <a:endCxn id="94" idx="5"/>
          </p:cNvCxnSpPr>
          <p:nvPr/>
        </p:nvCxnSpPr>
        <p:spPr>
          <a:xfrm flipH="1" flipV="1">
            <a:off x="1530813" y="4586689"/>
            <a:ext cx="527853" cy="141663"/>
          </a:xfrm>
          <a:prstGeom prst="line">
            <a:avLst/>
          </a:prstGeom>
          <a:noFill/>
          <a:ln w="38100" cap="flat" cmpd="sng" algn="ctr">
            <a:solidFill>
              <a:srgbClr val="000000"/>
            </a:solidFill>
            <a:prstDash val="solid"/>
            <a:miter lim="800000"/>
          </a:ln>
          <a:effectLst/>
        </p:spPr>
      </p:cxnSp>
      <p:cxnSp>
        <p:nvCxnSpPr>
          <p:cNvPr id="129" name="Straight Connector 128">
            <a:extLst>
              <a:ext uri="{FF2B5EF4-FFF2-40B4-BE49-F238E27FC236}">
                <a16:creationId xmlns:a16="http://schemas.microsoft.com/office/drawing/2014/main" id="{593ADC28-6BB3-0567-3546-C49C43A6D562}"/>
              </a:ext>
            </a:extLst>
          </p:cNvPr>
          <p:cNvCxnSpPr>
            <a:cxnSpLocks/>
            <a:stCxn id="96" idx="0"/>
            <a:endCxn id="95" idx="4"/>
          </p:cNvCxnSpPr>
          <p:nvPr/>
        </p:nvCxnSpPr>
        <p:spPr>
          <a:xfrm flipV="1">
            <a:off x="2195826" y="3449356"/>
            <a:ext cx="0" cy="1141836"/>
          </a:xfrm>
          <a:prstGeom prst="line">
            <a:avLst/>
          </a:prstGeom>
          <a:noFill/>
          <a:ln w="38100" cap="flat" cmpd="sng" algn="ctr">
            <a:solidFill>
              <a:srgbClr val="000000"/>
            </a:solidFill>
            <a:prstDash val="solid"/>
            <a:miter lim="800000"/>
          </a:ln>
          <a:effectLst/>
        </p:spPr>
      </p:cxnSp>
      <p:cxnSp>
        <p:nvCxnSpPr>
          <p:cNvPr id="130" name="Straight Connector 129">
            <a:extLst>
              <a:ext uri="{FF2B5EF4-FFF2-40B4-BE49-F238E27FC236}">
                <a16:creationId xmlns:a16="http://schemas.microsoft.com/office/drawing/2014/main" id="{89BD145E-E49C-98EE-66BE-1F455DA79D4F}"/>
              </a:ext>
            </a:extLst>
          </p:cNvPr>
          <p:cNvCxnSpPr>
            <a:cxnSpLocks/>
            <a:stCxn id="97" idx="1"/>
            <a:endCxn id="95" idx="5"/>
          </p:cNvCxnSpPr>
          <p:nvPr/>
        </p:nvCxnSpPr>
        <p:spPr>
          <a:xfrm flipH="1" flipV="1">
            <a:off x="2292813" y="3409183"/>
            <a:ext cx="696267" cy="759984"/>
          </a:xfrm>
          <a:prstGeom prst="line">
            <a:avLst/>
          </a:prstGeom>
          <a:noFill/>
          <a:ln w="38100" cap="flat" cmpd="sng" algn="ctr">
            <a:solidFill>
              <a:srgbClr val="000000"/>
            </a:solidFill>
            <a:prstDash val="solid"/>
            <a:miter lim="800000"/>
          </a:ln>
          <a:effectLst/>
        </p:spPr>
      </p:cxnSp>
      <p:cxnSp>
        <p:nvCxnSpPr>
          <p:cNvPr id="131" name="Straight Connector 130">
            <a:extLst>
              <a:ext uri="{FF2B5EF4-FFF2-40B4-BE49-F238E27FC236}">
                <a16:creationId xmlns:a16="http://schemas.microsoft.com/office/drawing/2014/main" id="{F0B2143D-7B9E-E3F9-BA75-FC7C4AF61A68}"/>
              </a:ext>
            </a:extLst>
          </p:cNvPr>
          <p:cNvCxnSpPr>
            <a:cxnSpLocks/>
            <a:stCxn id="97" idx="3"/>
            <a:endCxn id="96" idx="6"/>
          </p:cNvCxnSpPr>
          <p:nvPr/>
        </p:nvCxnSpPr>
        <p:spPr>
          <a:xfrm flipH="1">
            <a:off x="2332986" y="4363141"/>
            <a:ext cx="656094" cy="365211"/>
          </a:xfrm>
          <a:prstGeom prst="line">
            <a:avLst/>
          </a:prstGeom>
          <a:noFill/>
          <a:ln w="38100" cap="flat" cmpd="sng" algn="ctr">
            <a:solidFill>
              <a:srgbClr val="000000"/>
            </a:solidFill>
            <a:prstDash val="solid"/>
            <a:miter lim="800000"/>
          </a:ln>
          <a:effectLst/>
        </p:spPr>
      </p:cxnSp>
      <p:cxnSp>
        <p:nvCxnSpPr>
          <p:cNvPr id="132" name="Straight Connector 131">
            <a:extLst>
              <a:ext uri="{FF2B5EF4-FFF2-40B4-BE49-F238E27FC236}">
                <a16:creationId xmlns:a16="http://schemas.microsoft.com/office/drawing/2014/main" id="{8A04818E-80CE-4052-DC4F-0EE008014E7A}"/>
              </a:ext>
            </a:extLst>
          </p:cNvPr>
          <p:cNvCxnSpPr>
            <a:cxnSpLocks/>
            <a:stCxn id="91" idx="6"/>
            <a:endCxn id="105" idx="2"/>
          </p:cNvCxnSpPr>
          <p:nvPr/>
        </p:nvCxnSpPr>
        <p:spPr>
          <a:xfrm>
            <a:off x="2058666" y="1578314"/>
            <a:ext cx="1058966" cy="121239"/>
          </a:xfrm>
          <a:prstGeom prst="line">
            <a:avLst/>
          </a:prstGeom>
          <a:noFill/>
          <a:ln w="38100" cap="flat" cmpd="sng" algn="ctr">
            <a:solidFill>
              <a:srgbClr val="000000"/>
            </a:solidFill>
            <a:prstDash val="sysDot"/>
            <a:miter lim="800000"/>
          </a:ln>
          <a:effectLst/>
        </p:spPr>
      </p:cxnSp>
      <p:cxnSp>
        <p:nvCxnSpPr>
          <p:cNvPr id="133" name="Straight Connector 132">
            <a:extLst>
              <a:ext uri="{FF2B5EF4-FFF2-40B4-BE49-F238E27FC236}">
                <a16:creationId xmlns:a16="http://schemas.microsoft.com/office/drawing/2014/main" id="{7FC34096-8FCC-FE19-3A3B-DD03CFA0DC45}"/>
              </a:ext>
            </a:extLst>
          </p:cNvPr>
          <p:cNvCxnSpPr>
            <a:cxnSpLocks/>
            <a:stCxn id="97" idx="7"/>
            <a:endCxn id="98" idx="3"/>
          </p:cNvCxnSpPr>
          <p:nvPr/>
        </p:nvCxnSpPr>
        <p:spPr>
          <a:xfrm flipV="1">
            <a:off x="3183054" y="3249334"/>
            <a:ext cx="648973" cy="919833"/>
          </a:xfrm>
          <a:prstGeom prst="line">
            <a:avLst/>
          </a:prstGeom>
          <a:noFill/>
          <a:ln w="38100" cap="flat" cmpd="sng" algn="ctr">
            <a:solidFill>
              <a:srgbClr val="000000"/>
            </a:solidFill>
            <a:prstDash val="sysDot"/>
            <a:miter lim="800000"/>
          </a:ln>
          <a:effectLst/>
        </p:spPr>
      </p:cxnSp>
      <p:cxnSp>
        <p:nvCxnSpPr>
          <p:cNvPr id="134" name="Straight Connector 133">
            <a:extLst>
              <a:ext uri="{FF2B5EF4-FFF2-40B4-BE49-F238E27FC236}">
                <a16:creationId xmlns:a16="http://schemas.microsoft.com/office/drawing/2014/main" id="{93F4930A-C44E-928A-8168-9DF86F6115F0}"/>
              </a:ext>
            </a:extLst>
          </p:cNvPr>
          <p:cNvCxnSpPr>
            <a:cxnSpLocks/>
            <a:stCxn id="95" idx="6"/>
            <a:endCxn id="98" idx="2"/>
          </p:cNvCxnSpPr>
          <p:nvPr/>
        </p:nvCxnSpPr>
        <p:spPr>
          <a:xfrm flipV="1">
            <a:off x="2332986" y="3152347"/>
            <a:ext cx="1458868" cy="159849"/>
          </a:xfrm>
          <a:prstGeom prst="line">
            <a:avLst/>
          </a:prstGeom>
          <a:noFill/>
          <a:ln w="38100" cap="flat" cmpd="sng" algn="ctr">
            <a:solidFill>
              <a:srgbClr val="000000"/>
            </a:solidFill>
            <a:prstDash val="sysDot"/>
            <a:miter lim="800000"/>
          </a:ln>
          <a:effectLst/>
        </p:spPr>
      </p:cxnSp>
      <p:cxnSp>
        <p:nvCxnSpPr>
          <p:cNvPr id="135" name="Straight Connector 134">
            <a:extLst>
              <a:ext uri="{FF2B5EF4-FFF2-40B4-BE49-F238E27FC236}">
                <a16:creationId xmlns:a16="http://schemas.microsoft.com/office/drawing/2014/main" id="{01367FD9-5D79-151B-7BB6-989DF246C29D}"/>
              </a:ext>
            </a:extLst>
          </p:cNvPr>
          <p:cNvCxnSpPr>
            <a:cxnSpLocks/>
            <a:stCxn id="98" idx="0"/>
            <a:endCxn id="105" idx="5"/>
          </p:cNvCxnSpPr>
          <p:nvPr/>
        </p:nvCxnSpPr>
        <p:spPr>
          <a:xfrm flipH="1" flipV="1">
            <a:off x="3351779" y="1796540"/>
            <a:ext cx="577235" cy="1218647"/>
          </a:xfrm>
          <a:prstGeom prst="line">
            <a:avLst/>
          </a:prstGeom>
          <a:noFill/>
          <a:ln w="38100" cap="flat" cmpd="sng" algn="ctr">
            <a:solidFill>
              <a:srgbClr val="000000"/>
            </a:solidFill>
            <a:prstDash val="solid"/>
            <a:miter lim="800000"/>
          </a:ln>
          <a:effectLst/>
        </p:spPr>
      </p:cxnSp>
      <p:cxnSp>
        <p:nvCxnSpPr>
          <p:cNvPr id="136" name="Straight Connector 135">
            <a:extLst>
              <a:ext uri="{FF2B5EF4-FFF2-40B4-BE49-F238E27FC236}">
                <a16:creationId xmlns:a16="http://schemas.microsoft.com/office/drawing/2014/main" id="{C085AB8F-2DC7-B483-5F20-2D9F422E0835}"/>
              </a:ext>
            </a:extLst>
          </p:cNvPr>
          <p:cNvCxnSpPr>
            <a:cxnSpLocks/>
            <a:stCxn id="106" idx="2"/>
            <a:endCxn id="105" idx="6"/>
          </p:cNvCxnSpPr>
          <p:nvPr/>
        </p:nvCxnSpPr>
        <p:spPr>
          <a:xfrm flipH="1">
            <a:off x="3391952" y="1697181"/>
            <a:ext cx="666337" cy="2372"/>
          </a:xfrm>
          <a:prstGeom prst="line">
            <a:avLst/>
          </a:prstGeom>
          <a:noFill/>
          <a:ln w="38100" cap="flat" cmpd="sng" algn="ctr">
            <a:solidFill>
              <a:srgbClr val="000000"/>
            </a:solidFill>
            <a:prstDash val="solid"/>
            <a:miter lim="800000"/>
          </a:ln>
          <a:effectLst/>
        </p:spPr>
      </p:cxnSp>
      <p:cxnSp>
        <p:nvCxnSpPr>
          <p:cNvPr id="137" name="Straight Connector 136">
            <a:extLst>
              <a:ext uri="{FF2B5EF4-FFF2-40B4-BE49-F238E27FC236}">
                <a16:creationId xmlns:a16="http://schemas.microsoft.com/office/drawing/2014/main" id="{A64FFBD8-A314-4762-DA75-2F6B0B3DF12F}"/>
              </a:ext>
            </a:extLst>
          </p:cNvPr>
          <p:cNvCxnSpPr>
            <a:cxnSpLocks/>
            <a:stCxn id="101" idx="2"/>
            <a:endCxn id="98" idx="6"/>
          </p:cNvCxnSpPr>
          <p:nvPr/>
        </p:nvCxnSpPr>
        <p:spPr>
          <a:xfrm flipH="1">
            <a:off x="4066174" y="3074752"/>
            <a:ext cx="575002" cy="77595"/>
          </a:xfrm>
          <a:prstGeom prst="line">
            <a:avLst/>
          </a:prstGeom>
          <a:noFill/>
          <a:ln w="38100" cap="flat" cmpd="sng" algn="ctr">
            <a:solidFill>
              <a:srgbClr val="FF0000"/>
            </a:solidFill>
            <a:prstDash val="solid"/>
            <a:miter lim="800000"/>
          </a:ln>
          <a:effectLst/>
        </p:spPr>
      </p:cxnSp>
      <p:cxnSp>
        <p:nvCxnSpPr>
          <p:cNvPr id="138" name="Straight Connector 137">
            <a:extLst>
              <a:ext uri="{FF2B5EF4-FFF2-40B4-BE49-F238E27FC236}">
                <a16:creationId xmlns:a16="http://schemas.microsoft.com/office/drawing/2014/main" id="{12BC8001-CCDB-0A6A-3415-F9C3723C274E}"/>
              </a:ext>
            </a:extLst>
          </p:cNvPr>
          <p:cNvCxnSpPr>
            <a:cxnSpLocks/>
            <a:stCxn id="101" idx="0"/>
            <a:endCxn id="106" idx="5"/>
          </p:cNvCxnSpPr>
          <p:nvPr/>
        </p:nvCxnSpPr>
        <p:spPr>
          <a:xfrm flipH="1" flipV="1">
            <a:off x="4292436" y="1794168"/>
            <a:ext cx="485900" cy="1143424"/>
          </a:xfrm>
          <a:prstGeom prst="line">
            <a:avLst/>
          </a:prstGeom>
          <a:noFill/>
          <a:ln w="38100" cap="flat" cmpd="sng" algn="ctr">
            <a:solidFill>
              <a:srgbClr val="FF0000"/>
            </a:solidFill>
            <a:prstDash val="solid"/>
            <a:miter lim="800000"/>
          </a:ln>
          <a:effectLst/>
        </p:spPr>
      </p:cxnSp>
      <p:cxnSp>
        <p:nvCxnSpPr>
          <p:cNvPr id="139" name="Straight Connector 138">
            <a:extLst>
              <a:ext uri="{FF2B5EF4-FFF2-40B4-BE49-F238E27FC236}">
                <a16:creationId xmlns:a16="http://schemas.microsoft.com/office/drawing/2014/main" id="{502D0AB3-26F7-24FF-0C32-3A64E3832B78}"/>
              </a:ext>
            </a:extLst>
          </p:cNvPr>
          <p:cNvCxnSpPr>
            <a:cxnSpLocks/>
            <a:stCxn id="99" idx="0"/>
            <a:endCxn id="98" idx="4"/>
          </p:cNvCxnSpPr>
          <p:nvPr/>
        </p:nvCxnSpPr>
        <p:spPr>
          <a:xfrm flipH="1" flipV="1">
            <a:off x="3929014" y="3289507"/>
            <a:ext cx="226655" cy="865705"/>
          </a:xfrm>
          <a:prstGeom prst="line">
            <a:avLst/>
          </a:prstGeom>
          <a:noFill/>
          <a:ln w="38100" cap="flat" cmpd="sng" algn="ctr">
            <a:solidFill>
              <a:srgbClr val="000000"/>
            </a:solidFill>
            <a:prstDash val="solid"/>
            <a:miter lim="800000"/>
          </a:ln>
          <a:effectLst/>
        </p:spPr>
      </p:cxnSp>
      <p:cxnSp>
        <p:nvCxnSpPr>
          <p:cNvPr id="140" name="Straight Connector 139">
            <a:extLst>
              <a:ext uri="{FF2B5EF4-FFF2-40B4-BE49-F238E27FC236}">
                <a16:creationId xmlns:a16="http://schemas.microsoft.com/office/drawing/2014/main" id="{57C6E113-ECDB-9243-9622-7C3A92C168CF}"/>
              </a:ext>
            </a:extLst>
          </p:cNvPr>
          <p:cNvCxnSpPr>
            <a:cxnSpLocks/>
            <a:stCxn id="100" idx="0"/>
            <a:endCxn id="99" idx="4"/>
          </p:cNvCxnSpPr>
          <p:nvPr/>
        </p:nvCxnSpPr>
        <p:spPr>
          <a:xfrm flipV="1">
            <a:off x="4066174" y="4429532"/>
            <a:ext cx="89495" cy="865705"/>
          </a:xfrm>
          <a:prstGeom prst="line">
            <a:avLst/>
          </a:prstGeom>
          <a:noFill/>
          <a:ln w="38100" cap="flat" cmpd="sng" algn="ctr">
            <a:solidFill>
              <a:srgbClr val="000000"/>
            </a:solidFill>
            <a:prstDash val="sysDot"/>
            <a:miter lim="800000"/>
          </a:ln>
          <a:effectLst/>
        </p:spPr>
      </p:cxnSp>
      <p:cxnSp>
        <p:nvCxnSpPr>
          <p:cNvPr id="141" name="Straight Connector 140">
            <a:extLst>
              <a:ext uri="{FF2B5EF4-FFF2-40B4-BE49-F238E27FC236}">
                <a16:creationId xmlns:a16="http://schemas.microsoft.com/office/drawing/2014/main" id="{D478FF9A-0447-A258-78AD-984C273EF8F5}"/>
              </a:ext>
            </a:extLst>
          </p:cNvPr>
          <p:cNvCxnSpPr>
            <a:cxnSpLocks/>
            <a:stCxn id="100" idx="7"/>
            <a:endCxn id="103" idx="2"/>
          </p:cNvCxnSpPr>
          <p:nvPr/>
        </p:nvCxnSpPr>
        <p:spPr>
          <a:xfrm flipV="1">
            <a:off x="4163161" y="5154836"/>
            <a:ext cx="912572" cy="180574"/>
          </a:xfrm>
          <a:prstGeom prst="line">
            <a:avLst/>
          </a:prstGeom>
          <a:noFill/>
          <a:ln w="38100" cap="flat" cmpd="sng" algn="ctr">
            <a:solidFill>
              <a:srgbClr val="000000"/>
            </a:solidFill>
            <a:prstDash val="sysDot"/>
            <a:miter lim="800000"/>
          </a:ln>
          <a:effectLst/>
        </p:spPr>
      </p:cxnSp>
      <p:cxnSp>
        <p:nvCxnSpPr>
          <p:cNvPr id="142" name="Straight Connector 141">
            <a:extLst>
              <a:ext uri="{FF2B5EF4-FFF2-40B4-BE49-F238E27FC236}">
                <a16:creationId xmlns:a16="http://schemas.microsoft.com/office/drawing/2014/main" id="{DFB8BD77-A79F-EEE5-9ED6-1D9DC3DFAE27}"/>
              </a:ext>
            </a:extLst>
          </p:cNvPr>
          <p:cNvCxnSpPr>
            <a:cxnSpLocks/>
            <a:stCxn id="99" idx="5"/>
            <a:endCxn id="103" idx="1"/>
          </p:cNvCxnSpPr>
          <p:nvPr/>
        </p:nvCxnSpPr>
        <p:spPr>
          <a:xfrm>
            <a:off x="4252656" y="4389359"/>
            <a:ext cx="863250" cy="668490"/>
          </a:xfrm>
          <a:prstGeom prst="line">
            <a:avLst/>
          </a:prstGeom>
          <a:noFill/>
          <a:ln w="38100" cap="flat" cmpd="sng" algn="ctr">
            <a:solidFill>
              <a:srgbClr val="FF0000"/>
            </a:solidFill>
            <a:prstDash val="solid"/>
            <a:miter lim="800000"/>
          </a:ln>
          <a:effectLst/>
        </p:spPr>
      </p:cxnSp>
      <p:cxnSp>
        <p:nvCxnSpPr>
          <p:cNvPr id="143" name="Straight Connector 142">
            <a:extLst>
              <a:ext uri="{FF2B5EF4-FFF2-40B4-BE49-F238E27FC236}">
                <a16:creationId xmlns:a16="http://schemas.microsoft.com/office/drawing/2014/main" id="{E4BA3183-C1F5-36A0-2ABB-07E1983892F1}"/>
              </a:ext>
            </a:extLst>
          </p:cNvPr>
          <p:cNvCxnSpPr>
            <a:cxnSpLocks/>
            <a:stCxn id="101" idx="5"/>
            <a:endCxn id="102" idx="1"/>
          </p:cNvCxnSpPr>
          <p:nvPr/>
        </p:nvCxnSpPr>
        <p:spPr>
          <a:xfrm>
            <a:off x="4875323" y="3171739"/>
            <a:ext cx="563435" cy="554550"/>
          </a:xfrm>
          <a:prstGeom prst="line">
            <a:avLst/>
          </a:prstGeom>
          <a:noFill/>
          <a:ln w="38100" cap="flat" cmpd="sng" algn="ctr">
            <a:solidFill>
              <a:srgbClr val="FF0000"/>
            </a:solidFill>
            <a:prstDash val="solid"/>
            <a:miter lim="800000"/>
          </a:ln>
          <a:effectLst/>
        </p:spPr>
      </p:cxnSp>
      <p:cxnSp>
        <p:nvCxnSpPr>
          <p:cNvPr id="144" name="Straight Connector 143">
            <a:extLst>
              <a:ext uri="{FF2B5EF4-FFF2-40B4-BE49-F238E27FC236}">
                <a16:creationId xmlns:a16="http://schemas.microsoft.com/office/drawing/2014/main" id="{AD1CF148-A5A6-BF36-A9F6-53E4DD46BA56}"/>
              </a:ext>
            </a:extLst>
          </p:cNvPr>
          <p:cNvCxnSpPr>
            <a:cxnSpLocks/>
            <a:stCxn id="99" idx="6"/>
            <a:endCxn id="102" idx="2"/>
          </p:cNvCxnSpPr>
          <p:nvPr/>
        </p:nvCxnSpPr>
        <p:spPr>
          <a:xfrm flipV="1">
            <a:off x="4292829" y="3823276"/>
            <a:ext cx="1105756" cy="469096"/>
          </a:xfrm>
          <a:prstGeom prst="line">
            <a:avLst/>
          </a:prstGeom>
          <a:noFill/>
          <a:ln w="38100" cap="flat" cmpd="sng" algn="ctr">
            <a:solidFill>
              <a:srgbClr val="FF0000"/>
            </a:solidFill>
            <a:prstDash val="solid"/>
            <a:miter lim="800000"/>
          </a:ln>
          <a:effectLst/>
        </p:spPr>
      </p:cxnSp>
      <p:cxnSp>
        <p:nvCxnSpPr>
          <p:cNvPr id="145" name="Straight Connector 144">
            <a:extLst>
              <a:ext uri="{FF2B5EF4-FFF2-40B4-BE49-F238E27FC236}">
                <a16:creationId xmlns:a16="http://schemas.microsoft.com/office/drawing/2014/main" id="{CD4D9D3A-DEB8-787C-5721-B70DABE058C0}"/>
              </a:ext>
            </a:extLst>
          </p:cNvPr>
          <p:cNvCxnSpPr>
            <a:cxnSpLocks/>
            <a:stCxn id="103" idx="0"/>
            <a:endCxn id="102" idx="4"/>
          </p:cNvCxnSpPr>
          <p:nvPr/>
        </p:nvCxnSpPr>
        <p:spPr>
          <a:xfrm flipV="1">
            <a:off x="5212893" y="3960436"/>
            <a:ext cx="322852" cy="1057240"/>
          </a:xfrm>
          <a:prstGeom prst="line">
            <a:avLst/>
          </a:prstGeom>
          <a:noFill/>
          <a:ln w="38100" cap="flat" cmpd="sng" algn="ctr">
            <a:solidFill>
              <a:srgbClr val="FF0000"/>
            </a:solidFill>
            <a:prstDash val="solid"/>
            <a:miter lim="800000"/>
          </a:ln>
          <a:effectLst/>
        </p:spPr>
      </p:cxnSp>
      <p:cxnSp>
        <p:nvCxnSpPr>
          <p:cNvPr id="146" name="Straight Connector 145">
            <a:extLst>
              <a:ext uri="{FF2B5EF4-FFF2-40B4-BE49-F238E27FC236}">
                <a16:creationId xmlns:a16="http://schemas.microsoft.com/office/drawing/2014/main" id="{3EC7CB90-059F-76F6-3921-F1393B2A8203}"/>
              </a:ext>
            </a:extLst>
          </p:cNvPr>
          <p:cNvCxnSpPr>
            <a:cxnSpLocks/>
            <a:stCxn id="103" idx="7"/>
            <a:endCxn id="117" idx="3"/>
          </p:cNvCxnSpPr>
          <p:nvPr/>
        </p:nvCxnSpPr>
        <p:spPr>
          <a:xfrm flipV="1">
            <a:off x="5309880" y="4551019"/>
            <a:ext cx="260674" cy="506830"/>
          </a:xfrm>
          <a:prstGeom prst="line">
            <a:avLst/>
          </a:prstGeom>
          <a:noFill/>
          <a:ln w="38100" cap="flat" cmpd="sng" algn="ctr">
            <a:solidFill>
              <a:srgbClr val="FF0000"/>
            </a:solidFill>
            <a:prstDash val="solid"/>
            <a:miter lim="800000"/>
          </a:ln>
          <a:effectLst/>
        </p:spPr>
      </p:cxnSp>
      <p:cxnSp>
        <p:nvCxnSpPr>
          <p:cNvPr id="147" name="Straight Connector 146">
            <a:extLst>
              <a:ext uri="{FF2B5EF4-FFF2-40B4-BE49-F238E27FC236}">
                <a16:creationId xmlns:a16="http://schemas.microsoft.com/office/drawing/2014/main" id="{D209BD5F-E847-CB44-68A7-2D7037DCCBD8}"/>
              </a:ext>
            </a:extLst>
          </p:cNvPr>
          <p:cNvCxnSpPr>
            <a:cxnSpLocks/>
            <a:stCxn id="103" idx="6"/>
            <a:endCxn id="116" idx="3"/>
          </p:cNvCxnSpPr>
          <p:nvPr/>
        </p:nvCxnSpPr>
        <p:spPr>
          <a:xfrm flipV="1">
            <a:off x="5350053" y="4990749"/>
            <a:ext cx="664819" cy="164087"/>
          </a:xfrm>
          <a:prstGeom prst="line">
            <a:avLst/>
          </a:prstGeom>
          <a:noFill/>
          <a:ln w="38100" cap="flat" cmpd="sng" algn="ctr">
            <a:solidFill>
              <a:srgbClr val="C00000"/>
            </a:solidFill>
            <a:prstDash val="solid"/>
            <a:miter lim="800000"/>
          </a:ln>
          <a:effectLst/>
        </p:spPr>
      </p:cxnSp>
      <p:cxnSp>
        <p:nvCxnSpPr>
          <p:cNvPr id="148" name="Straight Connector 147">
            <a:extLst>
              <a:ext uri="{FF2B5EF4-FFF2-40B4-BE49-F238E27FC236}">
                <a16:creationId xmlns:a16="http://schemas.microsoft.com/office/drawing/2014/main" id="{3E94A638-E464-07D8-8805-2C5FD6CF268C}"/>
              </a:ext>
            </a:extLst>
          </p:cNvPr>
          <p:cNvCxnSpPr>
            <a:cxnSpLocks/>
            <a:stCxn id="99" idx="6"/>
            <a:endCxn id="117" idx="2"/>
          </p:cNvCxnSpPr>
          <p:nvPr/>
        </p:nvCxnSpPr>
        <p:spPr>
          <a:xfrm>
            <a:off x="4292829" y="4292372"/>
            <a:ext cx="1237552" cy="161660"/>
          </a:xfrm>
          <a:prstGeom prst="line">
            <a:avLst/>
          </a:prstGeom>
          <a:noFill/>
          <a:ln w="38100" cap="flat" cmpd="sng" algn="ctr">
            <a:solidFill>
              <a:srgbClr val="FF0000"/>
            </a:solidFill>
            <a:prstDash val="solid"/>
            <a:miter lim="800000"/>
          </a:ln>
          <a:effectLst/>
        </p:spPr>
      </p:cxnSp>
      <p:cxnSp>
        <p:nvCxnSpPr>
          <p:cNvPr id="149" name="Straight Connector 148">
            <a:extLst>
              <a:ext uri="{FF2B5EF4-FFF2-40B4-BE49-F238E27FC236}">
                <a16:creationId xmlns:a16="http://schemas.microsoft.com/office/drawing/2014/main" id="{20CF0C89-11EA-C03C-9131-EDABC631BC1F}"/>
              </a:ext>
            </a:extLst>
          </p:cNvPr>
          <p:cNvCxnSpPr>
            <a:cxnSpLocks/>
            <a:stCxn id="117" idx="0"/>
          </p:cNvCxnSpPr>
          <p:nvPr/>
        </p:nvCxnSpPr>
        <p:spPr>
          <a:xfrm flipH="1" flipV="1">
            <a:off x="5570554" y="3960436"/>
            <a:ext cx="96987" cy="356436"/>
          </a:xfrm>
          <a:prstGeom prst="line">
            <a:avLst/>
          </a:prstGeom>
          <a:noFill/>
          <a:ln w="38100" cap="flat" cmpd="sng" algn="ctr">
            <a:solidFill>
              <a:srgbClr val="FF0000"/>
            </a:solidFill>
            <a:prstDash val="solid"/>
            <a:miter lim="800000"/>
          </a:ln>
          <a:effectLst/>
        </p:spPr>
      </p:cxnSp>
      <p:cxnSp>
        <p:nvCxnSpPr>
          <p:cNvPr id="150" name="Straight Connector 149">
            <a:extLst>
              <a:ext uri="{FF2B5EF4-FFF2-40B4-BE49-F238E27FC236}">
                <a16:creationId xmlns:a16="http://schemas.microsoft.com/office/drawing/2014/main" id="{0811315E-6D79-9D12-C7AD-A9FF6ABBAA1F}"/>
              </a:ext>
            </a:extLst>
          </p:cNvPr>
          <p:cNvCxnSpPr>
            <a:cxnSpLocks/>
            <a:stCxn id="104" idx="4"/>
            <a:endCxn id="102" idx="7"/>
          </p:cNvCxnSpPr>
          <p:nvPr/>
        </p:nvCxnSpPr>
        <p:spPr>
          <a:xfrm flipH="1">
            <a:off x="5632732" y="3175036"/>
            <a:ext cx="269246" cy="551253"/>
          </a:xfrm>
          <a:prstGeom prst="line">
            <a:avLst/>
          </a:prstGeom>
          <a:noFill/>
          <a:ln w="38100" cap="flat" cmpd="sng" algn="ctr">
            <a:solidFill>
              <a:srgbClr val="FF0000"/>
            </a:solidFill>
            <a:prstDash val="solid"/>
            <a:miter lim="800000"/>
          </a:ln>
          <a:effectLst/>
        </p:spPr>
      </p:cxnSp>
      <p:cxnSp>
        <p:nvCxnSpPr>
          <p:cNvPr id="151" name="Straight Connector 150">
            <a:extLst>
              <a:ext uri="{FF2B5EF4-FFF2-40B4-BE49-F238E27FC236}">
                <a16:creationId xmlns:a16="http://schemas.microsoft.com/office/drawing/2014/main" id="{D3763122-A51E-1B6B-A18D-A0BCFCA72394}"/>
              </a:ext>
            </a:extLst>
          </p:cNvPr>
          <p:cNvCxnSpPr>
            <a:cxnSpLocks/>
            <a:stCxn id="112" idx="3"/>
            <a:endCxn id="102" idx="6"/>
          </p:cNvCxnSpPr>
          <p:nvPr/>
        </p:nvCxnSpPr>
        <p:spPr>
          <a:xfrm flipH="1">
            <a:off x="5672905" y="3783134"/>
            <a:ext cx="589363" cy="40142"/>
          </a:xfrm>
          <a:prstGeom prst="line">
            <a:avLst/>
          </a:prstGeom>
          <a:noFill/>
          <a:ln w="38100" cap="flat" cmpd="sng" algn="ctr">
            <a:solidFill>
              <a:srgbClr val="C00000"/>
            </a:solidFill>
            <a:prstDash val="solid"/>
            <a:miter lim="800000"/>
          </a:ln>
          <a:effectLst/>
        </p:spPr>
      </p:cxnSp>
      <p:cxnSp>
        <p:nvCxnSpPr>
          <p:cNvPr id="152" name="Straight Connector 151">
            <a:extLst>
              <a:ext uri="{FF2B5EF4-FFF2-40B4-BE49-F238E27FC236}">
                <a16:creationId xmlns:a16="http://schemas.microsoft.com/office/drawing/2014/main" id="{B081C238-B4D9-C06D-3FF2-A7D59B989C09}"/>
              </a:ext>
            </a:extLst>
          </p:cNvPr>
          <p:cNvCxnSpPr>
            <a:cxnSpLocks/>
            <a:stCxn id="112" idx="1"/>
            <a:endCxn id="104" idx="5"/>
          </p:cNvCxnSpPr>
          <p:nvPr/>
        </p:nvCxnSpPr>
        <p:spPr>
          <a:xfrm flipH="1" flipV="1">
            <a:off x="5998965" y="3134863"/>
            <a:ext cx="263303" cy="454297"/>
          </a:xfrm>
          <a:prstGeom prst="line">
            <a:avLst/>
          </a:prstGeom>
          <a:noFill/>
          <a:ln w="38100" cap="flat" cmpd="sng" algn="ctr">
            <a:solidFill>
              <a:srgbClr val="C00000"/>
            </a:solidFill>
            <a:prstDash val="solid"/>
            <a:miter lim="800000"/>
          </a:ln>
          <a:effectLst/>
        </p:spPr>
      </p:cxnSp>
      <p:cxnSp>
        <p:nvCxnSpPr>
          <p:cNvPr id="153" name="Straight Connector 152">
            <a:extLst>
              <a:ext uri="{FF2B5EF4-FFF2-40B4-BE49-F238E27FC236}">
                <a16:creationId xmlns:a16="http://schemas.microsoft.com/office/drawing/2014/main" id="{5C5DF9DE-1BF6-24B1-C36B-A0F7D87AE537}"/>
              </a:ext>
            </a:extLst>
          </p:cNvPr>
          <p:cNvCxnSpPr>
            <a:cxnSpLocks/>
            <a:stCxn id="107" idx="4"/>
            <a:endCxn id="104" idx="7"/>
          </p:cNvCxnSpPr>
          <p:nvPr/>
        </p:nvCxnSpPr>
        <p:spPr>
          <a:xfrm flipH="1">
            <a:off x="5998965" y="2564786"/>
            <a:ext cx="223130" cy="376103"/>
          </a:xfrm>
          <a:prstGeom prst="line">
            <a:avLst/>
          </a:prstGeom>
          <a:noFill/>
          <a:ln w="38100" cap="flat" cmpd="sng" algn="ctr">
            <a:solidFill>
              <a:srgbClr val="FF0000"/>
            </a:solidFill>
            <a:prstDash val="solid"/>
            <a:miter lim="800000"/>
          </a:ln>
          <a:effectLst/>
        </p:spPr>
      </p:cxnSp>
      <p:cxnSp>
        <p:nvCxnSpPr>
          <p:cNvPr id="154" name="Straight Connector 153">
            <a:extLst>
              <a:ext uri="{FF2B5EF4-FFF2-40B4-BE49-F238E27FC236}">
                <a16:creationId xmlns:a16="http://schemas.microsoft.com/office/drawing/2014/main" id="{4E502CF0-F086-A78A-0190-97997BBB3890}"/>
              </a:ext>
            </a:extLst>
          </p:cNvPr>
          <p:cNvCxnSpPr>
            <a:cxnSpLocks/>
            <a:stCxn id="107" idx="5"/>
            <a:endCxn id="111" idx="1"/>
          </p:cNvCxnSpPr>
          <p:nvPr/>
        </p:nvCxnSpPr>
        <p:spPr>
          <a:xfrm>
            <a:off x="6319082" y="2524613"/>
            <a:ext cx="643656" cy="293131"/>
          </a:xfrm>
          <a:prstGeom prst="line">
            <a:avLst/>
          </a:prstGeom>
          <a:noFill/>
          <a:ln w="38100" cap="flat" cmpd="sng" algn="ctr">
            <a:solidFill>
              <a:srgbClr val="FF0000"/>
            </a:solidFill>
            <a:prstDash val="solid"/>
            <a:miter lim="800000"/>
          </a:ln>
          <a:effectLst/>
        </p:spPr>
      </p:cxnSp>
      <p:cxnSp>
        <p:nvCxnSpPr>
          <p:cNvPr id="155" name="Straight Connector 154">
            <a:extLst>
              <a:ext uri="{FF2B5EF4-FFF2-40B4-BE49-F238E27FC236}">
                <a16:creationId xmlns:a16="http://schemas.microsoft.com/office/drawing/2014/main" id="{47D16D9A-8131-84D7-7E32-213E66017571}"/>
              </a:ext>
            </a:extLst>
          </p:cNvPr>
          <p:cNvCxnSpPr>
            <a:cxnSpLocks/>
            <a:stCxn id="107" idx="6"/>
            <a:endCxn id="108" idx="3"/>
          </p:cNvCxnSpPr>
          <p:nvPr/>
        </p:nvCxnSpPr>
        <p:spPr>
          <a:xfrm flipV="1">
            <a:off x="6359255" y="2068488"/>
            <a:ext cx="715023" cy="359138"/>
          </a:xfrm>
          <a:prstGeom prst="line">
            <a:avLst/>
          </a:prstGeom>
          <a:noFill/>
          <a:ln w="38100" cap="flat" cmpd="sng" algn="ctr">
            <a:solidFill>
              <a:srgbClr val="FF0000"/>
            </a:solidFill>
            <a:prstDash val="sysDot"/>
            <a:miter lim="800000"/>
          </a:ln>
          <a:effectLst/>
        </p:spPr>
      </p:cxnSp>
      <p:cxnSp>
        <p:nvCxnSpPr>
          <p:cNvPr id="156" name="Straight Connector 155">
            <a:extLst>
              <a:ext uri="{FF2B5EF4-FFF2-40B4-BE49-F238E27FC236}">
                <a16:creationId xmlns:a16="http://schemas.microsoft.com/office/drawing/2014/main" id="{73759023-D4C2-F6D8-78CE-ECB42461CAEB}"/>
              </a:ext>
            </a:extLst>
          </p:cNvPr>
          <p:cNvCxnSpPr>
            <a:cxnSpLocks/>
            <a:stCxn id="110" idx="1"/>
            <a:endCxn id="108" idx="5"/>
          </p:cNvCxnSpPr>
          <p:nvPr/>
        </p:nvCxnSpPr>
        <p:spPr>
          <a:xfrm flipH="1" flipV="1">
            <a:off x="7268252" y="2068488"/>
            <a:ext cx="151763" cy="405569"/>
          </a:xfrm>
          <a:prstGeom prst="line">
            <a:avLst/>
          </a:prstGeom>
          <a:noFill/>
          <a:ln w="38100" cap="flat" cmpd="sng" algn="ctr">
            <a:solidFill>
              <a:srgbClr val="FF0000"/>
            </a:solidFill>
            <a:prstDash val="sysDot"/>
            <a:miter lim="800000"/>
          </a:ln>
          <a:effectLst/>
        </p:spPr>
      </p:cxnSp>
      <p:cxnSp>
        <p:nvCxnSpPr>
          <p:cNvPr id="157" name="Straight Connector 156">
            <a:extLst>
              <a:ext uri="{FF2B5EF4-FFF2-40B4-BE49-F238E27FC236}">
                <a16:creationId xmlns:a16="http://schemas.microsoft.com/office/drawing/2014/main" id="{C72FD227-F703-FB26-2655-C3CC0832CD8F}"/>
              </a:ext>
            </a:extLst>
          </p:cNvPr>
          <p:cNvCxnSpPr>
            <a:cxnSpLocks/>
            <a:stCxn id="111" idx="0"/>
            <a:endCxn id="108" idx="4"/>
          </p:cNvCxnSpPr>
          <p:nvPr/>
        </p:nvCxnSpPr>
        <p:spPr>
          <a:xfrm flipV="1">
            <a:off x="7059725" y="2108661"/>
            <a:ext cx="111540" cy="668910"/>
          </a:xfrm>
          <a:prstGeom prst="line">
            <a:avLst/>
          </a:prstGeom>
          <a:noFill/>
          <a:ln w="38100" cap="flat" cmpd="sng" algn="ctr">
            <a:solidFill>
              <a:srgbClr val="FF0000"/>
            </a:solidFill>
            <a:prstDash val="sysDot"/>
            <a:miter lim="800000"/>
          </a:ln>
          <a:effectLst/>
        </p:spPr>
      </p:cxnSp>
      <p:cxnSp>
        <p:nvCxnSpPr>
          <p:cNvPr id="158" name="Straight Connector 157">
            <a:extLst>
              <a:ext uri="{FF2B5EF4-FFF2-40B4-BE49-F238E27FC236}">
                <a16:creationId xmlns:a16="http://schemas.microsoft.com/office/drawing/2014/main" id="{C3C7F940-41B4-DB63-343E-527CF4E1BE1E}"/>
              </a:ext>
            </a:extLst>
          </p:cNvPr>
          <p:cNvCxnSpPr>
            <a:cxnSpLocks/>
            <a:stCxn id="109" idx="2"/>
            <a:endCxn id="108" idx="6"/>
          </p:cNvCxnSpPr>
          <p:nvPr/>
        </p:nvCxnSpPr>
        <p:spPr>
          <a:xfrm flipH="1" flipV="1">
            <a:off x="7308425" y="1971501"/>
            <a:ext cx="635750" cy="8146"/>
          </a:xfrm>
          <a:prstGeom prst="line">
            <a:avLst/>
          </a:prstGeom>
          <a:noFill/>
          <a:ln w="38100" cap="flat" cmpd="sng" algn="ctr">
            <a:solidFill>
              <a:srgbClr val="000000"/>
            </a:solidFill>
            <a:prstDash val="sysDot"/>
            <a:miter lim="800000"/>
          </a:ln>
          <a:effectLst/>
        </p:spPr>
      </p:cxnSp>
      <p:cxnSp>
        <p:nvCxnSpPr>
          <p:cNvPr id="159" name="Straight Connector 158">
            <a:extLst>
              <a:ext uri="{FF2B5EF4-FFF2-40B4-BE49-F238E27FC236}">
                <a16:creationId xmlns:a16="http://schemas.microsoft.com/office/drawing/2014/main" id="{8AC42985-D634-827F-9B74-ABC56020D140}"/>
              </a:ext>
            </a:extLst>
          </p:cNvPr>
          <p:cNvCxnSpPr>
            <a:cxnSpLocks/>
            <a:stCxn id="110" idx="3"/>
            <a:endCxn id="111" idx="7"/>
          </p:cNvCxnSpPr>
          <p:nvPr/>
        </p:nvCxnSpPr>
        <p:spPr>
          <a:xfrm flipH="1">
            <a:off x="7156712" y="2668031"/>
            <a:ext cx="263303" cy="149713"/>
          </a:xfrm>
          <a:prstGeom prst="line">
            <a:avLst/>
          </a:prstGeom>
          <a:noFill/>
          <a:ln w="38100" cap="flat" cmpd="sng" algn="ctr">
            <a:solidFill>
              <a:srgbClr val="FF0000"/>
            </a:solidFill>
            <a:prstDash val="solid"/>
            <a:miter lim="800000"/>
          </a:ln>
          <a:effectLst/>
        </p:spPr>
      </p:cxnSp>
      <p:cxnSp>
        <p:nvCxnSpPr>
          <p:cNvPr id="160" name="Straight Connector 159">
            <a:extLst>
              <a:ext uri="{FF2B5EF4-FFF2-40B4-BE49-F238E27FC236}">
                <a16:creationId xmlns:a16="http://schemas.microsoft.com/office/drawing/2014/main" id="{06ABA309-93DD-08C6-3A67-A24DC572708F}"/>
              </a:ext>
            </a:extLst>
          </p:cNvPr>
          <p:cNvCxnSpPr>
            <a:cxnSpLocks/>
            <a:stCxn id="109" idx="3"/>
            <a:endCxn id="110" idx="7"/>
          </p:cNvCxnSpPr>
          <p:nvPr/>
        </p:nvCxnSpPr>
        <p:spPr>
          <a:xfrm flipH="1">
            <a:off x="7613989" y="2076634"/>
            <a:ext cx="370359" cy="397423"/>
          </a:xfrm>
          <a:prstGeom prst="line">
            <a:avLst/>
          </a:prstGeom>
          <a:noFill/>
          <a:ln w="38100" cap="flat" cmpd="sng" algn="ctr">
            <a:solidFill>
              <a:srgbClr val="FF0000"/>
            </a:solidFill>
            <a:prstDash val="solid"/>
            <a:miter lim="800000"/>
          </a:ln>
          <a:effectLst/>
        </p:spPr>
      </p:cxnSp>
      <p:cxnSp>
        <p:nvCxnSpPr>
          <p:cNvPr id="161" name="Straight Connector 160">
            <a:extLst>
              <a:ext uri="{FF2B5EF4-FFF2-40B4-BE49-F238E27FC236}">
                <a16:creationId xmlns:a16="http://schemas.microsoft.com/office/drawing/2014/main" id="{FB6DBDB8-6274-239C-F493-1A282AC8AEBD}"/>
              </a:ext>
            </a:extLst>
          </p:cNvPr>
          <p:cNvCxnSpPr>
            <a:cxnSpLocks/>
            <a:stCxn id="113" idx="0"/>
            <a:endCxn id="111" idx="4"/>
          </p:cNvCxnSpPr>
          <p:nvPr/>
        </p:nvCxnSpPr>
        <p:spPr>
          <a:xfrm flipH="1" flipV="1">
            <a:off x="7059725" y="3051891"/>
            <a:ext cx="14553" cy="135536"/>
          </a:xfrm>
          <a:prstGeom prst="line">
            <a:avLst/>
          </a:prstGeom>
          <a:noFill/>
          <a:ln w="38100" cap="flat" cmpd="sng" algn="ctr">
            <a:solidFill>
              <a:srgbClr val="C00000"/>
            </a:solidFill>
            <a:prstDash val="solid"/>
            <a:miter lim="800000"/>
          </a:ln>
          <a:effectLst/>
        </p:spPr>
      </p:cxnSp>
      <p:cxnSp>
        <p:nvCxnSpPr>
          <p:cNvPr id="162" name="Straight Connector 161">
            <a:extLst>
              <a:ext uri="{FF2B5EF4-FFF2-40B4-BE49-F238E27FC236}">
                <a16:creationId xmlns:a16="http://schemas.microsoft.com/office/drawing/2014/main" id="{D8693D6D-AF05-3110-37E9-FBFC42E77E55}"/>
              </a:ext>
            </a:extLst>
          </p:cNvPr>
          <p:cNvCxnSpPr>
            <a:cxnSpLocks/>
            <a:stCxn id="112" idx="6"/>
            <a:endCxn id="114" idx="2"/>
          </p:cNvCxnSpPr>
          <p:nvPr/>
        </p:nvCxnSpPr>
        <p:spPr>
          <a:xfrm>
            <a:off x="6496415" y="3686147"/>
            <a:ext cx="425553" cy="137160"/>
          </a:xfrm>
          <a:prstGeom prst="line">
            <a:avLst/>
          </a:prstGeom>
          <a:noFill/>
          <a:ln w="38100" cap="flat" cmpd="sng" algn="ctr">
            <a:solidFill>
              <a:srgbClr val="FF0000"/>
            </a:solidFill>
            <a:prstDash val="solid"/>
            <a:miter lim="800000"/>
          </a:ln>
          <a:effectLst/>
        </p:spPr>
      </p:cxnSp>
      <p:cxnSp>
        <p:nvCxnSpPr>
          <p:cNvPr id="163" name="Straight Connector 162">
            <a:extLst>
              <a:ext uri="{FF2B5EF4-FFF2-40B4-BE49-F238E27FC236}">
                <a16:creationId xmlns:a16="http://schemas.microsoft.com/office/drawing/2014/main" id="{F66844A0-0065-A690-4B1F-8C4C0D2ACD05}"/>
              </a:ext>
            </a:extLst>
          </p:cNvPr>
          <p:cNvCxnSpPr>
            <a:cxnSpLocks/>
            <a:stCxn id="112" idx="6"/>
            <a:endCxn id="113" idx="3"/>
          </p:cNvCxnSpPr>
          <p:nvPr/>
        </p:nvCxnSpPr>
        <p:spPr>
          <a:xfrm flipV="1">
            <a:off x="6496415" y="3421574"/>
            <a:ext cx="480876" cy="264573"/>
          </a:xfrm>
          <a:prstGeom prst="line">
            <a:avLst/>
          </a:prstGeom>
          <a:noFill/>
          <a:ln w="38100" cap="flat" cmpd="sng" algn="ctr">
            <a:solidFill>
              <a:srgbClr val="FF0000"/>
            </a:solidFill>
            <a:prstDash val="solid"/>
            <a:miter lim="800000"/>
          </a:ln>
          <a:effectLst/>
        </p:spPr>
      </p:cxnSp>
      <p:cxnSp>
        <p:nvCxnSpPr>
          <p:cNvPr id="164" name="Straight Connector 163">
            <a:extLst>
              <a:ext uri="{FF2B5EF4-FFF2-40B4-BE49-F238E27FC236}">
                <a16:creationId xmlns:a16="http://schemas.microsoft.com/office/drawing/2014/main" id="{781CF773-6B3A-339E-D687-B92336ED2814}"/>
              </a:ext>
            </a:extLst>
          </p:cNvPr>
          <p:cNvCxnSpPr>
            <a:cxnSpLocks/>
            <a:stCxn id="112" idx="4"/>
            <a:endCxn id="115" idx="1"/>
          </p:cNvCxnSpPr>
          <p:nvPr/>
        </p:nvCxnSpPr>
        <p:spPr>
          <a:xfrm>
            <a:off x="6359255" y="3823307"/>
            <a:ext cx="328566" cy="533738"/>
          </a:xfrm>
          <a:prstGeom prst="line">
            <a:avLst/>
          </a:prstGeom>
          <a:noFill/>
          <a:ln w="38100" cap="flat" cmpd="sng" algn="ctr">
            <a:solidFill>
              <a:srgbClr val="FF0000"/>
            </a:solidFill>
            <a:prstDash val="solid"/>
            <a:miter lim="800000"/>
          </a:ln>
          <a:effectLst/>
        </p:spPr>
      </p:cxnSp>
      <p:cxnSp>
        <p:nvCxnSpPr>
          <p:cNvPr id="165" name="Straight Connector 164">
            <a:extLst>
              <a:ext uri="{FF2B5EF4-FFF2-40B4-BE49-F238E27FC236}">
                <a16:creationId xmlns:a16="http://schemas.microsoft.com/office/drawing/2014/main" id="{2BFFF9F3-8E1F-D60D-5C22-D119B7AE5493}"/>
              </a:ext>
            </a:extLst>
          </p:cNvPr>
          <p:cNvCxnSpPr>
            <a:cxnSpLocks/>
            <a:stCxn id="114" idx="4"/>
            <a:endCxn id="115" idx="7"/>
          </p:cNvCxnSpPr>
          <p:nvPr/>
        </p:nvCxnSpPr>
        <p:spPr>
          <a:xfrm flipH="1">
            <a:off x="6881795" y="3960467"/>
            <a:ext cx="177333" cy="396578"/>
          </a:xfrm>
          <a:prstGeom prst="line">
            <a:avLst/>
          </a:prstGeom>
          <a:noFill/>
          <a:ln w="38100" cap="flat" cmpd="sng" algn="ctr">
            <a:solidFill>
              <a:srgbClr val="FF0000"/>
            </a:solidFill>
            <a:prstDash val="solid"/>
            <a:miter lim="800000"/>
          </a:ln>
          <a:effectLst/>
        </p:spPr>
      </p:cxnSp>
      <p:cxnSp>
        <p:nvCxnSpPr>
          <p:cNvPr id="166" name="Straight Connector 165">
            <a:extLst>
              <a:ext uri="{FF2B5EF4-FFF2-40B4-BE49-F238E27FC236}">
                <a16:creationId xmlns:a16="http://schemas.microsoft.com/office/drawing/2014/main" id="{53ED5B50-170C-4DE2-CA6B-EEECA20911B0}"/>
              </a:ext>
            </a:extLst>
          </p:cNvPr>
          <p:cNvCxnSpPr>
            <a:cxnSpLocks/>
            <a:stCxn id="115" idx="3"/>
            <a:endCxn id="116" idx="6"/>
          </p:cNvCxnSpPr>
          <p:nvPr/>
        </p:nvCxnSpPr>
        <p:spPr>
          <a:xfrm flipH="1">
            <a:off x="6249019" y="4551019"/>
            <a:ext cx="438802" cy="342743"/>
          </a:xfrm>
          <a:prstGeom prst="line">
            <a:avLst/>
          </a:prstGeom>
          <a:noFill/>
          <a:ln w="38100" cap="flat" cmpd="sng" algn="ctr">
            <a:solidFill>
              <a:srgbClr val="FF0000"/>
            </a:solidFill>
            <a:prstDash val="solid"/>
            <a:miter lim="800000"/>
          </a:ln>
          <a:effectLst/>
        </p:spPr>
      </p:cxnSp>
      <p:cxnSp>
        <p:nvCxnSpPr>
          <p:cNvPr id="167" name="Straight Connector 166">
            <a:extLst>
              <a:ext uri="{FF2B5EF4-FFF2-40B4-BE49-F238E27FC236}">
                <a16:creationId xmlns:a16="http://schemas.microsoft.com/office/drawing/2014/main" id="{FA001A24-C6D8-776F-55E3-0A67D8EAB7A9}"/>
              </a:ext>
            </a:extLst>
          </p:cNvPr>
          <p:cNvCxnSpPr>
            <a:cxnSpLocks/>
            <a:stCxn id="118" idx="1"/>
            <a:endCxn id="116" idx="5"/>
          </p:cNvCxnSpPr>
          <p:nvPr/>
        </p:nvCxnSpPr>
        <p:spPr>
          <a:xfrm flipH="1" flipV="1">
            <a:off x="6208846" y="4990749"/>
            <a:ext cx="414761" cy="481821"/>
          </a:xfrm>
          <a:prstGeom prst="line">
            <a:avLst/>
          </a:prstGeom>
          <a:noFill/>
          <a:ln w="38100" cap="flat" cmpd="sng" algn="ctr">
            <a:solidFill>
              <a:srgbClr val="C00000"/>
            </a:solidFill>
            <a:prstDash val="solid"/>
            <a:miter lim="800000"/>
          </a:ln>
          <a:effectLst/>
        </p:spPr>
      </p:cxnSp>
      <p:cxnSp>
        <p:nvCxnSpPr>
          <p:cNvPr id="168" name="Straight Connector 167">
            <a:extLst>
              <a:ext uri="{FF2B5EF4-FFF2-40B4-BE49-F238E27FC236}">
                <a16:creationId xmlns:a16="http://schemas.microsoft.com/office/drawing/2014/main" id="{89DCACFE-A7BF-B201-5D13-190CEFE487A3}"/>
              </a:ext>
            </a:extLst>
          </p:cNvPr>
          <p:cNvCxnSpPr>
            <a:cxnSpLocks/>
            <a:stCxn id="116" idx="1"/>
            <a:endCxn id="117" idx="5"/>
          </p:cNvCxnSpPr>
          <p:nvPr/>
        </p:nvCxnSpPr>
        <p:spPr>
          <a:xfrm flipH="1" flipV="1">
            <a:off x="5764528" y="4551019"/>
            <a:ext cx="250344" cy="245756"/>
          </a:xfrm>
          <a:prstGeom prst="line">
            <a:avLst/>
          </a:prstGeom>
          <a:noFill/>
          <a:ln w="38100" cap="flat" cmpd="sng" algn="ctr">
            <a:solidFill>
              <a:srgbClr val="C00000"/>
            </a:solidFill>
            <a:prstDash val="solid"/>
            <a:miter lim="800000"/>
          </a:ln>
          <a:effectLst/>
        </p:spPr>
      </p:cxnSp>
      <p:cxnSp>
        <p:nvCxnSpPr>
          <p:cNvPr id="169" name="Straight Connector 168">
            <a:extLst>
              <a:ext uri="{FF2B5EF4-FFF2-40B4-BE49-F238E27FC236}">
                <a16:creationId xmlns:a16="http://schemas.microsoft.com/office/drawing/2014/main" id="{BB3A47D8-6764-29CC-3E06-5B926E8B653C}"/>
              </a:ext>
            </a:extLst>
          </p:cNvPr>
          <p:cNvCxnSpPr>
            <a:cxnSpLocks/>
            <a:stCxn id="117" idx="7"/>
            <a:endCxn id="112" idx="3"/>
          </p:cNvCxnSpPr>
          <p:nvPr/>
        </p:nvCxnSpPr>
        <p:spPr>
          <a:xfrm flipV="1">
            <a:off x="5764528" y="3783134"/>
            <a:ext cx="497740" cy="573911"/>
          </a:xfrm>
          <a:prstGeom prst="line">
            <a:avLst/>
          </a:prstGeom>
          <a:noFill/>
          <a:ln w="38100" cap="flat" cmpd="sng" algn="ctr">
            <a:solidFill>
              <a:srgbClr val="C00000"/>
            </a:solidFill>
            <a:prstDash val="solid"/>
            <a:miter lim="800000"/>
          </a:ln>
          <a:effectLst/>
        </p:spPr>
      </p:cxnSp>
      <p:cxnSp>
        <p:nvCxnSpPr>
          <p:cNvPr id="170" name="Straight Connector 169">
            <a:extLst>
              <a:ext uri="{FF2B5EF4-FFF2-40B4-BE49-F238E27FC236}">
                <a16:creationId xmlns:a16="http://schemas.microsoft.com/office/drawing/2014/main" id="{0378D4BE-4B26-70BA-0D84-75B24DCB1F62}"/>
              </a:ext>
            </a:extLst>
          </p:cNvPr>
          <p:cNvCxnSpPr>
            <a:cxnSpLocks/>
            <a:stCxn id="117" idx="6"/>
            <a:endCxn id="115" idx="2"/>
          </p:cNvCxnSpPr>
          <p:nvPr/>
        </p:nvCxnSpPr>
        <p:spPr>
          <a:xfrm>
            <a:off x="5804701" y="4454032"/>
            <a:ext cx="842947" cy="0"/>
          </a:xfrm>
          <a:prstGeom prst="line">
            <a:avLst/>
          </a:prstGeom>
          <a:noFill/>
          <a:ln w="38100" cap="flat" cmpd="sng" algn="ctr">
            <a:solidFill>
              <a:srgbClr val="FF0000"/>
            </a:solidFill>
            <a:prstDash val="solid"/>
            <a:miter lim="800000"/>
          </a:ln>
          <a:effectLst/>
        </p:spPr>
      </p:cxnSp>
      <p:cxnSp>
        <p:nvCxnSpPr>
          <p:cNvPr id="171" name="Straight Connector 170">
            <a:extLst>
              <a:ext uri="{FF2B5EF4-FFF2-40B4-BE49-F238E27FC236}">
                <a16:creationId xmlns:a16="http://schemas.microsoft.com/office/drawing/2014/main" id="{9E7724B2-A671-2A56-FAC2-A19E1014F4E8}"/>
              </a:ext>
            </a:extLst>
          </p:cNvPr>
          <p:cNvCxnSpPr>
            <a:cxnSpLocks/>
            <a:stCxn id="101" idx="6"/>
            <a:endCxn id="104" idx="2"/>
          </p:cNvCxnSpPr>
          <p:nvPr/>
        </p:nvCxnSpPr>
        <p:spPr>
          <a:xfrm flipV="1">
            <a:off x="4915496" y="3037876"/>
            <a:ext cx="849322" cy="36876"/>
          </a:xfrm>
          <a:prstGeom prst="line">
            <a:avLst/>
          </a:prstGeom>
          <a:noFill/>
          <a:ln w="38100" cap="flat" cmpd="sng" algn="ctr">
            <a:solidFill>
              <a:srgbClr val="FF0000"/>
            </a:solidFill>
            <a:prstDash val="solid"/>
            <a:miter lim="800000"/>
          </a:ln>
          <a:effectLst/>
        </p:spPr>
      </p:cxnSp>
      <p:cxnSp>
        <p:nvCxnSpPr>
          <p:cNvPr id="172" name="Straight Connector 171">
            <a:extLst>
              <a:ext uri="{FF2B5EF4-FFF2-40B4-BE49-F238E27FC236}">
                <a16:creationId xmlns:a16="http://schemas.microsoft.com/office/drawing/2014/main" id="{F3F13B6F-E3B3-D0E0-DDB6-F0EF5967F8AE}"/>
              </a:ext>
            </a:extLst>
          </p:cNvPr>
          <p:cNvCxnSpPr>
            <a:cxnSpLocks/>
            <a:stCxn id="97" idx="6"/>
            <a:endCxn id="99" idx="2"/>
          </p:cNvCxnSpPr>
          <p:nvPr/>
        </p:nvCxnSpPr>
        <p:spPr>
          <a:xfrm>
            <a:off x="3223227" y="4266154"/>
            <a:ext cx="795282" cy="26218"/>
          </a:xfrm>
          <a:prstGeom prst="line">
            <a:avLst/>
          </a:prstGeom>
          <a:noFill/>
          <a:ln w="38100" cap="flat" cmpd="sng" algn="ctr">
            <a:solidFill>
              <a:srgbClr val="000000"/>
            </a:solidFill>
            <a:prstDash val="sysDot"/>
            <a:miter lim="800000"/>
          </a:ln>
          <a:effectLst/>
        </p:spPr>
      </p:cxnSp>
      <p:cxnSp>
        <p:nvCxnSpPr>
          <p:cNvPr id="173" name="Straight Connector 172">
            <a:extLst>
              <a:ext uri="{FF2B5EF4-FFF2-40B4-BE49-F238E27FC236}">
                <a16:creationId xmlns:a16="http://schemas.microsoft.com/office/drawing/2014/main" id="{D5B31180-7CBE-49F1-1571-E807A941ED23}"/>
              </a:ext>
            </a:extLst>
          </p:cNvPr>
          <p:cNvCxnSpPr>
            <a:cxnSpLocks/>
            <a:stCxn id="113" idx="4"/>
            <a:endCxn id="114" idx="0"/>
          </p:cNvCxnSpPr>
          <p:nvPr/>
        </p:nvCxnSpPr>
        <p:spPr>
          <a:xfrm flipH="1">
            <a:off x="7059128" y="3461747"/>
            <a:ext cx="15150" cy="224400"/>
          </a:xfrm>
          <a:prstGeom prst="line">
            <a:avLst/>
          </a:prstGeom>
          <a:noFill/>
          <a:ln w="38100" cap="flat" cmpd="sng" algn="ctr">
            <a:solidFill>
              <a:srgbClr val="FF0000"/>
            </a:solidFill>
            <a:prstDash val="solid"/>
            <a:miter lim="800000"/>
          </a:ln>
          <a:effectLst/>
        </p:spPr>
      </p:cxnSp>
      <p:sp>
        <p:nvSpPr>
          <p:cNvPr id="176" name="TextBox 175">
            <a:extLst>
              <a:ext uri="{FF2B5EF4-FFF2-40B4-BE49-F238E27FC236}">
                <a16:creationId xmlns:a16="http://schemas.microsoft.com/office/drawing/2014/main" id="{A6FC3CE3-170F-3AE1-0EFE-C7EA9D8563D2}"/>
              </a:ext>
            </a:extLst>
          </p:cNvPr>
          <p:cNvSpPr txBox="1"/>
          <p:nvPr/>
        </p:nvSpPr>
        <p:spPr>
          <a:xfrm>
            <a:off x="668472" y="6275177"/>
            <a:ext cx="184056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Represent DC interties</a:t>
            </a:r>
          </a:p>
        </p:txBody>
      </p:sp>
      <p:cxnSp>
        <p:nvCxnSpPr>
          <p:cNvPr id="177" name="Straight Connector 176">
            <a:extLst>
              <a:ext uri="{FF2B5EF4-FFF2-40B4-BE49-F238E27FC236}">
                <a16:creationId xmlns:a16="http://schemas.microsoft.com/office/drawing/2014/main" id="{1E4018CF-25DC-B3AF-2FD6-0C3BCC75A205}"/>
              </a:ext>
            </a:extLst>
          </p:cNvPr>
          <p:cNvCxnSpPr>
            <a:cxnSpLocks/>
          </p:cNvCxnSpPr>
          <p:nvPr/>
        </p:nvCxnSpPr>
        <p:spPr>
          <a:xfrm>
            <a:off x="328806" y="6431698"/>
            <a:ext cx="321896" cy="0"/>
          </a:xfrm>
          <a:prstGeom prst="line">
            <a:avLst/>
          </a:prstGeom>
          <a:noFill/>
          <a:ln w="38100" cap="flat" cmpd="sng" algn="ctr">
            <a:solidFill>
              <a:srgbClr val="000000"/>
            </a:solidFill>
            <a:prstDash val="sysDot"/>
            <a:miter lim="800000"/>
          </a:ln>
          <a:effectLst/>
        </p:spPr>
      </p:cxnSp>
      <p:sp>
        <p:nvSpPr>
          <p:cNvPr id="179" name="Isosceles Triangle 178">
            <a:extLst>
              <a:ext uri="{FF2B5EF4-FFF2-40B4-BE49-F238E27FC236}">
                <a16:creationId xmlns:a16="http://schemas.microsoft.com/office/drawing/2014/main" id="{D93C6760-29FB-2D75-03B3-E5FF638394EF}"/>
              </a:ext>
            </a:extLst>
          </p:cNvPr>
          <p:cNvSpPr/>
          <p:nvPr/>
        </p:nvSpPr>
        <p:spPr bwMode="auto">
          <a:xfrm rot="9405523">
            <a:off x="3727229" y="2683542"/>
            <a:ext cx="182880" cy="182880"/>
          </a:xfrm>
          <a:prstGeom prst="triangle">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80" name="Isosceles Triangle 179">
            <a:extLst>
              <a:ext uri="{FF2B5EF4-FFF2-40B4-BE49-F238E27FC236}">
                <a16:creationId xmlns:a16="http://schemas.microsoft.com/office/drawing/2014/main" id="{7D161A95-9B82-4ED9-DC3B-6D94AA15C3F3}"/>
              </a:ext>
            </a:extLst>
          </p:cNvPr>
          <p:cNvSpPr/>
          <p:nvPr/>
        </p:nvSpPr>
        <p:spPr bwMode="auto">
          <a:xfrm rot="20219730">
            <a:off x="3419929" y="2032231"/>
            <a:ext cx="182880" cy="182880"/>
          </a:xfrm>
          <a:prstGeom prst="triangle">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81" name="TextBox 180">
            <a:extLst>
              <a:ext uri="{FF2B5EF4-FFF2-40B4-BE49-F238E27FC236}">
                <a16:creationId xmlns:a16="http://schemas.microsoft.com/office/drawing/2014/main" id="{453C299D-29BE-753D-FA7B-BE9D7D97B78C}"/>
              </a:ext>
            </a:extLst>
          </p:cNvPr>
          <p:cNvSpPr txBox="1"/>
          <p:nvPr/>
        </p:nvSpPr>
        <p:spPr>
          <a:xfrm>
            <a:off x="2203998" y="2405863"/>
            <a:ext cx="1279504" cy="461665"/>
          </a:xfrm>
          <a:prstGeom prst="rect">
            <a:avLst/>
          </a:prstGeom>
          <a:solidFill>
            <a:srgbClr val="FFFFFF">
              <a:alpha val="69804"/>
            </a:srgbClr>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ITC determined in Part I (+/-)</a:t>
            </a:r>
          </a:p>
        </p:txBody>
      </p:sp>
      <p:cxnSp>
        <p:nvCxnSpPr>
          <p:cNvPr id="183" name="Straight Arrow Connector 182">
            <a:extLst>
              <a:ext uri="{FF2B5EF4-FFF2-40B4-BE49-F238E27FC236}">
                <a16:creationId xmlns:a16="http://schemas.microsoft.com/office/drawing/2014/main" id="{7EEBB116-4803-131E-CF0A-1A683895FF53}"/>
              </a:ext>
            </a:extLst>
          </p:cNvPr>
          <p:cNvCxnSpPr/>
          <p:nvPr/>
        </p:nvCxnSpPr>
        <p:spPr bwMode="auto">
          <a:xfrm flipV="1">
            <a:off x="3344317" y="2287604"/>
            <a:ext cx="157448" cy="18442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4" name="Straight Arrow Connector 183">
            <a:extLst>
              <a:ext uri="{FF2B5EF4-FFF2-40B4-BE49-F238E27FC236}">
                <a16:creationId xmlns:a16="http://schemas.microsoft.com/office/drawing/2014/main" id="{7ABA5BA1-7974-D4E3-D9AB-5D0FA0A8925E}"/>
              </a:ext>
            </a:extLst>
          </p:cNvPr>
          <p:cNvCxnSpPr>
            <a:cxnSpLocks/>
          </p:cNvCxnSpPr>
          <p:nvPr/>
        </p:nvCxnSpPr>
        <p:spPr bwMode="auto">
          <a:xfrm>
            <a:off x="3497399" y="2706174"/>
            <a:ext cx="187323" cy="688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Connector 13">
            <a:extLst>
              <a:ext uri="{FF2B5EF4-FFF2-40B4-BE49-F238E27FC236}">
                <a16:creationId xmlns:a16="http://schemas.microsoft.com/office/drawing/2014/main" id="{C28F8892-872F-9983-ADED-AB7387F7895A}"/>
              </a:ext>
            </a:extLst>
          </p:cNvPr>
          <p:cNvCxnSpPr>
            <a:cxnSpLocks/>
            <a:stCxn id="99" idx="7"/>
            <a:endCxn id="101" idx="4"/>
          </p:cNvCxnSpPr>
          <p:nvPr/>
        </p:nvCxnSpPr>
        <p:spPr>
          <a:xfrm flipV="1">
            <a:off x="4252656" y="3211912"/>
            <a:ext cx="525680" cy="983473"/>
          </a:xfrm>
          <a:prstGeom prst="line">
            <a:avLst/>
          </a:prstGeom>
          <a:noFill/>
          <a:ln w="38100" cap="flat" cmpd="sng" algn="ctr">
            <a:solidFill>
              <a:srgbClr val="FF0000"/>
            </a:solidFill>
            <a:prstDash val="solid"/>
            <a:miter lim="800000"/>
          </a:ln>
          <a:effectLst/>
        </p:spPr>
      </p:cxnSp>
      <p:cxnSp>
        <p:nvCxnSpPr>
          <p:cNvPr id="35" name="Straight Connector 34">
            <a:extLst>
              <a:ext uri="{FF2B5EF4-FFF2-40B4-BE49-F238E27FC236}">
                <a16:creationId xmlns:a16="http://schemas.microsoft.com/office/drawing/2014/main" id="{3AB4A704-1308-9D72-9229-67A8876ED163}"/>
              </a:ext>
            </a:extLst>
          </p:cNvPr>
          <p:cNvCxnSpPr>
            <a:cxnSpLocks/>
            <a:stCxn id="101" idx="4"/>
            <a:endCxn id="117" idx="1"/>
          </p:cNvCxnSpPr>
          <p:nvPr/>
        </p:nvCxnSpPr>
        <p:spPr>
          <a:xfrm>
            <a:off x="4778336" y="3211912"/>
            <a:ext cx="792218" cy="1145133"/>
          </a:xfrm>
          <a:prstGeom prst="line">
            <a:avLst/>
          </a:prstGeom>
          <a:noFill/>
          <a:ln w="38100" cap="flat" cmpd="sng" algn="ctr">
            <a:solidFill>
              <a:srgbClr val="FF0000"/>
            </a:solidFill>
            <a:prstDash val="solid"/>
            <a:miter lim="800000"/>
          </a:ln>
          <a:effectLst/>
        </p:spPr>
      </p:cxnSp>
      <p:cxnSp>
        <p:nvCxnSpPr>
          <p:cNvPr id="52" name="Straight Connector 51">
            <a:extLst>
              <a:ext uri="{FF2B5EF4-FFF2-40B4-BE49-F238E27FC236}">
                <a16:creationId xmlns:a16="http://schemas.microsoft.com/office/drawing/2014/main" id="{A9FDFACB-D2AA-F206-7BD4-B71131C7BBA7}"/>
              </a:ext>
            </a:extLst>
          </p:cNvPr>
          <p:cNvCxnSpPr>
            <a:cxnSpLocks/>
            <a:stCxn id="98" idx="5"/>
            <a:endCxn id="117" idx="1"/>
          </p:cNvCxnSpPr>
          <p:nvPr/>
        </p:nvCxnSpPr>
        <p:spPr>
          <a:xfrm>
            <a:off x="4026001" y="3249334"/>
            <a:ext cx="1544553" cy="1107711"/>
          </a:xfrm>
          <a:prstGeom prst="line">
            <a:avLst/>
          </a:prstGeom>
          <a:noFill/>
          <a:ln w="38100" cap="flat" cmpd="sng" algn="ctr">
            <a:solidFill>
              <a:srgbClr val="FF0000"/>
            </a:solidFill>
            <a:prstDash val="solid"/>
            <a:miter lim="800000"/>
          </a:ln>
          <a:effectLst/>
        </p:spPr>
      </p:cxnSp>
      <p:cxnSp>
        <p:nvCxnSpPr>
          <p:cNvPr id="56" name="Straight Connector 55">
            <a:extLst>
              <a:ext uri="{FF2B5EF4-FFF2-40B4-BE49-F238E27FC236}">
                <a16:creationId xmlns:a16="http://schemas.microsoft.com/office/drawing/2014/main" id="{77D55BA4-5662-DCF5-DDAC-F3CFDA260BA7}"/>
              </a:ext>
            </a:extLst>
          </p:cNvPr>
          <p:cNvCxnSpPr>
            <a:cxnSpLocks/>
            <a:stCxn id="101" idx="1"/>
            <a:endCxn id="105" idx="5"/>
          </p:cNvCxnSpPr>
          <p:nvPr/>
        </p:nvCxnSpPr>
        <p:spPr>
          <a:xfrm flipH="1" flipV="1">
            <a:off x="3351779" y="1796540"/>
            <a:ext cx="1329570" cy="1181225"/>
          </a:xfrm>
          <a:prstGeom prst="line">
            <a:avLst/>
          </a:prstGeom>
          <a:noFill/>
          <a:ln w="38100" cap="flat" cmpd="sng" algn="ctr">
            <a:solidFill>
              <a:srgbClr val="FF0000"/>
            </a:solidFill>
            <a:prstDash val="solid"/>
            <a:miter lim="800000"/>
          </a:ln>
          <a:effectLst/>
        </p:spPr>
      </p:cxnSp>
      <p:sp>
        <p:nvSpPr>
          <p:cNvPr id="3" name="Oval 2">
            <a:extLst>
              <a:ext uri="{FF2B5EF4-FFF2-40B4-BE49-F238E27FC236}">
                <a16:creationId xmlns:a16="http://schemas.microsoft.com/office/drawing/2014/main" id="{78E1B121-A046-9FFD-E07A-44B67312D281}"/>
              </a:ext>
            </a:extLst>
          </p:cNvPr>
          <p:cNvSpPr/>
          <p:nvPr/>
        </p:nvSpPr>
        <p:spPr>
          <a:xfrm>
            <a:off x="398352" y="5812138"/>
            <a:ext cx="274320" cy="274320"/>
          </a:xfrm>
          <a:prstGeom prst="ellipse">
            <a:avLst/>
          </a:prstGeom>
          <a:gradFill>
            <a:gsLst>
              <a:gs pos="0">
                <a:srgbClr val="00B050"/>
              </a:gs>
              <a:gs pos="55000">
                <a:srgbClr val="FFC000"/>
              </a:gs>
              <a:gs pos="100000">
                <a:srgbClr val="C00000"/>
              </a:gs>
            </a:gsLst>
            <a:lin ang="5400000" scaled="1"/>
          </a:gradFill>
          <a:ln w="12700"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92D9B46D-2295-2BA4-B869-8CB96B6AE2B7}"/>
              </a:ext>
            </a:extLst>
          </p:cNvPr>
          <p:cNvSpPr txBox="1"/>
          <p:nvPr/>
        </p:nvSpPr>
        <p:spPr>
          <a:xfrm>
            <a:off x="667998" y="5831961"/>
            <a:ext cx="323357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Colored by hourly energy margin (no ITC)</a:t>
            </a:r>
          </a:p>
        </p:txBody>
      </p:sp>
      <p:cxnSp>
        <p:nvCxnSpPr>
          <p:cNvPr id="6" name="Straight Connector 5">
            <a:extLst>
              <a:ext uri="{FF2B5EF4-FFF2-40B4-BE49-F238E27FC236}">
                <a16:creationId xmlns:a16="http://schemas.microsoft.com/office/drawing/2014/main" id="{129E5B81-C616-3F0C-4DD8-F4BB9A412963}"/>
              </a:ext>
            </a:extLst>
          </p:cNvPr>
          <p:cNvCxnSpPr>
            <a:cxnSpLocks/>
          </p:cNvCxnSpPr>
          <p:nvPr/>
        </p:nvCxnSpPr>
        <p:spPr>
          <a:xfrm>
            <a:off x="346101" y="6197159"/>
            <a:ext cx="321896" cy="0"/>
          </a:xfrm>
          <a:prstGeom prst="line">
            <a:avLst/>
          </a:prstGeom>
          <a:noFill/>
          <a:ln w="38100" cap="flat" cmpd="sng" algn="ctr">
            <a:solidFill>
              <a:srgbClr val="C00000"/>
            </a:solidFill>
            <a:prstDash val="solid"/>
            <a:miter lim="800000"/>
          </a:ln>
          <a:effectLst/>
        </p:spPr>
      </p:cxnSp>
      <p:sp>
        <p:nvSpPr>
          <p:cNvPr id="7" name="TextBox 6">
            <a:extLst>
              <a:ext uri="{FF2B5EF4-FFF2-40B4-BE49-F238E27FC236}">
                <a16:creationId xmlns:a16="http://schemas.microsoft.com/office/drawing/2014/main" id="{744974F9-64C2-1541-A009-B3E75327E6C4}"/>
              </a:ext>
            </a:extLst>
          </p:cNvPr>
          <p:cNvSpPr txBox="1"/>
          <p:nvPr/>
        </p:nvSpPr>
        <p:spPr>
          <a:xfrm>
            <a:off x="676024" y="6045717"/>
            <a:ext cx="214674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Colored by reliability flows</a:t>
            </a:r>
          </a:p>
        </p:txBody>
      </p:sp>
      <p:sp>
        <p:nvSpPr>
          <p:cNvPr id="8" name="TextBox 7">
            <a:extLst>
              <a:ext uri="{FF2B5EF4-FFF2-40B4-BE49-F238E27FC236}">
                <a16:creationId xmlns:a16="http://schemas.microsoft.com/office/drawing/2014/main" id="{BEB663E5-2721-A1CC-7235-448DC9AAF2B9}"/>
              </a:ext>
            </a:extLst>
          </p:cNvPr>
          <p:cNvSpPr txBox="1"/>
          <p:nvPr/>
        </p:nvSpPr>
        <p:spPr>
          <a:xfrm>
            <a:off x="7048782" y="4934636"/>
            <a:ext cx="187743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charset="0"/>
                <a:ea typeface="ＭＳ Ｐゴシック" pitchFamily="84" charset="-128"/>
                <a:cs typeface="+mn-cs"/>
              </a:rPr>
              <a:t>Illustrative only</a:t>
            </a:r>
          </a:p>
        </p:txBody>
      </p:sp>
    </p:spTree>
    <p:extLst>
      <p:ext uri="{BB962C8B-B14F-4D97-AF65-F5344CB8AC3E}">
        <p14:creationId xmlns:p14="http://schemas.microsoft.com/office/powerpoint/2010/main" val="631310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0956-F578-A56A-D83D-783244CA02C9}"/>
              </a:ext>
            </a:extLst>
          </p:cNvPr>
          <p:cNvSpPr>
            <a:spLocks noGrp="1"/>
          </p:cNvSpPr>
          <p:nvPr>
            <p:ph type="title"/>
          </p:nvPr>
        </p:nvSpPr>
        <p:spPr/>
        <p:txBody>
          <a:bodyPr/>
          <a:lstStyle/>
          <a:p>
            <a:r>
              <a:rPr lang="en-US" dirty="0"/>
              <a:t>Energy Margin - Illustrative Example</a:t>
            </a:r>
          </a:p>
        </p:txBody>
      </p:sp>
      <p:cxnSp>
        <p:nvCxnSpPr>
          <p:cNvPr id="5" name="Straight Arrow Connector 4">
            <a:extLst>
              <a:ext uri="{FF2B5EF4-FFF2-40B4-BE49-F238E27FC236}">
                <a16:creationId xmlns:a16="http://schemas.microsoft.com/office/drawing/2014/main" id="{6F3E3D01-51B5-9BB2-DC75-EB9D6C5E5F87}"/>
              </a:ext>
            </a:extLst>
          </p:cNvPr>
          <p:cNvCxnSpPr>
            <a:cxnSpLocks/>
          </p:cNvCxnSpPr>
          <p:nvPr/>
        </p:nvCxnSpPr>
        <p:spPr bwMode="auto">
          <a:xfrm flipV="1">
            <a:off x="995884" y="1330859"/>
            <a:ext cx="0" cy="4209862"/>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C0B33EFA-0E5D-7343-1EE6-1BDD038A7F27}"/>
              </a:ext>
            </a:extLst>
          </p:cNvPr>
          <p:cNvCxnSpPr>
            <a:cxnSpLocks/>
          </p:cNvCxnSpPr>
          <p:nvPr/>
        </p:nvCxnSpPr>
        <p:spPr bwMode="auto">
          <a:xfrm>
            <a:off x="977778" y="5522615"/>
            <a:ext cx="693495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9" name="Freeform: Shape 8">
            <a:extLst>
              <a:ext uri="{FF2B5EF4-FFF2-40B4-BE49-F238E27FC236}">
                <a16:creationId xmlns:a16="http://schemas.microsoft.com/office/drawing/2014/main" id="{795D2C7F-9F41-5310-C32F-90B0BBC0D265}"/>
              </a:ext>
            </a:extLst>
          </p:cNvPr>
          <p:cNvSpPr/>
          <p:nvPr/>
        </p:nvSpPr>
        <p:spPr bwMode="auto">
          <a:xfrm>
            <a:off x="1267489" y="2101348"/>
            <a:ext cx="6618083" cy="3818020"/>
          </a:xfrm>
          <a:custGeom>
            <a:avLst/>
            <a:gdLst>
              <a:gd name="connsiteX0" fmla="*/ 0 w 6618083"/>
              <a:gd name="connsiteY0" fmla="*/ 1429503 h 3818020"/>
              <a:gd name="connsiteX1" fmla="*/ 443619 w 6618083"/>
              <a:gd name="connsiteY1" fmla="*/ 2724149 h 3818020"/>
              <a:gd name="connsiteX2" fmla="*/ 968720 w 6618083"/>
              <a:gd name="connsiteY2" fmla="*/ 1040204 h 3818020"/>
              <a:gd name="connsiteX3" fmla="*/ 1430447 w 6618083"/>
              <a:gd name="connsiteY3" fmla="*/ 3810565 h 3818020"/>
              <a:gd name="connsiteX4" fmla="*/ 2199992 w 6618083"/>
              <a:gd name="connsiteY4" fmla="*/ 26216 h 3818020"/>
              <a:gd name="connsiteX5" fmla="*/ 2743200 w 6618083"/>
              <a:gd name="connsiteY5" fmla="*/ 2126620 h 3818020"/>
              <a:gd name="connsiteX6" fmla="*/ 3974471 w 6618083"/>
              <a:gd name="connsiteY6" fmla="*/ 1963658 h 3818020"/>
              <a:gd name="connsiteX7" fmla="*/ 4599160 w 6618083"/>
              <a:gd name="connsiteY7" fmla="*/ 2534026 h 3818020"/>
              <a:gd name="connsiteX8" fmla="*/ 4934138 w 6618083"/>
              <a:gd name="connsiteY8" fmla="*/ 3167769 h 3818020"/>
              <a:gd name="connsiteX9" fmla="*/ 5595041 w 6618083"/>
              <a:gd name="connsiteY9" fmla="*/ 1293702 h 3818020"/>
              <a:gd name="connsiteX10" fmla="*/ 6174463 w 6618083"/>
              <a:gd name="connsiteY10" fmla="*/ 1836909 h 3818020"/>
              <a:gd name="connsiteX11" fmla="*/ 6618083 w 6618083"/>
              <a:gd name="connsiteY11" fmla="*/ 1655840 h 38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18083" h="3818020">
                <a:moveTo>
                  <a:pt x="0" y="1429503"/>
                </a:moveTo>
                <a:cubicBezTo>
                  <a:pt x="141083" y="2109267"/>
                  <a:pt x="282166" y="2789032"/>
                  <a:pt x="443619" y="2724149"/>
                </a:cubicBezTo>
                <a:cubicBezTo>
                  <a:pt x="605072" y="2659266"/>
                  <a:pt x="804249" y="859135"/>
                  <a:pt x="968720" y="1040204"/>
                </a:cubicBezTo>
                <a:cubicBezTo>
                  <a:pt x="1133191" y="1221273"/>
                  <a:pt x="1225235" y="3979563"/>
                  <a:pt x="1430447" y="3810565"/>
                </a:cubicBezTo>
                <a:cubicBezTo>
                  <a:pt x="1635659" y="3641567"/>
                  <a:pt x="1981200" y="306873"/>
                  <a:pt x="2199992" y="26216"/>
                </a:cubicBezTo>
                <a:cubicBezTo>
                  <a:pt x="2418784" y="-254441"/>
                  <a:pt x="2447454" y="1803713"/>
                  <a:pt x="2743200" y="2126620"/>
                </a:cubicBezTo>
                <a:cubicBezTo>
                  <a:pt x="3038946" y="2449527"/>
                  <a:pt x="3665144" y="1895757"/>
                  <a:pt x="3974471" y="1963658"/>
                </a:cubicBezTo>
                <a:cubicBezTo>
                  <a:pt x="4283798" y="2031559"/>
                  <a:pt x="4439216" y="2333341"/>
                  <a:pt x="4599160" y="2534026"/>
                </a:cubicBezTo>
                <a:cubicBezTo>
                  <a:pt x="4759104" y="2734711"/>
                  <a:pt x="4768158" y="3374490"/>
                  <a:pt x="4934138" y="3167769"/>
                </a:cubicBezTo>
                <a:cubicBezTo>
                  <a:pt x="5100118" y="2961048"/>
                  <a:pt x="5388320" y="1515512"/>
                  <a:pt x="5595041" y="1293702"/>
                </a:cubicBezTo>
                <a:cubicBezTo>
                  <a:pt x="5801762" y="1071892"/>
                  <a:pt x="6003956" y="1776553"/>
                  <a:pt x="6174463" y="1836909"/>
                </a:cubicBezTo>
                <a:cubicBezTo>
                  <a:pt x="6344970" y="1897265"/>
                  <a:pt x="6481526" y="1776552"/>
                  <a:pt x="6618083" y="1655840"/>
                </a:cubicBezTo>
              </a:path>
            </a:pathLst>
          </a:cu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1" name="TextBox 10">
            <a:extLst>
              <a:ext uri="{FF2B5EF4-FFF2-40B4-BE49-F238E27FC236}">
                <a16:creationId xmlns:a16="http://schemas.microsoft.com/office/drawing/2014/main" id="{52163562-7AFA-79D6-2EE0-B6575D3735D7}"/>
              </a:ext>
            </a:extLst>
          </p:cNvPr>
          <p:cNvSpPr txBox="1"/>
          <p:nvPr/>
        </p:nvSpPr>
        <p:spPr>
          <a:xfrm>
            <a:off x="7876511" y="2850646"/>
            <a:ext cx="2616452" cy="74635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04C81"/>
                </a:solidFill>
                <a:effectLst/>
                <a:uLnTx/>
                <a:uFillTx/>
                <a:latin typeface="Arial" charset="0"/>
                <a:ea typeface="ＭＳ Ｐゴシック" pitchFamily="84" charset="-128"/>
                <a:cs typeface="+mn-cs"/>
              </a:rPr>
              <a:t>Energy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04C81"/>
                </a:solidFill>
                <a:effectLst/>
                <a:uLnTx/>
                <a:uFillTx/>
                <a:latin typeface="Arial" charset="0"/>
                <a:ea typeface="ＭＳ Ｐゴシック" pitchFamily="84" charset="-128"/>
                <a:cs typeface="+mn-cs"/>
              </a:rPr>
              <a:t>Margin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04C81"/>
                </a:solidFill>
                <a:effectLst/>
                <a:uLnTx/>
                <a:uFillTx/>
                <a:latin typeface="Arial" charset="0"/>
                <a:ea typeface="ＭＳ Ｐゴシック" pitchFamily="84" charset="-128"/>
                <a:cs typeface="+mn-cs"/>
              </a:rPr>
              <a:t>(no interchange)</a:t>
            </a:r>
          </a:p>
        </p:txBody>
      </p:sp>
      <p:sp>
        <p:nvSpPr>
          <p:cNvPr id="12" name="TextBox 11">
            <a:extLst>
              <a:ext uri="{FF2B5EF4-FFF2-40B4-BE49-F238E27FC236}">
                <a16:creationId xmlns:a16="http://schemas.microsoft.com/office/drawing/2014/main" id="{599D95F0-BD39-7CC4-AA63-706EBF30339E}"/>
              </a:ext>
            </a:extLst>
          </p:cNvPr>
          <p:cNvSpPr txBox="1"/>
          <p:nvPr/>
        </p:nvSpPr>
        <p:spPr>
          <a:xfrm>
            <a:off x="6865714" y="5567103"/>
            <a:ext cx="104701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Time (hrs)</a:t>
            </a:r>
          </a:p>
        </p:txBody>
      </p:sp>
      <p:sp>
        <p:nvSpPr>
          <p:cNvPr id="13" name="TextBox 12">
            <a:extLst>
              <a:ext uri="{FF2B5EF4-FFF2-40B4-BE49-F238E27FC236}">
                <a16:creationId xmlns:a16="http://schemas.microsoft.com/office/drawing/2014/main" id="{53B27D4C-245E-0B37-55A1-5B4797EFF0D0}"/>
              </a:ext>
            </a:extLst>
          </p:cNvPr>
          <p:cNvSpPr txBox="1"/>
          <p:nvPr/>
        </p:nvSpPr>
        <p:spPr>
          <a:xfrm>
            <a:off x="174533" y="1330859"/>
            <a:ext cx="686388" cy="52322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 of Load</a:t>
            </a:r>
          </a:p>
        </p:txBody>
      </p:sp>
      <p:sp>
        <p:nvSpPr>
          <p:cNvPr id="14" name="Rectangle 13">
            <a:extLst>
              <a:ext uri="{FF2B5EF4-FFF2-40B4-BE49-F238E27FC236}">
                <a16:creationId xmlns:a16="http://schemas.microsoft.com/office/drawing/2014/main" id="{C51E1DEF-8D59-1658-55FE-CA4F6548632A}"/>
              </a:ext>
            </a:extLst>
          </p:cNvPr>
          <p:cNvSpPr/>
          <p:nvPr/>
        </p:nvSpPr>
        <p:spPr bwMode="auto">
          <a:xfrm>
            <a:off x="1023047" y="5174960"/>
            <a:ext cx="6889685" cy="329549"/>
          </a:xfrm>
          <a:prstGeom prst="rect">
            <a:avLst/>
          </a:prstGeom>
          <a:solidFill>
            <a:srgbClr val="C000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5" name="Rectangle 14">
            <a:extLst>
              <a:ext uri="{FF2B5EF4-FFF2-40B4-BE49-F238E27FC236}">
                <a16:creationId xmlns:a16="http://schemas.microsoft.com/office/drawing/2014/main" id="{55BE8837-5936-20EB-CE82-881B51FFDC19}"/>
              </a:ext>
            </a:extLst>
          </p:cNvPr>
          <p:cNvSpPr/>
          <p:nvPr/>
        </p:nvSpPr>
        <p:spPr bwMode="auto">
          <a:xfrm>
            <a:off x="1023047" y="4363771"/>
            <a:ext cx="6889685" cy="811190"/>
          </a:xfrm>
          <a:prstGeom prst="rect">
            <a:avLst/>
          </a:prstGeom>
          <a:solidFill>
            <a:srgbClr val="FFC0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16" name="TextBox 15">
            <a:extLst>
              <a:ext uri="{FF2B5EF4-FFF2-40B4-BE49-F238E27FC236}">
                <a16:creationId xmlns:a16="http://schemas.microsoft.com/office/drawing/2014/main" id="{E78ED7FA-1B4F-7206-7596-233CDA7F5EA5}"/>
              </a:ext>
            </a:extLst>
          </p:cNvPr>
          <p:cNvSpPr txBox="1"/>
          <p:nvPr/>
        </p:nvSpPr>
        <p:spPr>
          <a:xfrm>
            <a:off x="565114" y="5021070"/>
            <a:ext cx="444352"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ＭＳ Ｐゴシック" pitchFamily="84" charset="-128"/>
                <a:cs typeface="+mn-cs"/>
              </a:rPr>
              <a:t>3%</a:t>
            </a:r>
          </a:p>
        </p:txBody>
      </p:sp>
      <p:sp>
        <p:nvSpPr>
          <p:cNvPr id="17" name="TextBox 16">
            <a:extLst>
              <a:ext uri="{FF2B5EF4-FFF2-40B4-BE49-F238E27FC236}">
                <a16:creationId xmlns:a16="http://schemas.microsoft.com/office/drawing/2014/main" id="{83FD51E8-0FC0-8268-276F-41378625F34F}"/>
              </a:ext>
            </a:extLst>
          </p:cNvPr>
          <p:cNvSpPr txBox="1"/>
          <p:nvPr/>
        </p:nvSpPr>
        <p:spPr>
          <a:xfrm>
            <a:off x="479041" y="4209882"/>
            <a:ext cx="543739"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Arial" charset="0"/>
                <a:ea typeface="ＭＳ Ｐゴシック" pitchFamily="84" charset="-128"/>
                <a:cs typeface="+mn-cs"/>
              </a:rPr>
              <a:t>10%</a:t>
            </a:r>
          </a:p>
        </p:txBody>
      </p:sp>
      <p:sp>
        <p:nvSpPr>
          <p:cNvPr id="20" name="TextBox 19">
            <a:extLst>
              <a:ext uri="{FF2B5EF4-FFF2-40B4-BE49-F238E27FC236}">
                <a16:creationId xmlns:a16="http://schemas.microsoft.com/office/drawing/2014/main" id="{9C0B744D-0328-7821-0D98-06FE094D6F52}"/>
              </a:ext>
            </a:extLst>
          </p:cNvPr>
          <p:cNvSpPr txBox="1"/>
          <p:nvPr/>
        </p:nvSpPr>
        <p:spPr>
          <a:xfrm>
            <a:off x="7848791" y="4101075"/>
            <a:ext cx="138517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Arial" charset="0"/>
                <a:ea typeface="ＭＳ Ｐゴシック" pitchFamily="84" charset="-128"/>
                <a:cs typeface="+mn-cs"/>
              </a:rPr>
              <a:t>Target Reserve Level </a:t>
            </a:r>
            <a:endParaRPr kumimoji="0" lang="en-US" sz="1600" b="1" i="0" u="none" strike="noStrike" kern="1200" cap="none" spc="0" normalizeH="0" baseline="0" noProof="0" dirty="0">
              <a:ln>
                <a:noFill/>
              </a:ln>
              <a:solidFill>
                <a:srgbClr val="FFC000"/>
              </a:solidFill>
              <a:effectLst/>
              <a:uLnTx/>
              <a:uFillTx/>
              <a:latin typeface="Arial" charset="0"/>
              <a:ea typeface="ＭＳ Ｐゴシック" pitchFamily="84" charset="-128"/>
              <a:cs typeface="+mn-cs"/>
            </a:endParaRPr>
          </a:p>
        </p:txBody>
      </p:sp>
      <p:sp>
        <p:nvSpPr>
          <p:cNvPr id="22" name="TextBox 21">
            <a:extLst>
              <a:ext uri="{FF2B5EF4-FFF2-40B4-BE49-F238E27FC236}">
                <a16:creationId xmlns:a16="http://schemas.microsoft.com/office/drawing/2014/main" id="{D76E2917-E372-F41E-56F9-439283BFFCB8}"/>
              </a:ext>
            </a:extLst>
          </p:cNvPr>
          <p:cNvSpPr txBox="1"/>
          <p:nvPr/>
        </p:nvSpPr>
        <p:spPr>
          <a:xfrm>
            <a:off x="7848791" y="4863103"/>
            <a:ext cx="138517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ＭＳ Ｐゴシック" pitchFamily="84" charset="-128"/>
                <a:cs typeface="+mn-cs"/>
              </a:rPr>
              <a:t>Minimum Reserve Level</a:t>
            </a:r>
            <a:endParaRPr kumimoji="0" lang="en-US" sz="1600" b="1" i="0" u="none" strike="noStrike" kern="1200" cap="none" spc="0" normalizeH="0" baseline="0" noProof="0" dirty="0">
              <a:ln>
                <a:noFill/>
              </a:ln>
              <a:solidFill>
                <a:srgbClr val="C00000"/>
              </a:solidFill>
              <a:effectLst/>
              <a:uLnTx/>
              <a:uFillTx/>
              <a:latin typeface="Arial" charset="0"/>
              <a:ea typeface="ＭＳ Ｐゴシック" pitchFamily="84" charset="-128"/>
              <a:cs typeface="+mn-cs"/>
            </a:endParaRPr>
          </a:p>
        </p:txBody>
      </p:sp>
      <p:cxnSp>
        <p:nvCxnSpPr>
          <p:cNvPr id="10" name="Straight Arrow Connector 9">
            <a:extLst>
              <a:ext uri="{FF2B5EF4-FFF2-40B4-BE49-F238E27FC236}">
                <a16:creationId xmlns:a16="http://schemas.microsoft.com/office/drawing/2014/main" id="{34F3D1BE-C9AF-17CF-AFF5-B647D3B4F51E}"/>
              </a:ext>
            </a:extLst>
          </p:cNvPr>
          <p:cNvCxnSpPr>
            <a:cxnSpLocks/>
          </p:cNvCxnSpPr>
          <p:nvPr/>
        </p:nvCxnSpPr>
        <p:spPr bwMode="auto">
          <a:xfrm flipV="1">
            <a:off x="4246075" y="2101348"/>
            <a:ext cx="0" cy="2193561"/>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4D64380-A0CB-B940-6993-D89CD7D3B640}"/>
              </a:ext>
            </a:extLst>
          </p:cNvPr>
          <p:cNvCxnSpPr>
            <a:cxnSpLocks/>
          </p:cNvCxnSpPr>
          <p:nvPr/>
        </p:nvCxnSpPr>
        <p:spPr bwMode="auto">
          <a:xfrm>
            <a:off x="3576121" y="2065135"/>
            <a:ext cx="724278"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6" name="TextBox 25">
            <a:extLst>
              <a:ext uri="{FF2B5EF4-FFF2-40B4-BE49-F238E27FC236}">
                <a16:creationId xmlns:a16="http://schemas.microsoft.com/office/drawing/2014/main" id="{7ECE9814-CDF6-0392-D838-009241005223}"/>
              </a:ext>
            </a:extLst>
          </p:cNvPr>
          <p:cNvSpPr txBox="1"/>
          <p:nvPr/>
        </p:nvSpPr>
        <p:spPr>
          <a:xfrm>
            <a:off x="4298983" y="2905780"/>
            <a:ext cx="1342034" cy="60016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Surplus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resources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(exports allowed)</a:t>
            </a:r>
          </a:p>
        </p:txBody>
      </p:sp>
      <p:cxnSp>
        <p:nvCxnSpPr>
          <p:cNvPr id="27" name="Straight Arrow Connector 26">
            <a:extLst>
              <a:ext uri="{FF2B5EF4-FFF2-40B4-BE49-F238E27FC236}">
                <a16:creationId xmlns:a16="http://schemas.microsoft.com/office/drawing/2014/main" id="{C3B86795-65A4-C8D9-3629-1ECC6A1225F4}"/>
              </a:ext>
            </a:extLst>
          </p:cNvPr>
          <p:cNvCxnSpPr>
            <a:cxnSpLocks/>
          </p:cNvCxnSpPr>
          <p:nvPr/>
        </p:nvCxnSpPr>
        <p:spPr bwMode="auto">
          <a:xfrm flipV="1">
            <a:off x="4246075" y="4363770"/>
            <a:ext cx="0" cy="804433"/>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26C92702-3040-A26C-4E37-D5D4F396C408}"/>
              </a:ext>
            </a:extLst>
          </p:cNvPr>
          <p:cNvSpPr txBox="1"/>
          <p:nvPr/>
        </p:nvSpPr>
        <p:spPr>
          <a:xfrm>
            <a:off x="4298983" y="4524549"/>
            <a:ext cx="1584088" cy="60016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Resource scarcity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(no exports allowed,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imports if available)</a:t>
            </a:r>
          </a:p>
        </p:txBody>
      </p:sp>
      <p:cxnSp>
        <p:nvCxnSpPr>
          <p:cNvPr id="30" name="Straight Arrow Connector 29">
            <a:extLst>
              <a:ext uri="{FF2B5EF4-FFF2-40B4-BE49-F238E27FC236}">
                <a16:creationId xmlns:a16="http://schemas.microsoft.com/office/drawing/2014/main" id="{74547547-8224-2B0F-676C-8E6122A87F35}"/>
              </a:ext>
            </a:extLst>
          </p:cNvPr>
          <p:cNvCxnSpPr>
            <a:cxnSpLocks/>
          </p:cNvCxnSpPr>
          <p:nvPr/>
        </p:nvCxnSpPr>
        <p:spPr bwMode="auto">
          <a:xfrm flipV="1">
            <a:off x="4246075" y="5174958"/>
            <a:ext cx="0" cy="32468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5052A0F9-7C3E-F2C3-15DE-84E50D982906}"/>
              </a:ext>
            </a:extLst>
          </p:cNvPr>
          <p:cNvSpPr txBox="1"/>
          <p:nvPr/>
        </p:nvSpPr>
        <p:spPr>
          <a:xfrm>
            <a:off x="4298983" y="5198042"/>
            <a:ext cx="1556836"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Resource deficiency</a:t>
            </a:r>
          </a:p>
        </p:txBody>
      </p:sp>
      <p:sp>
        <p:nvSpPr>
          <p:cNvPr id="33" name="TextBox 32">
            <a:extLst>
              <a:ext uri="{FF2B5EF4-FFF2-40B4-BE49-F238E27FC236}">
                <a16:creationId xmlns:a16="http://schemas.microsoft.com/office/drawing/2014/main" id="{3BB79B91-F325-67A3-F323-CCA16015F585}"/>
              </a:ext>
            </a:extLst>
          </p:cNvPr>
          <p:cNvSpPr txBox="1"/>
          <p:nvPr/>
        </p:nvSpPr>
        <p:spPr>
          <a:xfrm>
            <a:off x="1185872" y="1119821"/>
            <a:ext cx="6518766"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Use this to measure relative scarcity in each region, and when to allow imports and exports</a:t>
            </a:r>
          </a:p>
        </p:txBody>
      </p:sp>
    </p:spTree>
    <p:extLst>
      <p:ext uri="{BB962C8B-B14F-4D97-AF65-F5344CB8AC3E}">
        <p14:creationId xmlns:p14="http://schemas.microsoft.com/office/powerpoint/2010/main" val="19482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4BA7-FD12-02DF-4517-CBF327D23ECE}"/>
              </a:ext>
            </a:extLst>
          </p:cNvPr>
          <p:cNvSpPr>
            <a:spLocks noGrp="1"/>
          </p:cNvSpPr>
          <p:nvPr>
            <p:ph type="title"/>
          </p:nvPr>
        </p:nvSpPr>
        <p:spPr/>
        <p:txBody>
          <a:bodyPr/>
          <a:lstStyle/>
          <a:p>
            <a:r>
              <a:rPr lang="en-US" dirty="0"/>
              <a:t>Example of Benchmark Cold Weather Event (Future Year)</a:t>
            </a:r>
          </a:p>
        </p:txBody>
      </p:sp>
      <p:sp>
        <p:nvSpPr>
          <p:cNvPr id="7" name="TextBox 6">
            <a:extLst>
              <a:ext uri="{FF2B5EF4-FFF2-40B4-BE49-F238E27FC236}">
                <a16:creationId xmlns:a16="http://schemas.microsoft.com/office/drawing/2014/main" id="{3432E339-7683-E4CD-57E5-295439D778C5}"/>
              </a:ext>
            </a:extLst>
          </p:cNvPr>
          <p:cNvSpPr txBox="1"/>
          <p:nvPr/>
        </p:nvSpPr>
        <p:spPr>
          <a:xfrm>
            <a:off x="3648547" y="6082540"/>
            <a:ext cx="270458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sym typeface="Wingdings" panose="05000000000000000000" pitchFamily="2" charset="2"/>
              </a:rPr>
              <a:t> </a:t>
            </a: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One year of hourly data (2022) </a:t>
            </a: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sym typeface="Wingdings" panose="05000000000000000000" pitchFamily="2" charset="2"/>
              </a:rPr>
              <a:t></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graphicFrame>
        <p:nvGraphicFramePr>
          <p:cNvPr id="3" name="Chart 2">
            <a:extLst>
              <a:ext uri="{FF2B5EF4-FFF2-40B4-BE49-F238E27FC236}">
                <a16:creationId xmlns:a16="http://schemas.microsoft.com/office/drawing/2014/main" id="{9784F846-988D-4654-BF96-431B56F42112}"/>
              </a:ext>
            </a:extLst>
          </p:cNvPr>
          <p:cNvGraphicFramePr>
            <a:graphicFrameLocks/>
          </p:cNvGraphicFramePr>
          <p:nvPr/>
        </p:nvGraphicFramePr>
        <p:xfrm>
          <a:off x="102837" y="1032088"/>
          <a:ext cx="8742399" cy="252412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6705C20B-2335-DB38-81A8-A2A63E7A6337}"/>
              </a:ext>
            </a:extLst>
          </p:cNvPr>
          <p:cNvSpPr/>
          <p:nvPr/>
        </p:nvSpPr>
        <p:spPr bwMode="auto">
          <a:xfrm>
            <a:off x="8401616" y="1131683"/>
            <a:ext cx="353085" cy="4979406"/>
          </a:xfrm>
          <a:prstGeom prst="rect">
            <a:avLst/>
          </a:prstGeom>
          <a:noFill/>
          <a:ln w="2857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8" name="TextBox 7">
            <a:extLst>
              <a:ext uri="{FF2B5EF4-FFF2-40B4-BE49-F238E27FC236}">
                <a16:creationId xmlns:a16="http://schemas.microsoft.com/office/drawing/2014/main" id="{5449D23C-ED19-D6EC-320A-83068FC457E3}"/>
              </a:ext>
            </a:extLst>
          </p:cNvPr>
          <p:cNvSpPr txBox="1"/>
          <p:nvPr/>
        </p:nvSpPr>
        <p:spPr>
          <a:xfrm>
            <a:off x="7333307" y="2118511"/>
            <a:ext cx="1068309" cy="83099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pitchFamily="84" charset="-128"/>
                <a:cs typeface="+mn-cs"/>
              </a:rPr>
              <a:t>Extreme weather event </a:t>
            </a:r>
          </a:p>
        </p:txBody>
      </p:sp>
      <p:sp>
        <p:nvSpPr>
          <p:cNvPr id="15" name="TextBox 14">
            <a:extLst>
              <a:ext uri="{FF2B5EF4-FFF2-40B4-BE49-F238E27FC236}">
                <a16:creationId xmlns:a16="http://schemas.microsoft.com/office/drawing/2014/main" id="{45BFE9A5-2950-39CB-D690-DDF26E7B0C2F}"/>
              </a:ext>
            </a:extLst>
          </p:cNvPr>
          <p:cNvSpPr txBox="1"/>
          <p:nvPr/>
        </p:nvSpPr>
        <p:spPr>
          <a:xfrm>
            <a:off x="662921" y="6522995"/>
            <a:ext cx="416331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charset="0"/>
                <a:ea typeface="ＭＳ Ｐゴシック" pitchFamily="84" charset="-128"/>
                <a:cs typeface="+mn-cs"/>
              </a:rPr>
              <a:t>TEST RESULTS ONLY: USES PLACEHOLDER TRANSFER LIMITS</a:t>
            </a:r>
          </a:p>
        </p:txBody>
      </p:sp>
      <p:graphicFrame>
        <p:nvGraphicFramePr>
          <p:cNvPr id="5" name="Chart 4">
            <a:extLst>
              <a:ext uri="{FF2B5EF4-FFF2-40B4-BE49-F238E27FC236}">
                <a16:creationId xmlns:a16="http://schemas.microsoft.com/office/drawing/2014/main" id="{461E9B1A-A66D-8A78-CD2C-EF3003A7E59A}"/>
              </a:ext>
            </a:extLst>
          </p:cNvPr>
          <p:cNvGraphicFramePr>
            <a:graphicFrameLocks/>
          </p:cNvGraphicFramePr>
          <p:nvPr/>
        </p:nvGraphicFramePr>
        <p:xfrm>
          <a:off x="57310" y="3774997"/>
          <a:ext cx="8748320" cy="245153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B6918BD-98CE-609E-C097-3E15E14D1799}"/>
              </a:ext>
            </a:extLst>
          </p:cNvPr>
          <p:cNvSpPr txBox="1"/>
          <p:nvPr/>
        </p:nvSpPr>
        <p:spPr>
          <a:xfrm>
            <a:off x="1303498" y="1313893"/>
            <a:ext cx="169950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1. Interchange hours</a:t>
            </a:r>
          </a:p>
        </p:txBody>
      </p:sp>
      <p:sp>
        <p:nvSpPr>
          <p:cNvPr id="9" name="TextBox 8">
            <a:extLst>
              <a:ext uri="{FF2B5EF4-FFF2-40B4-BE49-F238E27FC236}">
                <a16:creationId xmlns:a16="http://schemas.microsoft.com/office/drawing/2014/main" id="{DE3359E2-57C4-40C3-12F2-6B4EEC361004}"/>
              </a:ext>
            </a:extLst>
          </p:cNvPr>
          <p:cNvSpPr txBox="1"/>
          <p:nvPr/>
        </p:nvSpPr>
        <p:spPr>
          <a:xfrm>
            <a:off x="3462037" y="1322207"/>
            <a:ext cx="1751249"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Arial" charset="0"/>
                <a:ea typeface="ＭＳ Ｐゴシック" pitchFamily="84" charset="-128"/>
                <a:cs typeface="+mn-cs"/>
              </a:rPr>
              <a:t>2. Tight Margin hours</a:t>
            </a:r>
          </a:p>
        </p:txBody>
      </p:sp>
      <p:sp>
        <p:nvSpPr>
          <p:cNvPr id="10" name="TextBox 9">
            <a:extLst>
              <a:ext uri="{FF2B5EF4-FFF2-40B4-BE49-F238E27FC236}">
                <a16:creationId xmlns:a16="http://schemas.microsoft.com/office/drawing/2014/main" id="{E6073A73-856D-148C-50C8-08E8C1AEFC17}"/>
              </a:ext>
            </a:extLst>
          </p:cNvPr>
          <p:cNvSpPr txBox="1"/>
          <p:nvPr/>
        </p:nvSpPr>
        <p:spPr>
          <a:xfrm>
            <a:off x="5905500" y="1322207"/>
            <a:ext cx="143981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ＭＳ Ｐゴシック" pitchFamily="84" charset="-128"/>
                <a:cs typeface="+mn-cs"/>
              </a:rPr>
              <a:t>3. Scarcity Hours</a:t>
            </a:r>
          </a:p>
        </p:txBody>
      </p:sp>
      <p:sp>
        <p:nvSpPr>
          <p:cNvPr id="11" name="Rectangle 10">
            <a:extLst>
              <a:ext uri="{FF2B5EF4-FFF2-40B4-BE49-F238E27FC236}">
                <a16:creationId xmlns:a16="http://schemas.microsoft.com/office/drawing/2014/main" id="{4702BF81-5424-96E9-A954-A6E1A22F13A2}"/>
              </a:ext>
            </a:extLst>
          </p:cNvPr>
          <p:cNvSpPr/>
          <p:nvPr/>
        </p:nvSpPr>
        <p:spPr bwMode="auto">
          <a:xfrm>
            <a:off x="1196051" y="2664542"/>
            <a:ext cx="353085" cy="3417998"/>
          </a:xfrm>
          <a:prstGeom prst="rect">
            <a:avLst/>
          </a:prstGeom>
          <a:noFill/>
          <a:ln w="28575" cap="flat" cmpd="sng" algn="ctr">
            <a:solidFill>
              <a:srgbClr val="FFC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highlight>
                <a:srgbClr val="FFFF00"/>
              </a:highligh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124127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31E4-C7A7-B59F-E77C-CFF367C2C9F6}"/>
              </a:ext>
            </a:extLst>
          </p:cNvPr>
          <p:cNvSpPr>
            <a:spLocks noGrp="1"/>
          </p:cNvSpPr>
          <p:nvPr>
            <p:ph type="title"/>
          </p:nvPr>
        </p:nvSpPr>
        <p:spPr/>
        <p:txBody>
          <a:bodyPr/>
          <a:lstStyle/>
          <a:p>
            <a:r>
              <a:rPr lang="en-US" dirty="0"/>
              <a:t>What is Technically Prudent Additions to Transfer Capability?</a:t>
            </a:r>
          </a:p>
        </p:txBody>
      </p:sp>
      <p:sp>
        <p:nvSpPr>
          <p:cNvPr id="4" name="TextBox 3">
            <a:extLst>
              <a:ext uri="{FF2B5EF4-FFF2-40B4-BE49-F238E27FC236}">
                <a16:creationId xmlns:a16="http://schemas.microsoft.com/office/drawing/2014/main" id="{A82E623A-9357-0642-C398-5E5EE465C5C1}"/>
              </a:ext>
            </a:extLst>
          </p:cNvPr>
          <p:cNvSpPr txBox="1"/>
          <p:nvPr/>
        </p:nvSpPr>
        <p:spPr>
          <a:xfrm>
            <a:off x="6305550" y="1493877"/>
            <a:ext cx="2609850" cy="4616648"/>
          </a:xfrm>
          <a:prstGeom prst="rect">
            <a:avLst/>
          </a:prstGeom>
          <a:solidFill>
            <a:schemeClr val="accent4"/>
          </a:solidFill>
          <a:ln w="6350">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FERC precedent provides that “prudence” means a determination of whether a reasonable entity would have made the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same decision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in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good faith</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under the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same circumstances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and at the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relevant point in time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84" charset="-128"/>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more recent proceedings, FERC has described prudent decisions:</a:t>
            </a:r>
          </a:p>
          <a:p>
            <a:pPr marL="342900" marR="0" lvl="0" indent="-342900" algn="l" defTabSz="914400" rtl="0" eaLnBrk="0" fontAlgn="base" latinLnBrk="0" hangingPunct="0">
              <a:lnSpc>
                <a:spcPct val="100000"/>
              </a:lnSpc>
              <a:spcBef>
                <a:spcPts val="0"/>
              </a:spcBef>
              <a:spcAft>
                <a:spcPts val="0"/>
              </a:spcAft>
              <a:buClrTx/>
              <a:buSzTx/>
              <a:buFontTx/>
              <a:buAutoNum type="arabicParenBoth"/>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enhance ability to restore service; </a:t>
            </a:r>
          </a:p>
          <a:p>
            <a:pPr marL="342900" marR="0" lvl="0" indent="-342900" algn="l" defTabSz="914400" rtl="0" eaLnBrk="0" fontAlgn="base" latinLnBrk="0" hangingPunct="0">
              <a:lnSpc>
                <a:spcPct val="100000"/>
              </a:lnSpc>
              <a:spcBef>
                <a:spcPts val="0"/>
              </a:spcBef>
              <a:spcAft>
                <a:spcPts val="0"/>
              </a:spcAft>
              <a:buClrTx/>
              <a:buSzTx/>
              <a:buFontTx/>
              <a:buAutoNum type="arabicParenBoth"/>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achieve significant efficiencies; </a:t>
            </a:r>
          </a:p>
          <a:p>
            <a:pPr marL="342900" marR="0" lvl="0" indent="-342900" algn="l" defTabSz="914400" rtl="0" eaLnBrk="0" fontAlgn="base" latinLnBrk="0" hangingPunct="0">
              <a:lnSpc>
                <a:spcPct val="100000"/>
              </a:lnSpc>
              <a:spcBef>
                <a:spcPts val="0"/>
              </a:spcBef>
              <a:spcAft>
                <a:spcPts val="0"/>
              </a:spcAft>
              <a:buClrTx/>
              <a:buSzTx/>
              <a:buFontTx/>
              <a:buAutoNum type="arabicParenBoth"/>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reduce higher costs or time delays;</a:t>
            </a:r>
          </a:p>
          <a:p>
            <a:pPr marL="342900" marR="0" lvl="0" indent="-342900" algn="l" defTabSz="914400" rtl="0" eaLnBrk="0" fontAlgn="base" latinLnBrk="0" hangingPunct="0">
              <a:lnSpc>
                <a:spcPct val="100000"/>
              </a:lnSpc>
              <a:spcBef>
                <a:spcPts val="0"/>
              </a:spcBef>
              <a:spcAft>
                <a:spcPts val="0"/>
              </a:spcAft>
              <a:buClrTx/>
              <a:buSzTx/>
              <a:buFontTx/>
              <a:buAutoNum type="arabicParenBoth"/>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make efficient use of resources to ensure reliability of the transmission grid.  </a:t>
            </a:r>
            <a:endPar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Picture 11" descr="A diagram of a prudent addition&#10;&#10;Description automatically generated">
            <a:extLst>
              <a:ext uri="{FF2B5EF4-FFF2-40B4-BE49-F238E27FC236}">
                <a16:creationId xmlns:a16="http://schemas.microsoft.com/office/drawing/2014/main" id="{347CE876-B185-2128-C797-B03AF58FC60F}"/>
              </a:ext>
            </a:extLst>
          </p:cNvPr>
          <p:cNvPicPr>
            <a:picLocks noChangeAspect="1"/>
          </p:cNvPicPr>
          <p:nvPr/>
        </p:nvPicPr>
        <p:blipFill rotWithShape="1">
          <a:blip r:embed="rId2">
            <a:extLst>
              <a:ext uri="{28A0092B-C50C-407E-A947-70E740481C1C}">
                <a14:useLocalDpi xmlns:a14="http://schemas.microsoft.com/office/drawing/2010/main" val="0"/>
              </a:ext>
            </a:extLst>
          </a:blip>
          <a:srcRect l="19896" r="23333"/>
          <a:stretch/>
        </p:blipFill>
        <p:spPr>
          <a:xfrm>
            <a:off x="795337" y="1528563"/>
            <a:ext cx="4624387" cy="4581962"/>
          </a:xfrm>
          <a:prstGeom prst="rect">
            <a:avLst/>
          </a:prstGeom>
        </p:spPr>
      </p:pic>
    </p:spTree>
    <p:extLst>
      <p:ext uri="{BB962C8B-B14F-4D97-AF65-F5344CB8AC3E}">
        <p14:creationId xmlns:p14="http://schemas.microsoft.com/office/powerpoint/2010/main" val="575415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DCDEA8-6C19-7E06-6922-BC35669B905F}"/>
              </a:ext>
            </a:extLst>
          </p:cNvPr>
          <p:cNvSpPr>
            <a:spLocks noGrp="1"/>
          </p:cNvSpPr>
          <p:nvPr>
            <p:ph sz="half" idx="10"/>
          </p:nvPr>
        </p:nvSpPr>
        <p:spPr/>
        <p:txBody>
          <a:bodyPr/>
          <a:lstStyle/>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63AA4CDF-09C6-1E94-0B44-0FC3CBDB1790}"/>
              </a:ext>
            </a:extLst>
          </p:cNvPr>
          <p:cNvSpPr>
            <a:spLocks noGrp="1"/>
          </p:cNvSpPr>
          <p:nvPr>
            <p:ph type="title"/>
          </p:nvPr>
        </p:nvSpPr>
        <p:spPr/>
        <p:txBody>
          <a:bodyPr/>
          <a:lstStyle/>
          <a:p>
            <a:r>
              <a:rPr lang="en-US" dirty="0"/>
              <a:t>Method for prioritizing new ITC</a:t>
            </a:r>
          </a:p>
        </p:txBody>
      </p:sp>
      <p:sp>
        <p:nvSpPr>
          <p:cNvPr id="6" name="TextBox 5">
            <a:extLst>
              <a:ext uri="{FF2B5EF4-FFF2-40B4-BE49-F238E27FC236}">
                <a16:creationId xmlns:a16="http://schemas.microsoft.com/office/drawing/2014/main" id="{55B810D8-9D16-BF10-6F0D-B55B2E935C62}"/>
              </a:ext>
            </a:extLst>
          </p:cNvPr>
          <p:cNvSpPr txBox="1"/>
          <p:nvPr/>
        </p:nvSpPr>
        <p:spPr>
          <a:xfrm>
            <a:off x="381000" y="1239464"/>
            <a:ext cx="3485012" cy="4124206"/>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84" charset="-128"/>
                <a:cs typeface="+mn-cs"/>
              </a:rPr>
              <a:t>How to prioritize which regions to use for ITC: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ＭＳ Ｐゴシック" pitchFamily="84"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18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t>Assume a region uses its own resources first </a:t>
            </a:r>
            <a:br>
              <a:rPr kumimoji="0" lang="en-US" sz="18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br>
            <a:r>
              <a:rPr kumimoji="0" lang="en-US" sz="18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(reliability rather than economic dispatch)</a:t>
            </a: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endParaRPr kumimoji="0" lang="en-US" sz="1800" b="0" i="0" u="none" strike="noStrike" kern="1200" cap="none" spc="0" normalizeH="0" baseline="0" noProof="0" dirty="0">
              <a:ln>
                <a:noFill/>
              </a:ln>
              <a:solidFill>
                <a:srgbClr val="000000"/>
              </a:solidFill>
              <a:effectLst/>
              <a:uLnTx/>
              <a:uFillTx/>
              <a:latin typeface="Calibri"/>
              <a:ea typeface="ＭＳ Ｐゴシック" pitchFamily="84"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18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t>Prioritize nearby regions for support (neighboring Source/Sink)</a:t>
            </a: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endParaRPr kumimoji="0" lang="en-US" sz="1800" b="0" i="0" u="none" strike="noStrike" kern="1200" cap="none" spc="0" normalizeH="0" baseline="0" noProof="0" dirty="0">
              <a:ln>
                <a:noFill/>
              </a:ln>
              <a:solidFill>
                <a:srgbClr val="000000"/>
              </a:solidFill>
              <a:effectLst/>
              <a:uLnTx/>
              <a:uFillTx/>
              <a:latin typeface="Calibri"/>
              <a:ea typeface="ＭＳ Ｐゴシック" pitchFamily="84"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18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t>Prioritize Source regions with more relative surplus</a:t>
            </a:r>
          </a:p>
        </p:txBody>
      </p:sp>
      <p:graphicFrame>
        <p:nvGraphicFramePr>
          <p:cNvPr id="7" name="Chart 6">
            <a:extLst>
              <a:ext uri="{FF2B5EF4-FFF2-40B4-BE49-F238E27FC236}">
                <a16:creationId xmlns:a16="http://schemas.microsoft.com/office/drawing/2014/main" id="{0E121632-1D8D-5E62-878E-6C99FB857C05}"/>
              </a:ext>
            </a:extLst>
          </p:cNvPr>
          <p:cNvGraphicFramePr>
            <a:graphicFrameLocks/>
          </p:cNvGraphicFramePr>
          <p:nvPr/>
        </p:nvGraphicFramePr>
        <p:xfrm>
          <a:off x="4215500" y="1426496"/>
          <a:ext cx="4699900" cy="4531554"/>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a:extLst>
              <a:ext uri="{FF2B5EF4-FFF2-40B4-BE49-F238E27FC236}">
                <a16:creationId xmlns:a16="http://schemas.microsoft.com/office/drawing/2014/main" id="{34D93EDA-DC33-0F8F-6FFC-8766769BF21D}"/>
              </a:ext>
            </a:extLst>
          </p:cNvPr>
          <p:cNvCxnSpPr>
            <a:cxnSpLocks/>
          </p:cNvCxnSpPr>
          <p:nvPr/>
        </p:nvCxnSpPr>
        <p:spPr>
          <a:xfrm>
            <a:off x="5022324" y="3822819"/>
            <a:ext cx="1253234"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5582C3-AA93-777A-7CB7-42A15DD4214B}"/>
              </a:ext>
            </a:extLst>
          </p:cNvPr>
          <p:cNvSpPr txBox="1"/>
          <p:nvPr/>
        </p:nvSpPr>
        <p:spPr>
          <a:xfrm>
            <a:off x="4963183" y="3187950"/>
            <a:ext cx="1602267"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B0F0"/>
                </a:solidFill>
                <a:effectLst/>
                <a:uLnTx/>
                <a:uFillTx/>
                <a:latin typeface="Montserrat" panose="00000500000000000000" pitchFamily="2" charset="0"/>
                <a:ea typeface="ＭＳ Ｐゴシック" pitchFamily="84" charset="-128"/>
                <a:cs typeface="+mn-cs"/>
              </a:rPr>
              <a:t>Tightening reserves within the region </a:t>
            </a:r>
          </a:p>
        </p:txBody>
      </p:sp>
      <p:cxnSp>
        <p:nvCxnSpPr>
          <p:cNvPr id="10" name="Straight Arrow Connector 9">
            <a:extLst>
              <a:ext uri="{FF2B5EF4-FFF2-40B4-BE49-F238E27FC236}">
                <a16:creationId xmlns:a16="http://schemas.microsoft.com/office/drawing/2014/main" id="{087B0856-51E4-A330-6558-5753A71B8F62}"/>
              </a:ext>
            </a:extLst>
          </p:cNvPr>
          <p:cNvCxnSpPr>
            <a:cxnSpLocks/>
          </p:cNvCxnSpPr>
          <p:nvPr/>
        </p:nvCxnSpPr>
        <p:spPr>
          <a:xfrm>
            <a:off x="6275558" y="2785961"/>
            <a:ext cx="1255881"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150665-83DD-9366-7249-25A4DFED8831}"/>
              </a:ext>
            </a:extLst>
          </p:cNvPr>
          <p:cNvSpPr txBox="1"/>
          <p:nvPr/>
        </p:nvSpPr>
        <p:spPr>
          <a:xfrm>
            <a:off x="6116073" y="2045760"/>
            <a:ext cx="157484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70C0"/>
                </a:solidFill>
                <a:effectLst/>
                <a:uLnTx/>
                <a:uFillTx/>
                <a:latin typeface="Montserrat" panose="00000500000000000000" pitchFamily="2" charset="0"/>
                <a:ea typeface="ＭＳ Ｐゴシック" pitchFamily="84" charset="-128"/>
                <a:cs typeface="+mn-cs"/>
              </a:rPr>
              <a:t>Tightening reserves within neighbor region </a:t>
            </a:r>
          </a:p>
        </p:txBody>
      </p:sp>
      <p:sp>
        <p:nvSpPr>
          <p:cNvPr id="12" name="TextBox 11">
            <a:extLst>
              <a:ext uri="{FF2B5EF4-FFF2-40B4-BE49-F238E27FC236}">
                <a16:creationId xmlns:a16="http://schemas.microsoft.com/office/drawing/2014/main" id="{C63E9A2C-C914-D88D-6D80-1668197DB1A7}"/>
              </a:ext>
            </a:extLst>
          </p:cNvPr>
          <p:cNvSpPr txBox="1"/>
          <p:nvPr/>
        </p:nvSpPr>
        <p:spPr>
          <a:xfrm>
            <a:off x="811557" y="6094609"/>
            <a:ext cx="748596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84" charset="-128"/>
                <a:cs typeface="+mn-cs"/>
              </a:rPr>
              <a:t>Proposal: Develop a method to prioritize which regions should increase ITC</a:t>
            </a:r>
          </a:p>
        </p:txBody>
      </p:sp>
      <p:sp>
        <p:nvSpPr>
          <p:cNvPr id="13" name="TextBox 12">
            <a:extLst>
              <a:ext uri="{FF2B5EF4-FFF2-40B4-BE49-F238E27FC236}">
                <a16:creationId xmlns:a16="http://schemas.microsoft.com/office/drawing/2014/main" id="{23537AEC-35AC-7DB6-E36B-651FE3CEED7F}"/>
              </a:ext>
            </a:extLst>
          </p:cNvPr>
          <p:cNvSpPr txBox="1"/>
          <p:nvPr/>
        </p:nvSpPr>
        <p:spPr>
          <a:xfrm>
            <a:off x="346074" y="5371981"/>
            <a:ext cx="3616326"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charset="0"/>
                <a:ea typeface="ＭＳ Ｐゴシック" pitchFamily="84" charset="-128"/>
                <a:cs typeface="+mn-cs"/>
              </a:rPr>
              <a:t>Source: ESIG Transmission Resilience Task Force (Telos Energy)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lumMod val="50000"/>
                  </a:srgbClr>
                </a:solidFill>
                <a:effectLst/>
                <a:uLnTx/>
                <a:uFillTx/>
                <a:latin typeface="Arial" charset="0"/>
                <a:ea typeface="ＭＳ Ｐゴシック" pitchFamily="84" charset="-128"/>
                <a:cs typeface="+mn-cs"/>
                <a:hlinkClick r:id="rId4"/>
              </a:rPr>
              <a:t>https://www.esig.energy/transmission-resilience/</a:t>
            </a:r>
            <a:endParaRPr kumimoji="0" lang="en-US" sz="1100" b="0" i="1" u="none" strike="noStrike" kern="1200" cap="none" spc="0" normalizeH="0" baseline="0" noProof="0" dirty="0">
              <a:ln>
                <a:noFill/>
              </a:ln>
              <a:solidFill>
                <a:srgbClr val="FFFFFF">
                  <a:lumMod val="50000"/>
                </a:srgbClr>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4089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843E1AE-46B2-647E-D93B-B38EBD2C86CC}"/>
              </a:ext>
            </a:extLst>
          </p:cNvPr>
          <p:cNvGrpSpPr/>
          <p:nvPr/>
        </p:nvGrpSpPr>
        <p:grpSpPr>
          <a:xfrm>
            <a:off x="-3" y="857251"/>
            <a:ext cx="9200219" cy="1462676"/>
            <a:chOff x="-3" y="0"/>
            <a:chExt cx="12266958" cy="1950235"/>
          </a:xfrm>
        </p:grpSpPr>
        <p:pic>
          <p:nvPicPr>
            <p:cNvPr id="9" name="Picture 8">
              <a:extLst>
                <a:ext uri="{FF2B5EF4-FFF2-40B4-BE49-F238E27FC236}">
                  <a16:creationId xmlns:a16="http://schemas.microsoft.com/office/drawing/2014/main" id="{B707EE00-126D-A2A1-2484-AE1BA1AE071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3" y="1281308"/>
              <a:ext cx="12266955" cy="668927"/>
            </a:xfrm>
            <a:prstGeom prst="rect">
              <a:avLst/>
            </a:prstGeom>
          </p:spPr>
        </p:pic>
        <p:pic>
          <p:nvPicPr>
            <p:cNvPr id="8" name="Picture 7">
              <a:extLst>
                <a:ext uri="{FF2B5EF4-FFF2-40B4-BE49-F238E27FC236}">
                  <a16:creationId xmlns:a16="http://schemas.microsoft.com/office/drawing/2014/main" id="{B076787A-2616-31BD-B040-996AA4B8F49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 y="18592"/>
              <a:ext cx="12266955" cy="1262716"/>
            </a:xfrm>
            <a:prstGeom prst="rect">
              <a:avLst/>
            </a:prstGeom>
          </p:spPr>
        </p:pic>
        <p:pic>
          <p:nvPicPr>
            <p:cNvPr id="2" name="Picture 1">
              <a:extLst>
                <a:ext uri="{FF2B5EF4-FFF2-40B4-BE49-F238E27FC236}">
                  <a16:creationId xmlns:a16="http://schemas.microsoft.com/office/drawing/2014/main" id="{3D226422-4823-FF5C-4BF1-F590801271C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5160"/>
              <a:ext cx="12266955" cy="71040"/>
            </a:xfrm>
            <a:prstGeom prst="rect">
              <a:avLst/>
            </a:prstGeom>
          </p:spPr>
        </p:pic>
        <p:sp>
          <p:nvSpPr>
            <p:cNvPr id="4" name="TextBox 3">
              <a:extLst>
                <a:ext uri="{FF2B5EF4-FFF2-40B4-BE49-F238E27FC236}">
                  <a16:creationId xmlns:a16="http://schemas.microsoft.com/office/drawing/2014/main" id="{50AC1844-A42E-F913-4D2A-A1AEB46C82DE}"/>
                </a:ext>
              </a:extLst>
            </p:cNvPr>
            <p:cNvSpPr txBox="1"/>
            <p:nvPr/>
          </p:nvSpPr>
          <p:spPr>
            <a:xfrm>
              <a:off x="200720" y="1388823"/>
              <a:ext cx="11991279" cy="430887"/>
            </a:xfrm>
            <a:prstGeom prst="rect">
              <a:avLst/>
            </a:prstGeom>
            <a:noFill/>
          </p:spPr>
          <p:txBody>
            <a:bodyPr wrap="square">
              <a:spAutoFit/>
            </a:bodyPr>
            <a:lstStyle/>
            <a:p>
              <a:pPr algn="r" defTabSz="685800">
                <a:spcBef>
                  <a:spcPct val="50000"/>
                </a:spcBef>
              </a:pPr>
              <a:r>
                <a:rPr lang="en-US" sz="1500" b="1" i="0" dirty="0">
                  <a:solidFill>
                    <a:srgbClr val="000000"/>
                  </a:solidFill>
                  <a:latin typeface="Century Gothic"/>
                  <a:ea typeface="+mn-ea"/>
                </a:rPr>
                <a:t>The electric sector is driving decarbonization across an increasingly electrified economy. </a:t>
              </a:r>
              <a:endParaRPr lang="en-US" sz="1500" i="0" dirty="0">
                <a:solidFill>
                  <a:srgbClr val="000000"/>
                </a:solidFill>
                <a:latin typeface="Century Gothic"/>
                <a:ea typeface="+mn-ea"/>
              </a:endParaRPr>
            </a:p>
          </p:txBody>
        </p:sp>
        <p:pic>
          <p:nvPicPr>
            <p:cNvPr id="5" name="Picture 4">
              <a:extLst>
                <a:ext uri="{FF2B5EF4-FFF2-40B4-BE49-F238E27FC236}">
                  <a16:creationId xmlns:a16="http://schemas.microsoft.com/office/drawing/2014/main" id="{C0AD7200-2484-F668-3C9D-83E2FB27B18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4939512" cy="639519"/>
            </a:xfrm>
            <a:prstGeom prst="rect">
              <a:avLst/>
            </a:prstGeom>
          </p:spPr>
        </p:pic>
        <p:sp>
          <p:nvSpPr>
            <p:cNvPr id="3" name="TextBox 2">
              <a:extLst>
                <a:ext uri="{FF2B5EF4-FFF2-40B4-BE49-F238E27FC236}">
                  <a16:creationId xmlns:a16="http://schemas.microsoft.com/office/drawing/2014/main" id="{5B201617-FEC6-093E-1505-CE309DA9F298}"/>
                </a:ext>
              </a:extLst>
            </p:cNvPr>
            <p:cNvSpPr txBox="1"/>
            <p:nvPr/>
          </p:nvSpPr>
          <p:spPr>
            <a:xfrm>
              <a:off x="152400" y="97061"/>
              <a:ext cx="11838878" cy="1138774"/>
            </a:xfrm>
            <a:prstGeom prst="rect">
              <a:avLst/>
            </a:prstGeom>
            <a:noFill/>
          </p:spPr>
          <p:txBody>
            <a:bodyPr wrap="square">
              <a:spAutoFit/>
            </a:bodyPr>
            <a:lstStyle/>
            <a:p>
              <a:pPr algn="r" defTabSz="685800">
                <a:spcBef>
                  <a:spcPts val="0"/>
                </a:spcBef>
              </a:pPr>
              <a:r>
                <a:rPr lang="en-US" sz="2700" b="1" i="0" dirty="0">
                  <a:solidFill>
                    <a:srgbClr val="00B0F0">
                      <a:lumMod val="20000"/>
                      <a:lumOff val="80000"/>
                    </a:srgbClr>
                  </a:solidFill>
                  <a:latin typeface="Century Gothic"/>
                  <a:ea typeface="+mn-ea"/>
                </a:rPr>
                <a:t>THE ELECTRIC SECTOR</a:t>
              </a:r>
            </a:p>
            <a:p>
              <a:pPr algn="r" defTabSz="685800">
                <a:spcBef>
                  <a:spcPts val="0"/>
                </a:spcBef>
              </a:pPr>
              <a:r>
                <a:rPr lang="en-US" sz="2250" b="1" i="0" dirty="0">
                  <a:solidFill>
                    <a:srgbClr val="FFFFFF"/>
                  </a:solidFill>
                  <a:latin typeface="Century Gothic"/>
                  <a:ea typeface="+mn-ea"/>
                </a:rPr>
                <a:t>A Leader in Economywide Decarbonization</a:t>
              </a:r>
            </a:p>
          </p:txBody>
        </p:sp>
      </p:grpSp>
      <p:grpSp>
        <p:nvGrpSpPr>
          <p:cNvPr id="15" name="Group 14">
            <a:extLst>
              <a:ext uri="{FF2B5EF4-FFF2-40B4-BE49-F238E27FC236}">
                <a16:creationId xmlns:a16="http://schemas.microsoft.com/office/drawing/2014/main" id="{439673E2-78BB-640F-EFCA-55A8CF58C98C}"/>
              </a:ext>
            </a:extLst>
          </p:cNvPr>
          <p:cNvGrpSpPr/>
          <p:nvPr/>
        </p:nvGrpSpPr>
        <p:grpSpPr>
          <a:xfrm>
            <a:off x="518744" y="2315210"/>
            <a:ext cx="8159067" cy="3520437"/>
            <a:chOff x="691658" y="1943946"/>
            <a:chExt cx="10878756" cy="4693916"/>
          </a:xfrm>
        </p:grpSpPr>
        <p:pic>
          <p:nvPicPr>
            <p:cNvPr id="14" name="Picture 13">
              <a:extLst>
                <a:ext uri="{FF2B5EF4-FFF2-40B4-BE49-F238E27FC236}">
                  <a16:creationId xmlns:a16="http://schemas.microsoft.com/office/drawing/2014/main" id="{CDFC4319-96BB-EF52-BA16-2DE4F46FA7D0}"/>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1309345" y="1950037"/>
              <a:ext cx="261069" cy="4687576"/>
            </a:xfrm>
            <a:prstGeom prst="rect">
              <a:avLst/>
            </a:prstGeom>
          </p:spPr>
        </p:pic>
        <p:pic>
          <p:nvPicPr>
            <p:cNvPr id="6" name="Picture 5">
              <a:extLst>
                <a:ext uri="{FF2B5EF4-FFF2-40B4-BE49-F238E27FC236}">
                  <a16:creationId xmlns:a16="http://schemas.microsoft.com/office/drawing/2014/main" id="{56C7FD43-6767-0B56-E378-064164A6FD7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2726192" y="1943946"/>
              <a:ext cx="8596804" cy="4366000"/>
            </a:xfrm>
            <a:prstGeom prst="rect">
              <a:avLst/>
            </a:prstGeom>
          </p:spPr>
        </p:pic>
        <p:pic>
          <p:nvPicPr>
            <p:cNvPr id="7" name="Picture 6">
              <a:extLst>
                <a:ext uri="{FF2B5EF4-FFF2-40B4-BE49-F238E27FC236}">
                  <a16:creationId xmlns:a16="http://schemas.microsoft.com/office/drawing/2014/main" id="{77A97025-0BA8-12C4-AD22-1E89C4E5C67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91658" y="1950286"/>
              <a:ext cx="2657302" cy="4687576"/>
            </a:xfrm>
            <a:prstGeom prst="rect">
              <a:avLst/>
            </a:prstGeom>
          </p:spPr>
        </p:pic>
        <p:pic>
          <p:nvPicPr>
            <p:cNvPr id="11" name="Picture 10">
              <a:extLst>
                <a:ext uri="{FF2B5EF4-FFF2-40B4-BE49-F238E27FC236}">
                  <a16:creationId xmlns:a16="http://schemas.microsoft.com/office/drawing/2014/main" id="{9E3BBD07-E662-6FF3-8046-E0F7AFD4644D}"/>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594643" y="1950286"/>
              <a:ext cx="1253440" cy="4687576"/>
            </a:xfrm>
            <a:prstGeom prst="rect">
              <a:avLst/>
            </a:prstGeom>
          </p:spPr>
        </p:pic>
        <p:pic>
          <p:nvPicPr>
            <p:cNvPr id="12" name="Picture 11">
              <a:extLst>
                <a:ext uri="{FF2B5EF4-FFF2-40B4-BE49-F238E27FC236}">
                  <a16:creationId xmlns:a16="http://schemas.microsoft.com/office/drawing/2014/main" id="{D2445655-4976-4A1D-90CA-107CCAED1D52}"/>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7093766" y="3272247"/>
              <a:ext cx="1253440" cy="3365615"/>
            </a:xfrm>
            <a:prstGeom prst="rect">
              <a:avLst/>
            </a:prstGeom>
          </p:spPr>
        </p:pic>
        <p:pic>
          <p:nvPicPr>
            <p:cNvPr id="13" name="Picture 12">
              <a:extLst>
                <a:ext uri="{FF2B5EF4-FFF2-40B4-BE49-F238E27FC236}">
                  <a16:creationId xmlns:a16="http://schemas.microsoft.com/office/drawing/2014/main" id="{404825F8-5999-76FB-D93E-E7C4BD5FBD78}"/>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9592890" y="4118370"/>
              <a:ext cx="1253441" cy="2519492"/>
            </a:xfrm>
            <a:prstGeom prst="rect">
              <a:avLst/>
            </a:prstGeom>
          </p:spPr>
        </p:pic>
      </p:grpSp>
    </p:spTree>
    <p:extLst>
      <p:ext uri="{BB962C8B-B14F-4D97-AF65-F5344CB8AC3E}">
        <p14:creationId xmlns:p14="http://schemas.microsoft.com/office/powerpoint/2010/main" val="3326189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right ladder against dull ladders">
            <a:extLst>
              <a:ext uri="{FF2B5EF4-FFF2-40B4-BE49-F238E27FC236}">
                <a16:creationId xmlns:a16="http://schemas.microsoft.com/office/drawing/2014/main" id="{AE698598-73E3-A62F-BFD6-E8DD37DEB8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458" r="-3" b="-3"/>
          <a:stretch/>
        </p:blipFill>
        <p:spPr>
          <a:xfrm>
            <a:off x="5295900" y="1710031"/>
            <a:ext cx="3400424" cy="4077699"/>
          </a:xfrm>
          <a:prstGeom prst="rect">
            <a:avLst/>
          </a:prstGeom>
          <a:ln w="9525" cap="sq">
            <a:solidFill>
              <a:srgbClr val="204C81"/>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2950ED65-1A74-DCDC-6B5A-B29F22FDEE45}"/>
              </a:ext>
            </a:extLst>
          </p:cNvPr>
          <p:cNvSpPr>
            <a:spLocks noGrp="1"/>
          </p:cNvSpPr>
          <p:nvPr>
            <p:ph type="title"/>
          </p:nvPr>
        </p:nvSpPr>
        <p:spPr>
          <a:xfrm>
            <a:off x="2895601" y="152400"/>
            <a:ext cx="6019799" cy="655638"/>
          </a:xfrm>
        </p:spPr>
        <p:txBody>
          <a:bodyPr anchor="ctr">
            <a:normAutofit/>
          </a:bodyPr>
          <a:lstStyle/>
          <a:p>
            <a:r>
              <a:rPr lang="en-US" dirty="0"/>
              <a:t>Part 3 Scope: Meet and Maintain</a:t>
            </a:r>
          </a:p>
        </p:txBody>
      </p:sp>
      <p:sp>
        <p:nvSpPr>
          <p:cNvPr id="4" name="Content Placeholder 3">
            <a:extLst>
              <a:ext uri="{FF2B5EF4-FFF2-40B4-BE49-F238E27FC236}">
                <a16:creationId xmlns:a16="http://schemas.microsoft.com/office/drawing/2014/main" id="{C2024C13-F09E-B5E4-0A74-A4590942E442}"/>
              </a:ext>
            </a:extLst>
          </p:cNvPr>
          <p:cNvSpPr>
            <a:spLocks noGrp="1"/>
          </p:cNvSpPr>
          <p:nvPr>
            <p:ph sz="half" idx="10"/>
          </p:nvPr>
        </p:nvSpPr>
        <p:spPr>
          <a:xfrm>
            <a:off x="447676" y="1710031"/>
            <a:ext cx="4041648" cy="5235054"/>
          </a:xfrm>
        </p:spPr>
        <p:txBody>
          <a:bodyPr/>
          <a:lstStyle/>
          <a:p>
            <a:pPr>
              <a:spcBef>
                <a:spcPts val="600"/>
              </a:spcBef>
            </a:pPr>
            <a:r>
              <a:rPr lang="en-US" dirty="0"/>
              <a:t>Additional studies and analysis</a:t>
            </a:r>
          </a:p>
          <a:p>
            <a:pPr>
              <a:spcBef>
                <a:spcPts val="600"/>
              </a:spcBef>
            </a:pPr>
            <a:r>
              <a:rPr lang="en-US" dirty="0"/>
              <a:t>Infrastructure upgrades </a:t>
            </a:r>
          </a:p>
          <a:p>
            <a:pPr>
              <a:spcBef>
                <a:spcPts val="600"/>
              </a:spcBef>
            </a:pPr>
            <a:r>
              <a:rPr lang="en-US" dirty="0"/>
              <a:t>Grid enhancing technologies</a:t>
            </a:r>
          </a:p>
          <a:p>
            <a:pPr>
              <a:spcBef>
                <a:spcPts val="600"/>
              </a:spcBef>
            </a:pPr>
            <a:r>
              <a:rPr lang="en-US" dirty="0"/>
              <a:t>Resource additions</a:t>
            </a:r>
          </a:p>
          <a:p>
            <a:pPr>
              <a:spcBef>
                <a:spcPts val="600"/>
              </a:spcBef>
            </a:pPr>
            <a:r>
              <a:rPr lang="en-US" dirty="0"/>
              <a:t>Markets &amp; regulatory recommendations </a:t>
            </a:r>
          </a:p>
          <a:p>
            <a:endParaRPr lang="en-US" dirty="0"/>
          </a:p>
        </p:txBody>
      </p:sp>
    </p:spTree>
    <p:extLst>
      <p:ext uri="{BB962C8B-B14F-4D97-AF65-F5344CB8AC3E}">
        <p14:creationId xmlns:p14="http://schemas.microsoft.com/office/powerpoint/2010/main" val="3362885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CAC31798-857C-F80A-5A37-A3D423AECE2E}"/>
              </a:ext>
            </a:extLst>
          </p:cNvPr>
          <p:cNvSpPr>
            <a:spLocks noGrp="1"/>
          </p:cNvSpPr>
          <p:nvPr>
            <p:ph type="title"/>
          </p:nvPr>
        </p:nvSpPr>
        <p:spPr>
          <a:xfrm>
            <a:off x="2895601" y="152400"/>
            <a:ext cx="6019799" cy="655638"/>
          </a:xfrm>
        </p:spPr>
        <p:txBody>
          <a:bodyPr/>
          <a:lstStyle/>
          <a:p>
            <a:r>
              <a:rPr lang="en-US" dirty="0"/>
              <a:t>ITCS Timeline and Report Strategy</a:t>
            </a:r>
          </a:p>
        </p:txBody>
      </p:sp>
      <p:pic>
        <p:nvPicPr>
          <p:cNvPr id="14" name="Picture 13" descr="A diagram of a project&#10;&#10;Description automatically generated">
            <a:extLst>
              <a:ext uri="{FF2B5EF4-FFF2-40B4-BE49-F238E27FC236}">
                <a16:creationId xmlns:a16="http://schemas.microsoft.com/office/drawing/2014/main" id="{8E7C8B77-0E48-3660-4204-FEDB3225B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379" y="1600201"/>
            <a:ext cx="6351242" cy="4886385"/>
          </a:xfrm>
          <a:prstGeom prst="rect">
            <a:avLst/>
          </a:prstGeom>
        </p:spPr>
      </p:pic>
    </p:spTree>
    <p:extLst>
      <p:ext uri="{BB962C8B-B14F-4D97-AF65-F5344CB8AC3E}">
        <p14:creationId xmlns:p14="http://schemas.microsoft.com/office/powerpoint/2010/main" val="346829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BEFCB-A37C-58A6-72A3-9BB4009D87BE}"/>
              </a:ext>
            </a:extLst>
          </p:cNvPr>
          <p:cNvSpPr>
            <a:spLocks noGrp="1"/>
          </p:cNvSpPr>
          <p:nvPr>
            <p:ph type="title"/>
          </p:nvPr>
        </p:nvSpPr>
        <p:spPr>
          <a:xfrm>
            <a:off x="2895601" y="152400"/>
            <a:ext cx="6019799" cy="655638"/>
          </a:xfrm>
        </p:spPr>
        <p:txBody>
          <a:bodyPr anchor="ctr">
            <a:normAutofit/>
          </a:bodyPr>
          <a:lstStyle/>
          <a:p>
            <a:pPr>
              <a:lnSpc>
                <a:spcPct val="90000"/>
              </a:lnSpc>
            </a:pPr>
            <a:r>
              <a:rPr lang="en-US" sz="2000"/>
              <a:t>Stakeholder Input and Feedback Channels</a:t>
            </a:r>
          </a:p>
        </p:txBody>
      </p:sp>
      <p:sp>
        <p:nvSpPr>
          <p:cNvPr id="11" name="TextBox 10">
            <a:extLst>
              <a:ext uri="{FF2B5EF4-FFF2-40B4-BE49-F238E27FC236}">
                <a16:creationId xmlns:a16="http://schemas.microsoft.com/office/drawing/2014/main" id="{C266CB30-1ADF-CE56-FCD5-9E0D3B45A005}"/>
              </a:ext>
            </a:extLst>
          </p:cNvPr>
          <p:cNvSpPr txBox="1"/>
          <p:nvPr/>
        </p:nvSpPr>
        <p:spPr>
          <a:xfrm>
            <a:off x="1193800" y="5382161"/>
            <a:ext cx="7721600" cy="1354217"/>
          </a:xfrm>
          <a:prstGeom prst="rect">
            <a:avLst/>
          </a:prstGeom>
          <a:noFill/>
        </p:spPr>
        <p:txBody>
          <a:bodyPr wrap="square" rtlCol="0">
            <a:spAutoFit/>
          </a:bodyPr>
          <a:lstStyle/>
          <a:p>
            <a:pPr marL="228600" marR="0" lvl="0" indent="-228600" algn="l" defTabSz="914400" rtl="0" eaLnBrk="0" fontAlgn="base" latinLnBrk="0" hangingPunct="0">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ＭＳ Ｐゴシック" pitchFamily="84" charset="-128"/>
                <a:cs typeface="+mn-cs"/>
              </a:rPr>
              <a:t>ITCS Information is readily available on www.nerc.com</a:t>
            </a:r>
          </a:p>
          <a:p>
            <a:pPr marL="228600" marR="0" lvl="0" indent="-2286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 </a:t>
            </a:r>
            <a:r>
              <a:rPr kumimoji="0" lang="en-US" sz="2400" b="0" i="1" u="none" strike="noStrike" kern="1200" cap="none" spc="0" normalizeH="0" baseline="0" noProof="0" dirty="0">
                <a:ln>
                  <a:noFill/>
                </a:ln>
                <a:solidFill>
                  <a:srgbClr val="000000"/>
                </a:solidFill>
                <a:effectLst/>
                <a:uLnTx/>
                <a:uFillTx/>
                <a:latin typeface="Calibri"/>
                <a:ea typeface="ＭＳ Ｐゴシック" pitchFamily="84" charset="-128"/>
                <a:cs typeface="+mn-cs"/>
                <a:hlinkClick r:id="rId2"/>
              </a:rPr>
              <a:t>https://www.nerc.com/pa/RAPA/Pages/ITCS.aspx</a:t>
            </a:r>
            <a:endParaRPr kumimoji="0" lang="en-US" sz="2400" b="0" i="1" u="none" strike="noStrike" kern="1200" cap="none" spc="0" normalizeH="0" baseline="0" noProof="0" dirty="0">
              <a:ln>
                <a:noFill/>
              </a:ln>
              <a:solidFill>
                <a:srgbClr val="000000"/>
              </a:solidFill>
              <a:effectLst/>
              <a:uLnTx/>
              <a:uFillTx/>
              <a:latin typeface="Calibri"/>
              <a:ea typeface="ＭＳ Ｐゴシック" pitchFamily="84" charset="-128"/>
              <a:cs typeface="+mn-cs"/>
            </a:endParaRPr>
          </a:p>
          <a:p>
            <a:pPr marL="228600" marR="0" lvl="0" indent="-2286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solidFill>
                <a:effectLst/>
                <a:uLnTx/>
                <a:uFillTx/>
                <a:latin typeface="Calibri"/>
                <a:ea typeface="ＭＳ Ｐゴシック" pitchFamily="84" charset="-128"/>
                <a:cs typeface="+mn-cs"/>
              </a:rPr>
              <a:t>itcs@nerc.net</a:t>
            </a:r>
          </a:p>
        </p:txBody>
      </p:sp>
      <p:pic>
        <p:nvPicPr>
          <p:cNvPr id="4" name="Picture 3" descr="A screenshot of a group of people&#10;&#10;Description automatically generated">
            <a:extLst>
              <a:ext uri="{FF2B5EF4-FFF2-40B4-BE49-F238E27FC236}">
                <a16:creationId xmlns:a16="http://schemas.microsoft.com/office/drawing/2014/main" id="{8DEC22E7-0B94-CC5E-5A44-62042D882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06" y="1323508"/>
            <a:ext cx="7011988" cy="3944243"/>
          </a:xfrm>
          <a:prstGeom prst="rect">
            <a:avLst/>
          </a:prstGeom>
          <a:ln>
            <a:solidFill>
              <a:schemeClr val="accent2"/>
            </a:solidFill>
          </a:ln>
        </p:spPr>
      </p:pic>
    </p:spTree>
    <p:extLst>
      <p:ext uri="{BB962C8B-B14F-4D97-AF65-F5344CB8AC3E}">
        <p14:creationId xmlns:p14="http://schemas.microsoft.com/office/powerpoint/2010/main" val="1518704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F7368-22C3-9EC7-799B-9F3F63A148DD}"/>
              </a:ext>
            </a:extLst>
          </p:cNvPr>
          <p:cNvPicPr>
            <a:picLocks noChangeAspect="1"/>
          </p:cNvPicPr>
          <p:nvPr/>
        </p:nvPicPr>
        <p:blipFill>
          <a:blip r:embed="rId3"/>
          <a:stretch>
            <a:fillRect/>
          </a:stretch>
        </p:blipFill>
        <p:spPr>
          <a:xfrm>
            <a:off x="152400" y="1066800"/>
            <a:ext cx="6286734" cy="4781930"/>
          </a:xfrm>
          <a:prstGeom prst="rect">
            <a:avLst/>
          </a:prstGeom>
        </p:spPr>
      </p:pic>
      <p:sp>
        <p:nvSpPr>
          <p:cNvPr id="17411" name="Rectangle 4"/>
          <p:cNvSpPr>
            <a:spLocks noChangeArrowheads="1"/>
          </p:cNvSpPr>
          <p:nvPr/>
        </p:nvSpPr>
        <p:spPr bwMode="auto">
          <a:xfrm>
            <a:off x="0" y="29718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25000" noProof="0" dirty="0">
              <a:ln>
                <a:noFill/>
              </a:ln>
              <a:solidFill>
                <a:srgbClr val="000000"/>
              </a:solidFill>
              <a:effectLst/>
              <a:uLnTx/>
              <a:uFillTx/>
              <a:latin typeface="Arial" charset="0"/>
              <a:ea typeface="ＭＳ Ｐゴシック" pitchFamily="84" charset="-128"/>
              <a:cs typeface="+mn-cs"/>
            </a:endParaRPr>
          </a:p>
        </p:txBody>
      </p:sp>
      <p:sp>
        <p:nvSpPr>
          <p:cNvPr id="17413" name="Text Box 5"/>
          <p:cNvSpPr txBox="1">
            <a:spLocks noChangeArrowheads="1"/>
          </p:cNvSpPr>
          <p:nvPr/>
        </p:nvSpPr>
        <p:spPr bwMode="auto">
          <a:xfrm>
            <a:off x="-1295400" y="3187700"/>
            <a:ext cx="8705850" cy="64135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solidFill>
                    <a:srgbClr val="808080">
                      <a:alpha val="52000"/>
                    </a:srgbClr>
                  </a:solidFill>
                </a:ln>
                <a:solidFill>
                  <a:srgbClr val="000000"/>
                </a:solidFill>
                <a:effectLst/>
                <a:uLnTx/>
                <a:uFillTx/>
                <a:latin typeface="Tahoma" pitchFamily="34" charset="0"/>
                <a:ea typeface="ＭＳ Ｐゴシック"/>
                <a:cs typeface="+mn-cs"/>
              </a:rPr>
              <a:t>Questions and Answers</a:t>
            </a:r>
            <a:endParaRPr kumimoji="0" lang="en-US" sz="1400" b="1" i="0" u="none" strike="noStrike" kern="1200" cap="none" spc="0" normalizeH="0" baseline="0" noProof="0" dirty="0">
              <a:ln>
                <a:solidFill>
                  <a:srgbClr val="808080">
                    <a:alpha val="52000"/>
                  </a:srgbClr>
                </a:solidFill>
              </a:ln>
              <a:solidFill>
                <a:srgbClr val="000000"/>
              </a:solidFill>
              <a:effectLst/>
              <a:uLnTx/>
              <a:uFillTx/>
              <a:latin typeface="Verdana" pitchFamily="34" charset="0"/>
              <a:ea typeface="ＭＳ Ｐゴシック"/>
              <a:cs typeface="+mn-cs"/>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600200"/>
            <a:ext cx="8291512" cy="3124200"/>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Bulk Power System Awareness</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Situational Awareness Q2 2024</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Darrell Moore, Director Situation Awareness and Personnel Certification/Credential Maintenance</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Tahoma" pitchFamily="84" charset="0"/>
                <a:ea typeface="Tahoma" pitchFamily="34" charset="0"/>
                <a:cs typeface="Tahoma" pitchFamily="34" charset="0"/>
              </a:rPr>
              <a:t>NERC Quarterly Technical </a:t>
            </a: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Session</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May 8, 2024</a:t>
            </a:r>
          </a:p>
        </p:txBody>
      </p:sp>
    </p:spTree>
    <p:extLst>
      <p:ext uri="{BB962C8B-B14F-4D97-AF65-F5344CB8AC3E}">
        <p14:creationId xmlns:p14="http://schemas.microsoft.com/office/powerpoint/2010/main" val="4065715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04D3-FEC2-F422-2CCA-747E6E160443}"/>
              </a:ext>
            </a:extLst>
          </p:cNvPr>
          <p:cNvSpPr>
            <a:spLocks noGrp="1"/>
          </p:cNvSpPr>
          <p:nvPr>
            <p:ph type="title"/>
          </p:nvPr>
        </p:nvSpPr>
        <p:spPr/>
        <p:txBody>
          <a:bodyPr/>
          <a:lstStyle/>
          <a:p>
            <a:r>
              <a:rPr lang="en-US" dirty="0"/>
              <a:t>2024 Q2 Overview</a:t>
            </a:r>
          </a:p>
        </p:txBody>
      </p:sp>
      <p:sp>
        <p:nvSpPr>
          <p:cNvPr id="3" name="Text Placeholder 2">
            <a:extLst>
              <a:ext uri="{FF2B5EF4-FFF2-40B4-BE49-F238E27FC236}">
                <a16:creationId xmlns:a16="http://schemas.microsoft.com/office/drawing/2014/main" id="{0FBBA9F8-099B-E0D6-4579-BFE77F88880F}"/>
              </a:ext>
            </a:extLst>
          </p:cNvPr>
          <p:cNvSpPr>
            <a:spLocks noGrp="1"/>
          </p:cNvSpPr>
          <p:nvPr>
            <p:ph type="body" sz="half" idx="2"/>
          </p:nvPr>
        </p:nvSpPr>
        <p:spPr>
          <a:xfrm>
            <a:off x="346074" y="1143001"/>
            <a:ext cx="2854326" cy="5338552"/>
          </a:xfrm>
        </p:spPr>
        <p:txBody>
          <a:bodyPr/>
          <a:lstStyle/>
          <a:p>
            <a:pPr marL="0" indent="0"/>
            <a:r>
              <a:rPr lang="en-US" dirty="0"/>
              <a:t>For the first Quarter 2024, no widespread significant events were observed or reported on the North American Bulk Power System (BPS). </a:t>
            </a:r>
          </a:p>
        </p:txBody>
      </p:sp>
      <p:pic>
        <p:nvPicPr>
          <p:cNvPr id="4" name="Picture Placeholder 5" descr="Window">
            <a:extLst>
              <a:ext uri="{FF2B5EF4-FFF2-40B4-BE49-F238E27FC236}">
                <a16:creationId xmlns:a16="http://schemas.microsoft.com/office/drawing/2014/main" id="{BAC0B913-8FBA-819B-8D93-7574FE13FF42}"/>
              </a:ext>
            </a:extLst>
          </p:cNvPr>
          <p:cNvPicPr>
            <a:picLocks noChangeAspect="1"/>
          </p:cNvPicPr>
          <p:nvPr/>
        </p:nvPicPr>
        <p:blipFill rotWithShape="1">
          <a:blip r:embed="rId2">
            <a:extLst>
              <a:ext uri="{28A0092B-C50C-407E-A947-70E740481C1C}">
                <a14:useLocalDpi xmlns:a14="http://schemas.microsoft.com/office/drawing/2010/main" val="0"/>
              </a:ext>
            </a:extLst>
          </a:blip>
          <a:srcRect l="24659" r="22551" b="-1"/>
          <a:stretch/>
        </p:blipFill>
        <p:spPr>
          <a:xfrm>
            <a:off x="3540126" y="918532"/>
            <a:ext cx="5257800" cy="4390506"/>
          </a:xfrm>
          <a:prstGeom prst="rect">
            <a:avLst/>
          </a:prstGeom>
          <a:noFill/>
        </p:spPr>
      </p:pic>
      <p:sp>
        <p:nvSpPr>
          <p:cNvPr id="6" name="TextBox 5">
            <a:extLst>
              <a:ext uri="{FF2B5EF4-FFF2-40B4-BE49-F238E27FC236}">
                <a16:creationId xmlns:a16="http://schemas.microsoft.com/office/drawing/2014/main" id="{C5E472F6-08DE-AA21-96B2-EF85362B9615}"/>
              </a:ext>
            </a:extLst>
          </p:cNvPr>
          <p:cNvSpPr txBox="1"/>
          <p:nvPr/>
        </p:nvSpPr>
        <p:spPr>
          <a:xfrm>
            <a:off x="533400" y="5419533"/>
            <a:ext cx="8382000" cy="757130"/>
          </a:xfrm>
          <a:prstGeom prst="rect">
            <a:avLst/>
          </a:prstGeom>
          <a:noFill/>
        </p:spPr>
        <p:txBody>
          <a:bodyPr wrap="square">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ＭＳ Ｐゴシック" pitchFamily="84" charset="-128"/>
                <a:cs typeface="+mn-cs"/>
              </a:rPr>
              <a:t>A total solar eclipse crossed North America on Monday April 8. Through proactive planning and posturing, system operators maintained bulk power system reliability during the event. There were no reported or observed impacts to the BPS. </a:t>
            </a:r>
          </a:p>
        </p:txBody>
      </p:sp>
    </p:spTree>
    <p:extLst>
      <p:ext uri="{BB962C8B-B14F-4D97-AF65-F5344CB8AC3E}">
        <p14:creationId xmlns:p14="http://schemas.microsoft.com/office/powerpoint/2010/main" val="413933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1" y="152400"/>
            <a:ext cx="6019799" cy="685800"/>
          </a:xfrm>
        </p:spPr>
        <p:txBody>
          <a:bodyPr anchor="ctr">
            <a:noAutofit/>
          </a:bodyPr>
          <a:lstStyle/>
          <a:p>
            <a:pPr>
              <a:lnSpc>
                <a:spcPct val="90000"/>
              </a:lnSpc>
            </a:pPr>
            <a:r>
              <a:rPr lang="en-US" dirty="0"/>
              <a:t>2024 Q1 Mandatory</a:t>
            </a:r>
            <a:br>
              <a:rPr lang="en-US" dirty="0"/>
            </a:br>
            <a:r>
              <a:rPr lang="en-US" dirty="0"/>
              <a:t>Reports by Region</a:t>
            </a:r>
          </a:p>
        </p:txBody>
      </p:sp>
      <p:pic>
        <p:nvPicPr>
          <p:cNvPr id="1026" name="Picture 2">
            <a:extLst>
              <a:ext uri="{FF2B5EF4-FFF2-40B4-BE49-F238E27FC236}">
                <a16:creationId xmlns:a16="http://schemas.microsoft.com/office/drawing/2014/main" id="{38BD104C-021C-AC66-AC8A-4959816B7CD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399"/>
            <a:ext cx="7772400"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84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010401" cy="655638"/>
          </a:xfrm>
        </p:spPr>
        <p:txBody>
          <a:bodyPr/>
          <a:lstStyle/>
          <a:p>
            <a:r>
              <a:rPr lang="en-US" dirty="0"/>
              <a:t>2024 Q1 Cyber &amp; Physical Security</a:t>
            </a:r>
            <a:br>
              <a:rPr lang="en-US" dirty="0"/>
            </a:br>
            <a:r>
              <a:rPr lang="en-US" dirty="0"/>
              <a:t>Reports by Region</a:t>
            </a:r>
          </a:p>
        </p:txBody>
      </p:sp>
      <p:pic>
        <p:nvPicPr>
          <p:cNvPr id="4" name="Picture 3">
            <a:extLst>
              <a:ext uri="{FF2B5EF4-FFF2-40B4-BE49-F238E27FC236}">
                <a16:creationId xmlns:a16="http://schemas.microsoft.com/office/drawing/2014/main" id="{B8AFAB9D-2178-10D9-7DBF-FBBBEB85F66A}"/>
              </a:ext>
            </a:extLst>
          </p:cNvPr>
          <p:cNvPicPr>
            <a:picLocks/>
          </p:cNvPicPr>
          <p:nvPr/>
        </p:nvPicPr>
        <p:blipFill>
          <a:blip r:embed="rId3"/>
          <a:stretch>
            <a:fillRect/>
          </a:stretch>
        </p:blipFill>
        <p:spPr>
          <a:xfrm>
            <a:off x="685800" y="1295400"/>
            <a:ext cx="7772400" cy="5120640"/>
          </a:xfrm>
          <a:prstGeom prst="rect">
            <a:avLst/>
          </a:prstGeom>
        </p:spPr>
      </p:pic>
    </p:spTree>
    <p:extLst>
      <p:ext uri="{BB962C8B-B14F-4D97-AF65-F5344CB8AC3E}">
        <p14:creationId xmlns:p14="http://schemas.microsoft.com/office/powerpoint/2010/main" val="729443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6D90D60C-069A-CF18-8075-E65B7037878A}"/>
              </a:ext>
            </a:extLst>
          </p:cNvPr>
          <p:cNvPicPr>
            <a:picLocks noChangeAspect="1"/>
          </p:cNvPicPr>
          <p:nvPr/>
        </p:nvPicPr>
        <p:blipFill rotWithShape="1">
          <a:blip r:embed="rId3"/>
          <a:srcRect l="26655" r="26439" b="2"/>
          <a:stretch/>
        </p:blipFill>
        <p:spPr>
          <a:xfrm>
            <a:off x="346074" y="1325562"/>
            <a:ext cx="8645526" cy="4846638"/>
          </a:xfrm>
          <a:prstGeom prst="rect">
            <a:avLst/>
          </a:prstGeom>
          <a:noFill/>
        </p:spPr>
      </p:pic>
      <p:sp>
        <p:nvSpPr>
          <p:cNvPr id="2" name="Title 1">
            <a:extLst>
              <a:ext uri="{FF2B5EF4-FFF2-40B4-BE49-F238E27FC236}">
                <a16:creationId xmlns:a16="http://schemas.microsoft.com/office/drawing/2014/main" id="{D7982DB4-A193-0DEF-B01C-E3AAFD5BF01B}"/>
              </a:ext>
            </a:extLst>
          </p:cNvPr>
          <p:cNvSpPr>
            <a:spLocks noGrp="1"/>
          </p:cNvSpPr>
          <p:nvPr>
            <p:ph type="title"/>
          </p:nvPr>
        </p:nvSpPr>
        <p:spPr>
          <a:xfrm>
            <a:off x="2895601" y="152400"/>
            <a:ext cx="6019799" cy="655638"/>
          </a:xfrm>
        </p:spPr>
        <p:txBody>
          <a:bodyPr anchor="ctr">
            <a:noAutofit/>
          </a:bodyPr>
          <a:lstStyle/>
          <a:p>
            <a:pPr>
              <a:lnSpc>
                <a:spcPct val="90000"/>
              </a:lnSpc>
            </a:pPr>
            <a:r>
              <a:rPr lang="en-US" dirty="0"/>
              <a:t>2024 Q1 Events</a:t>
            </a:r>
            <a:br>
              <a:rPr lang="en-US" dirty="0"/>
            </a:br>
            <a:r>
              <a:rPr lang="en-US" dirty="0"/>
              <a:t>United States &amp; Canada</a:t>
            </a:r>
          </a:p>
        </p:txBody>
      </p:sp>
      <p:pic>
        <p:nvPicPr>
          <p:cNvPr id="4" name="Picture 3">
            <a:extLst>
              <a:ext uri="{FF2B5EF4-FFF2-40B4-BE49-F238E27FC236}">
                <a16:creationId xmlns:a16="http://schemas.microsoft.com/office/drawing/2014/main" id="{7FCDCB71-B095-5DDC-F555-DD3BD2E7E70A}"/>
              </a:ext>
            </a:extLst>
          </p:cNvPr>
          <p:cNvPicPr>
            <a:picLocks noChangeAspect="1"/>
          </p:cNvPicPr>
          <p:nvPr/>
        </p:nvPicPr>
        <p:blipFill>
          <a:blip r:embed="rId3"/>
          <a:stretch>
            <a:fillRect/>
          </a:stretch>
        </p:blipFill>
        <p:spPr>
          <a:xfrm>
            <a:off x="0" y="860123"/>
            <a:ext cx="9144000" cy="5137754"/>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AF8AFD89-793C-ACF1-9FB0-A7B2404B3BB7}"/>
              </a:ext>
            </a:extLst>
          </p:cNvPr>
          <p:cNvPicPr>
            <a:picLocks noChangeAspect="1"/>
          </p:cNvPicPr>
          <p:nvPr/>
        </p:nvPicPr>
        <p:blipFill rotWithShape="1">
          <a:blip r:embed="rId4">
            <a:extLst>
              <a:ext uri="{28A0092B-C50C-407E-A947-70E740481C1C}">
                <a14:useLocalDpi xmlns:a14="http://schemas.microsoft.com/office/drawing/2010/main" val="0"/>
              </a:ext>
            </a:extLst>
          </a:blip>
          <a:srcRect t="1842" r="2" b="2"/>
          <a:stretch/>
        </p:blipFill>
        <p:spPr>
          <a:xfrm>
            <a:off x="346074" y="4419600"/>
            <a:ext cx="1080244" cy="1295400"/>
          </a:xfrm>
          <a:prstGeom prst="rect">
            <a:avLst/>
          </a:prstGeom>
          <a:noFill/>
        </p:spPr>
      </p:pic>
    </p:spTree>
    <p:extLst>
      <p:ext uri="{BB962C8B-B14F-4D97-AF65-F5344CB8AC3E}">
        <p14:creationId xmlns:p14="http://schemas.microsoft.com/office/powerpoint/2010/main" val="1009992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Emergency Alert (EEA) 3</a:t>
            </a:r>
            <a:br>
              <a:rPr lang="en-US" dirty="0"/>
            </a:br>
            <a:r>
              <a:rPr lang="en-US" dirty="0"/>
              <a:t>Reports 12 Month View</a:t>
            </a:r>
          </a:p>
        </p:txBody>
      </p:sp>
      <p:pic>
        <p:nvPicPr>
          <p:cNvPr id="4" name="Picture 3">
            <a:extLst>
              <a:ext uri="{FF2B5EF4-FFF2-40B4-BE49-F238E27FC236}">
                <a16:creationId xmlns:a16="http://schemas.microsoft.com/office/drawing/2014/main" id="{8B37258A-5DA2-6FF8-595E-084B0A64F5F2}"/>
              </a:ext>
            </a:extLst>
          </p:cNvPr>
          <p:cNvPicPr>
            <a:picLocks/>
          </p:cNvPicPr>
          <p:nvPr/>
        </p:nvPicPr>
        <p:blipFill>
          <a:blip r:embed="rId3"/>
          <a:stretch>
            <a:fillRect/>
          </a:stretch>
        </p:blipFill>
        <p:spPr>
          <a:xfrm>
            <a:off x="685800" y="1295400"/>
            <a:ext cx="7772400" cy="5120640"/>
          </a:xfrm>
          <a:prstGeom prst="rect">
            <a:avLst/>
          </a:prstGeom>
        </p:spPr>
      </p:pic>
    </p:spTree>
    <p:extLst>
      <p:ext uri="{BB962C8B-B14F-4D97-AF65-F5344CB8AC3E}">
        <p14:creationId xmlns:p14="http://schemas.microsoft.com/office/powerpoint/2010/main" val="233958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843E1AE-46B2-647E-D93B-B38EBD2C86CC}"/>
              </a:ext>
            </a:extLst>
          </p:cNvPr>
          <p:cNvGrpSpPr/>
          <p:nvPr/>
        </p:nvGrpSpPr>
        <p:grpSpPr>
          <a:xfrm>
            <a:off x="-3" y="857251"/>
            <a:ext cx="9200219" cy="1462676"/>
            <a:chOff x="-3" y="0"/>
            <a:chExt cx="12266958" cy="1950235"/>
          </a:xfrm>
        </p:grpSpPr>
        <p:pic>
          <p:nvPicPr>
            <p:cNvPr id="9" name="Picture 8">
              <a:extLst>
                <a:ext uri="{FF2B5EF4-FFF2-40B4-BE49-F238E27FC236}">
                  <a16:creationId xmlns:a16="http://schemas.microsoft.com/office/drawing/2014/main" id="{B707EE00-126D-A2A1-2484-AE1BA1AE071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3" y="1281308"/>
              <a:ext cx="12266955" cy="668927"/>
            </a:xfrm>
            <a:prstGeom prst="rect">
              <a:avLst/>
            </a:prstGeom>
          </p:spPr>
        </p:pic>
        <p:pic>
          <p:nvPicPr>
            <p:cNvPr id="8" name="Picture 7">
              <a:extLst>
                <a:ext uri="{FF2B5EF4-FFF2-40B4-BE49-F238E27FC236}">
                  <a16:creationId xmlns:a16="http://schemas.microsoft.com/office/drawing/2014/main" id="{B076787A-2616-31BD-B040-996AA4B8F49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 y="18592"/>
              <a:ext cx="12266955" cy="1262716"/>
            </a:xfrm>
            <a:prstGeom prst="rect">
              <a:avLst/>
            </a:prstGeom>
          </p:spPr>
        </p:pic>
        <p:pic>
          <p:nvPicPr>
            <p:cNvPr id="2" name="Picture 1">
              <a:extLst>
                <a:ext uri="{FF2B5EF4-FFF2-40B4-BE49-F238E27FC236}">
                  <a16:creationId xmlns:a16="http://schemas.microsoft.com/office/drawing/2014/main" id="{3D226422-4823-FF5C-4BF1-F590801271C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5160"/>
              <a:ext cx="12266955" cy="71040"/>
            </a:xfrm>
            <a:prstGeom prst="rect">
              <a:avLst/>
            </a:prstGeom>
          </p:spPr>
        </p:pic>
        <p:sp>
          <p:nvSpPr>
            <p:cNvPr id="4" name="TextBox 3">
              <a:extLst>
                <a:ext uri="{FF2B5EF4-FFF2-40B4-BE49-F238E27FC236}">
                  <a16:creationId xmlns:a16="http://schemas.microsoft.com/office/drawing/2014/main" id="{50AC1844-A42E-F913-4D2A-A1AEB46C82DE}"/>
                </a:ext>
              </a:extLst>
            </p:cNvPr>
            <p:cNvSpPr txBox="1"/>
            <p:nvPr/>
          </p:nvSpPr>
          <p:spPr>
            <a:xfrm>
              <a:off x="200720" y="1388823"/>
              <a:ext cx="11991279" cy="430887"/>
            </a:xfrm>
            <a:prstGeom prst="rect">
              <a:avLst/>
            </a:prstGeom>
            <a:noFill/>
          </p:spPr>
          <p:txBody>
            <a:bodyPr wrap="square">
              <a:spAutoFit/>
            </a:bodyPr>
            <a:lstStyle/>
            <a:p>
              <a:pPr algn="r" defTabSz="685800">
                <a:spcBef>
                  <a:spcPct val="50000"/>
                </a:spcBef>
              </a:pPr>
              <a:r>
                <a:rPr lang="en-US" sz="1500" b="1" i="0" dirty="0">
                  <a:solidFill>
                    <a:srgbClr val="000000"/>
                  </a:solidFill>
                  <a:latin typeface="Century Gothic"/>
                  <a:ea typeface="+mn-ea"/>
                </a:rPr>
                <a:t>The electric sector is driving decarbonization across an increasingly electrified economy. </a:t>
              </a:r>
              <a:endParaRPr lang="en-US" sz="1500" i="0" dirty="0">
                <a:solidFill>
                  <a:srgbClr val="000000"/>
                </a:solidFill>
                <a:latin typeface="Century Gothic"/>
                <a:ea typeface="+mn-ea"/>
              </a:endParaRPr>
            </a:p>
          </p:txBody>
        </p:sp>
        <p:pic>
          <p:nvPicPr>
            <p:cNvPr id="5" name="Picture 4">
              <a:extLst>
                <a:ext uri="{FF2B5EF4-FFF2-40B4-BE49-F238E27FC236}">
                  <a16:creationId xmlns:a16="http://schemas.microsoft.com/office/drawing/2014/main" id="{C0AD7200-2484-F668-3C9D-83E2FB27B18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4939512" cy="639519"/>
            </a:xfrm>
            <a:prstGeom prst="rect">
              <a:avLst/>
            </a:prstGeom>
          </p:spPr>
        </p:pic>
        <p:sp>
          <p:nvSpPr>
            <p:cNvPr id="3" name="TextBox 2">
              <a:extLst>
                <a:ext uri="{FF2B5EF4-FFF2-40B4-BE49-F238E27FC236}">
                  <a16:creationId xmlns:a16="http://schemas.microsoft.com/office/drawing/2014/main" id="{5B201617-FEC6-093E-1505-CE309DA9F298}"/>
                </a:ext>
              </a:extLst>
            </p:cNvPr>
            <p:cNvSpPr txBox="1"/>
            <p:nvPr/>
          </p:nvSpPr>
          <p:spPr>
            <a:xfrm>
              <a:off x="152400" y="97061"/>
              <a:ext cx="11838878" cy="1138774"/>
            </a:xfrm>
            <a:prstGeom prst="rect">
              <a:avLst/>
            </a:prstGeom>
            <a:noFill/>
          </p:spPr>
          <p:txBody>
            <a:bodyPr wrap="square">
              <a:spAutoFit/>
            </a:bodyPr>
            <a:lstStyle/>
            <a:p>
              <a:pPr algn="r" defTabSz="685800">
                <a:spcBef>
                  <a:spcPts val="0"/>
                </a:spcBef>
              </a:pPr>
              <a:r>
                <a:rPr lang="en-US" sz="2700" b="1" i="0" dirty="0">
                  <a:solidFill>
                    <a:srgbClr val="00B0F0">
                      <a:lumMod val="20000"/>
                      <a:lumOff val="80000"/>
                    </a:srgbClr>
                  </a:solidFill>
                  <a:latin typeface="Century Gothic"/>
                  <a:ea typeface="+mn-ea"/>
                </a:rPr>
                <a:t>THE ELECTRIC SECTOR</a:t>
              </a:r>
            </a:p>
            <a:p>
              <a:pPr algn="r" defTabSz="685800">
                <a:spcBef>
                  <a:spcPts val="0"/>
                </a:spcBef>
              </a:pPr>
              <a:r>
                <a:rPr lang="en-US" sz="2250" b="1" i="0" dirty="0">
                  <a:solidFill>
                    <a:srgbClr val="FFFFFF"/>
                  </a:solidFill>
                  <a:latin typeface="Century Gothic"/>
                  <a:ea typeface="+mn-ea"/>
                </a:rPr>
                <a:t>A Leader in Economywide Decarbonization</a:t>
              </a:r>
            </a:p>
          </p:txBody>
        </p:sp>
      </p:grpSp>
      <p:pic>
        <p:nvPicPr>
          <p:cNvPr id="6" name="Picture 5">
            <a:extLst>
              <a:ext uri="{FF2B5EF4-FFF2-40B4-BE49-F238E27FC236}">
                <a16:creationId xmlns:a16="http://schemas.microsoft.com/office/drawing/2014/main" id="{6E048252-4077-85C1-C3CA-19C47B74D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76504"/>
            <a:ext cx="9077725" cy="3290675"/>
          </a:xfrm>
          <a:prstGeom prst="rect">
            <a:avLst/>
          </a:prstGeom>
        </p:spPr>
      </p:pic>
    </p:spTree>
    <p:extLst>
      <p:ext uri="{BB962C8B-B14F-4D97-AF65-F5344CB8AC3E}">
        <p14:creationId xmlns:p14="http://schemas.microsoft.com/office/powerpoint/2010/main" val="235654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B11D92-977F-23CF-8D17-8C79F4872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82149"/>
            <a:ext cx="6705600" cy="5099136"/>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4"/>
          <p:cNvSpPr>
            <a:spLocks noChangeArrowheads="1"/>
          </p:cNvSpPr>
          <p:nvPr/>
        </p:nvSpPr>
        <p:spPr bwMode="auto">
          <a:xfrm>
            <a:off x="0" y="3048000"/>
            <a:ext cx="9144000" cy="1168400"/>
          </a:xfrm>
          <a:prstGeom prst="rect">
            <a:avLst/>
          </a:prstGeom>
          <a:gradFill rotWithShape="1">
            <a:gsLst>
              <a:gs pos="0">
                <a:srgbClr val="5D85A9"/>
              </a:gs>
              <a:gs pos="100000">
                <a:srgbClr val="5D85A9">
                  <a:alpha val="20000"/>
                </a:srgbClr>
              </a:gs>
            </a:gsLst>
            <a:lin ang="0" scaled="1"/>
          </a:gra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25000" noProof="0">
              <a:ln>
                <a:noFill/>
              </a:ln>
              <a:solidFill>
                <a:srgbClr val="000000"/>
              </a:solidFill>
              <a:effectLst/>
              <a:uLnTx/>
              <a:uFillTx/>
              <a:latin typeface="Arial" charset="0"/>
              <a:ea typeface="ＭＳ Ｐゴシック" pitchFamily="84" charset="-128"/>
              <a:cs typeface="+mn-cs"/>
            </a:endParaRPr>
          </a:p>
        </p:txBody>
      </p:sp>
      <p:sp>
        <p:nvSpPr>
          <p:cNvPr id="17413" name="Text Box 5"/>
          <p:cNvSpPr txBox="1">
            <a:spLocks noChangeArrowheads="1"/>
          </p:cNvSpPr>
          <p:nvPr/>
        </p:nvSpPr>
        <p:spPr bwMode="auto">
          <a:xfrm>
            <a:off x="-1295400" y="3263900"/>
            <a:ext cx="8705850" cy="64135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solidFill>
                    <a:srgbClr val="808080">
                      <a:alpha val="52000"/>
                    </a:srgbClr>
                  </a:solidFill>
                </a:ln>
                <a:solidFill>
                  <a:srgbClr val="000000"/>
                </a:solidFill>
                <a:effectLst/>
                <a:uLnTx/>
                <a:uFillTx/>
                <a:latin typeface="Tahoma" pitchFamily="34" charset="0"/>
                <a:ea typeface="ＭＳ Ｐゴシック"/>
                <a:cs typeface="+mn-cs"/>
              </a:rPr>
              <a:t>Questions and Answers</a:t>
            </a:r>
            <a:endParaRPr kumimoji="0" lang="en-US" sz="1400" b="1" i="0" u="none" strike="noStrike" kern="1200" cap="none" spc="0" normalizeH="0" baseline="0" noProof="0" dirty="0">
              <a:ln>
                <a:solidFill>
                  <a:srgbClr val="808080">
                    <a:alpha val="52000"/>
                  </a:srgbClr>
                </a:solidFill>
              </a:ln>
              <a:solidFill>
                <a:srgbClr val="000000"/>
              </a:solidFill>
              <a:effectLst/>
              <a:uLnTx/>
              <a:uFillTx/>
              <a:latin typeface="Verdana" pitchFamily="34" charset="0"/>
              <a:ea typeface="ＭＳ Ｐゴシック"/>
              <a:cs typeface="+mn-cs"/>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B1A08-7BC8-CB54-9F47-11B0C47F077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0677215-7AD4-9B4D-50A2-04F062C5BC9D}"/>
              </a:ext>
            </a:extLst>
          </p:cNvPr>
          <p:cNvSpPr txBox="1">
            <a:spLocks/>
          </p:cNvSpPr>
          <p:nvPr/>
        </p:nvSpPr>
        <p:spPr>
          <a:xfrm>
            <a:off x="273844" y="1676400"/>
            <a:ext cx="8596312" cy="723900"/>
          </a:xfrm>
          <a:prstGeom prst="rect">
            <a:avLst/>
          </a:prstGeom>
        </p:spPr>
        <p:txBody>
          <a:bodyPr/>
          <a:lstStyle>
            <a:lvl1pPr algn="l">
              <a:lnSpc>
                <a:spcPct val="100000"/>
              </a:lnSpc>
              <a:defRPr sz="4400" b="0">
                <a:solidFill>
                  <a:schemeClr val="bg1"/>
                </a:solidFill>
                <a:latin typeface="Tahoma" pitchFamily="34" charset="0"/>
                <a:ea typeface="Tahoma" pitchFamily="34" charset="0"/>
                <a:cs typeface="Tahoma" pitchFamily="34" charset="0"/>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rPr>
              <a:t>Closing Remarks and Conclude Session</a:t>
            </a:r>
            <a:endParaRPr kumimoji="0" lang="en-US" sz="4400" b="0" i="0" u="none" strike="noStrike" kern="0" cap="none" spc="0" normalizeH="0" baseline="0" noProof="0" dirty="0">
              <a:ln>
                <a:noFill/>
              </a:ln>
              <a:solidFill>
                <a:srgbClr val="FFFFFF"/>
              </a:solidFill>
              <a:effectLst/>
              <a:uLnTx/>
              <a:uFillTx/>
              <a:latin typeface="Tahoma" pitchFamily="84" charset="0"/>
              <a:ea typeface="Tahoma" pitchFamily="34" charset="0"/>
              <a:cs typeface="Tahoma" pitchFamily="34" charset="0"/>
            </a:endParaRPr>
          </a:p>
        </p:txBody>
      </p:sp>
    </p:spTree>
    <p:extLst>
      <p:ext uri="{BB962C8B-B14F-4D97-AF65-F5344CB8AC3E}">
        <p14:creationId xmlns:p14="http://schemas.microsoft.com/office/powerpoint/2010/main" val="2651092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0EF92-66F9-F8D9-204C-54DFFC9708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A1157F-6DED-62BC-F63B-BE286512EEF8}"/>
              </a:ext>
            </a:extLst>
          </p:cNvPr>
          <p:cNvSpPr>
            <a:spLocks noGrp="1"/>
          </p:cNvSpPr>
          <p:nvPr>
            <p:ph type="title"/>
          </p:nvPr>
        </p:nvSpPr>
        <p:spPr/>
        <p:txBody>
          <a:bodyPr/>
          <a:lstStyle/>
          <a:p>
            <a:r>
              <a:rPr lang="en-US" dirty="0"/>
              <a:t>Decarbonization Drives Electric Load Growth</a:t>
            </a:r>
          </a:p>
        </p:txBody>
      </p:sp>
      <p:sp>
        <p:nvSpPr>
          <p:cNvPr id="8" name="TextBox 7">
            <a:extLst>
              <a:ext uri="{FF2B5EF4-FFF2-40B4-BE49-F238E27FC236}">
                <a16:creationId xmlns:a16="http://schemas.microsoft.com/office/drawing/2014/main" id="{BC30CD2E-3D94-DA00-CD04-C16687CD53DB}"/>
              </a:ext>
            </a:extLst>
          </p:cNvPr>
          <p:cNvSpPr txBox="1"/>
          <p:nvPr/>
        </p:nvSpPr>
        <p:spPr>
          <a:xfrm>
            <a:off x="2997777" y="1608713"/>
            <a:ext cx="2333211" cy="300082"/>
          </a:xfrm>
          <a:prstGeom prst="rect">
            <a:avLst/>
          </a:prstGeom>
          <a:noFill/>
        </p:spPr>
        <p:txBody>
          <a:bodyPr wrap="square" rtlCol="0">
            <a:spAutoFit/>
          </a:bodyPr>
          <a:lstStyle/>
          <a:p>
            <a:pPr defTabSz="685800">
              <a:spcBef>
                <a:spcPts val="0"/>
              </a:spcBef>
            </a:pPr>
            <a:r>
              <a:rPr lang="en-US" sz="1350" b="1" dirty="0">
                <a:solidFill>
                  <a:srgbClr val="000000"/>
                </a:solidFill>
                <a:latin typeface="Roboto" panose="02000000000000000000" pitchFamily="2" charset="0"/>
                <a:ea typeface="Roboto" panose="02000000000000000000" pitchFamily="2" charset="0"/>
              </a:rPr>
              <a:t>Net-Zero Limited Options</a:t>
            </a:r>
          </a:p>
        </p:txBody>
      </p:sp>
      <p:cxnSp>
        <p:nvCxnSpPr>
          <p:cNvPr id="12" name="Straight Arrow Connector 11">
            <a:extLst>
              <a:ext uri="{FF2B5EF4-FFF2-40B4-BE49-F238E27FC236}">
                <a16:creationId xmlns:a16="http://schemas.microsoft.com/office/drawing/2014/main" id="{64C1F979-6266-7375-88CE-C75A9619E3A8}"/>
              </a:ext>
            </a:extLst>
          </p:cNvPr>
          <p:cNvCxnSpPr/>
          <p:nvPr/>
        </p:nvCxnSpPr>
        <p:spPr bwMode="auto">
          <a:xfrm>
            <a:off x="3079775" y="1915768"/>
            <a:ext cx="73798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Rectangle 13">
            <a:extLst>
              <a:ext uri="{FF2B5EF4-FFF2-40B4-BE49-F238E27FC236}">
                <a16:creationId xmlns:a16="http://schemas.microsoft.com/office/drawing/2014/main" id="{49D42621-3E97-FED7-6ECF-E71E3104A7EE}"/>
              </a:ext>
            </a:extLst>
          </p:cNvPr>
          <p:cNvSpPr/>
          <p:nvPr/>
        </p:nvSpPr>
        <p:spPr bwMode="auto">
          <a:xfrm>
            <a:off x="5882611" y="3936974"/>
            <a:ext cx="65861" cy="185523"/>
          </a:xfrm>
          <a:prstGeom prst="rect">
            <a:avLst/>
          </a:pr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19" name="Rectangle 18">
            <a:extLst>
              <a:ext uri="{FF2B5EF4-FFF2-40B4-BE49-F238E27FC236}">
                <a16:creationId xmlns:a16="http://schemas.microsoft.com/office/drawing/2014/main" id="{F6AB1A1B-D1ED-804F-93DA-03F1E0824D0F}"/>
              </a:ext>
            </a:extLst>
          </p:cNvPr>
          <p:cNvSpPr/>
          <p:nvPr/>
        </p:nvSpPr>
        <p:spPr bwMode="auto">
          <a:xfrm>
            <a:off x="5882611" y="3622380"/>
            <a:ext cx="65861" cy="137721"/>
          </a:xfrm>
          <a:prstGeom prst="rect">
            <a:avLst/>
          </a:prstGeom>
          <a:solidFill>
            <a:srgbClr val="92D050"/>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20" name="Rectangle 19">
            <a:extLst>
              <a:ext uri="{FF2B5EF4-FFF2-40B4-BE49-F238E27FC236}">
                <a16:creationId xmlns:a16="http://schemas.microsoft.com/office/drawing/2014/main" id="{977F1C00-9533-B498-1604-E455B94B4E12}"/>
              </a:ext>
            </a:extLst>
          </p:cNvPr>
          <p:cNvSpPr/>
          <p:nvPr/>
        </p:nvSpPr>
        <p:spPr bwMode="auto">
          <a:xfrm>
            <a:off x="5882611" y="3350427"/>
            <a:ext cx="65861" cy="121856"/>
          </a:xfrm>
          <a:prstGeom prst="rect">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21" name="Rectangle 20">
            <a:extLst>
              <a:ext uri="{FF2B5EF4-FFF2-40B4-BE49-F238E27FC236}">
                <a16:creationId xmlns:a16="http://schemas.microsoft.com/office/drawing/2014/main" id="{D3138834-849C-ACD1-5794-A6604A56D78B}"/>
              </a:ext>
            </a:extLst>
          </p:cNvPr>
          <p:cNvSpPr/>
          <p:nvPr/>
        </p:nvSpPr>
        <p:spPr bwMode="auto">
          <a:xfrm>
            <a:off x="5882611" y="2467924"/>
            <a:ext cx="65861" cy="392415"/>
          </a:xfrm>
          <a:prstGeom prst="rect">
            <a:avLst/>
          </a:prstGeom>
          <a:solidFill>
            <a:srgbClr val="FF3399"/>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23" name="Rectangle 22">
            <a:extLst>
              <a:ext uri="{FF2B5EF4-FFF2-40B4-BE49-F238E27FC236}">
                <a16:creationId xmlns:a16="http://schemas.microsoft.com/office/drawing/2014/main" id="{4CC25063-389C-DED5-39F8-E1B4F12308F0}"/>
              </a:ext>
            </a:extLst>
          </p:cNvPr>
          <p:cNvSpPr/>
          <p:nvPr/>
        </p:nvSpPr>
        <p:spPr bwMode="auto">
          <a:xfrm>
            <a:off x="5882611" y="4572824"/>
            <a:ext cx="65861" cy="308343"/>
          </a:xfrm>
          <a:prstGeom prst="rect">
            <a:avLst/>
          </a:prstGeom>
          <a:solidFill>
            <a:srgbClr val="D9D9D9"/>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24" name="TextBox 23">
            <a:extLst>
              <a:ext uri="{FF2B5EF4-FFF2-40B4-BE49-F238E27FC236}">
                <a16:creationId xmlns:a16="http://schemas.microsoft.com/office/drawing/2014/main" id="{64383217-CCCF-F3DA-D9F5-D8BAD55E6A35}"/>
              </a:ext>
            </a:extLst>
          </p:cNvPr>
          <p:cNvSpPr txBox="1"/>
          <p:nvPr/>
        </p:nvSpPr>
        <p:spPr>
          <a:xfrm>
            <a:off x="5978048" y="4605077"/>
            <a:ext cx="1750642" cy="253916"/>
          </a:xfrm>
          <a:prstGeom prst="rect">
            <a:avLst/>
          </a:prstGeom>
          <a:noFill/>
        </p:spPr>
        <p:txBody>
          <a:bodyPr wrap="square" rtlCol="0">
            <a:spAutoFit/>
          </a:bodyPr>
          <a:lstStyle/>
          <a:p>
            <a:pPr defTabSz="685800">
              <a:spcBef>
                <a:spcPts val="0"/>
              </a:spcBef>
            </a:pPr>
            <a:r>
              <a:rPr lang="en-US" sz="1050" i="0" dirty="0">
                <a:solidFill>
                  <a:srgbClr val="000000"/>
                </a:solidFill>
                <a:latin typeface="Roboto" panose="02000000000000000000" pitchFamily="2" charset="0"/>
                <a:ea typeface="Roboto" panose="02000000000000000000" pitchFamily="2" charset="0"/>
              </a:rPr>
              <a:t>Existing Uses</a:t>
            </a:r>
          </a:p>
        </p:txBody>
      </p:sp>
      <p:sp>
        <p:nvSpPr>
          <p:cNvPr id="28" name="TextBox 27">
            <a:extLst>
              <a:ext uri="{FF2B5EF4-FFF2-40B4-BE49-F238E27FC236}">
                <a16:creationId xmlns:a16="http://schemas.microsoft.com/office/drawing/2014/main" id="{ABC2C04B-166A-BB0B-0841-F0F0F9EFA35E}"/>
              </a:ext>
            </a:extLst>
          </p:cNvPr>
          <p:cNvSpPr txBox="1"/>
          <p:nvPr/>
        </p:nvSpPr>
        <p:spPr>
          <a:xfrm>
            <a:off x="5979404" y="3849058"/>
            <a:ext cx="1216509" cy="577081"/>
          </a:xfrm>
          <a:prstGeom prst="rect">
            <a:avLst/>
          </a:prstGeom>
          <a:noFill/>
        </p:spPr>
        <p:txBody>
          <a:bodyPr wrap="square" rtlCol="0">
            <a:spAutoFit/>
          </a:bodyPr>
          <a:lstStyle/>
          <a:p>
            <a:pPr defTabSz="685800">
              <a:spcBef>
                <a:spcPts val="0"/>
              </a:spcBef>
            </a:pPr>
            <a:r>
              <a:rPr lang="en-US" sz="1050" i="0" dirty="0">
                <a:solidFill>
                  <a:srgbClr val="000000"/>
                </a:solidFill>
                <a:latin typeface="Roboto" panose="02000000000000000000" pitchFamily="2" charset="0"/>
                <a:ea typeface="Roboto" panose="02000000000000000000" pitchFamily="2" charset="0"/>
              </a:rPr>
              <a:t>Buildings + Industrial Electrification</a:t>
            </a:r>
          </a:p>
        </p:txBody>
      </p:sp>
      <p:sp>
        <p:nvSpPr>
          <p:cNvPr id="31" name="TextBox 30">
            <a:extLst>
              <a:ext uri="{FF2B5EF4-FFF2-40B4-BE49-F238E27FC236}">
                <a16:creationId xmlns:a16="http://schemas.microsoft.com/office/drawing/2014/main" id="{E0679D24-A0E9-D11C-D60B-DC719C8CD7F9}"/>
              </a:ext>
            </a:extLst>
          </p:cNvPr>
          <p:cNvSpPr txBox="1"/>
          <p:nvPr/>
        </p:nvSpPr>
        <p:spPr>
          <a:xfrm>
            <a:off x="5980645" y="3575825"/>
            <a:ext cx="2046746" cy="253916"/>
          </a:xfrm>
          <a:prstGeom prst="rect">
            <a:avLst/>
          </a:prstGeom>
          <a:noFill/>
        </p:spPr>
        <p:txBody>
          <a:bodyPr wrap="square" rtlCol="0">
            <a:spAutoFit/>
          </a:bodyPr>
          <a:lstStyle/>
          <a:p>
            <a:pPr defTabSz="685800">
              <a:spcBef>
                <a:spcPts val="0"/>
              </a:spcBef>
            </a:pPr>
            <a:r>
              <a:rPr lang="en-US" sz="1050" i="0" dirty="0">
                <a:solidFill>
                  <a:srgbClr val="000000"/>
                </a:solidFill>
                <a:latin typeface="Roboto" panose="02000000000000000000" pitchFamily="2" charset="0"/>
                <a:ea typeface="Roboto" panose="02000000000000000000" pitchFamily="2" charset="0"/>
              </a:rPr>
              <a:t>Light-Duty Vehicles</a:t>
            </a:r>
          </a:p>
        </p:txBody>
      </p:sp>
      <p:sp>
        <p:nvSpPr>
          <p:cNvPr id="32" name="TextBox 31">
            <a:extLst>
              <a:ext uri="{FF2B5EF4-FFF2-40B4-BE49-F238E27FC236}">
                <a16:creationId xmlns:a16="http://schemas.microsoft.com/office/drawing/2014/main" id="{85951807-BBE2-09CF-3A54-039449D9FCFF}"/>
              </a:ext>
            </a:extLst>
          </p:cNvPr>
          <p:cNvSpPr txBox="1"/>
          <p:nvPr/>
        </p:nvSpPr>
        <p:spPr>
          <a:xfrm>
            <a:off x="5979405" y="3199582"/>
            <a:ext cx="1439645" cy="415498"/>
          </a:xfrm>
          <a:prstGeom prst="rect">
            <a:avLst/>
          </a:prstGeom>
          <a:noFill/>
        </p:spPr>
        <p:txBody>
          <a:bodyPr wrap="square" rtlCol="0">
            <a:spAutoFit/>
          </a:bodyPr>
          <a:lstStyle/>
          <a:p>
            <a:pPr defTabSz="685800">
              <a:spcBef>
                <a:spcPts val="0"/>
              </a:spcBef>
            </a:pPr>
            <a:r>
              <a:rPr lang="en-US" sz="1050" i="0" dirty="0">
                <a:solidFill>
                  <a:srgbClr val="000000"/>
                </a:solidFill>
                <a:latin typeface="Roboto" panose="02000000000000000000" pitchFamily="2" charset="0"/>
                <a:ea typeface="Roboto" panose="02000000000000000000" pitchFamily="2" charset="0"/>
              </a:rPr>
              <a:t>Medium- and Heavy-Duty Transport</a:t>
            </a:r>
          </a:p>
        </p:txBody>
      </p:sp>
      <p:sp>
        <p:nvSpPr>
          <p:cNvPr id="33" name="TextBox 32">
            <a:extLst>
              <a:ext uri="{FF2B5EF4-FFF2-40B4-BE49-F238E27FC236}">
                <a16:creationId xmlns:a16="http://schemas.microsoft.com/office/drawing/2014/main" id="{26F1C118-C3D5-402B-CAF2-F2A031CC8E12}"/>
              </a:ext>
            </a:extLst>
          </p:cNvPr>
          <p:cNvSpPr txBox="1"/>
          <p:nvPr/>
        </p:nvSpPr>
        <p:spPr>
          <a:xfrm>
            <a:off x="5979404" y="2458575"/>
            <a:ext cx="1145115" cy="415498"/>
          </a:xfrm>
          <a:prstGeom prst="rect">
            <a:avLst/>
          </a:prstGeom>
          <a:noFill/>
        </p:spPr>
        <p:txBody>
          <a:bodyPr wrap="square" rtlCol="0">
            <a:spAutoFit/>
          </a:bodyPr>
          <a:lstStyle/>
          <a:p>
            <a:pPr defTabSz="685800">
              <a:spcBef>
                <a:spcPts val="0"/>
              </a:spcBef>
            </a:pPr>
            <a:r>
              <a:rPr lang="en-US" sz="1050" i="0" dirty="0">
                <a:solidFill>
                  <a:srgbClr val="000000"/>
                </a:solidFill>
                <a:latin typeface="Roboto" panose="02000000000000000000" pitchFamily="2" charset="0"/>
                <a:ea typeface="Roboto" panose="02000000000000000000" pitchFamily="2" charset="0"/>
              </a:rPr>
              <a:t>Hydrogen Fuel Production</a:t>
            </a:r>
          </a:p>
        </p:txBody>
      </p:sp>
      <p:sp>
        <p:nvSpPr>
          <p:cNvPr id="34" name="TextBox 33">
            <a:extLst>
              <a:ext uri="{FF2B5EF4-FFF2-40B4-BE49-F238E27FC236}">
                <a16:creationId xmlns:a16="http://schemas.microsoft.com/office/drawing/2014/main" id="{2B39392E-79E1-B4A3-8BC3-FDAFB7F58411}"/>
              </a:ext>
            </a:extLst>
          </p:cNvPr>
          <p:cNvSpPr txBox="1"/>
          <p:nvPr/>
        </p:nvSpPr>
        <p:spPr>
          <a:xfrm>
            <a:off x="1041012" y="1608713"/>
            <a:ext cx="2333211" cy="300082"/>
          </a:xfrm>
          <a:prstGeom prst="rect">
            <a:avLst/>
          </a:prstGeom>
          <a:noFill/>
        </p:spPr>
        <p:txBody>
          <a:bodyPr wrap="square" rtlCol="0">
            <a:spAutoFit/>
          </a:bodyPr>
          <a:lstStyle/>
          <a:p>
            <a:pPr defTabSz="685800">
              <a:spcBef>
                <a:spcPts val="0"/>
              </a:spcBef>
            </a:pPr>
            <a:r>
              <a:rPr lang="en-US" sz="1350" b="1" dirty="0">
                <a:solidFill>
                  <a:srgbClr val="000000"/>
                </a:solidFill>
                <a:latin typeface="Roboto" panose="02000000000000000000" pitchFamily="2" charset="0"/>
                <a:ea typeface="Roboto" panose="02000000000000000000" pitchFamily="2" charset="0"/>
              </a:rPr>
              <a:t>U.S. Electricity Demand:</a:t>
            </a:r>
          </a:p>
        </p:txBody>
      </p:sp>
      <p:sp>
        <p:nvSpPr>
          <p:cNvPr id="4" name="TextBox 3">
            <a:extLst>
              <a:ext uri="{FF2B5EF4-FFF2-40B4-BE49-F238E27FC236}">
                <a16:creationId xmlns:a16="http://schemas.microsoft.com/office/drawing/2014/main" id="{26025F36-0B8F-E3C6-AB21-D278F40A3B49}"/>
              </a:ext>
            </a:extLst>
          </p:cNvPr>
          <p:cNvSpPr txBox="1"/>
          <p:nvPr/>
        </p:nvSpPr>
        <p:spPr>
          <a:xfrm>
            <a:off x="808630" y="5676919"/>
            <a:ext cx="1958455" cy="219291"/>
          </a:xfrm>
          <a:prstGeom prst="rect">
            <a:avLst/>
          </a:prstGeom>
          <a:noFill/>
        </p:spPr>
        <p:txBody>
          <a:bodyPr wrap="square" rtlCol="0">
            <a:spAutoFit/>
          </a:bodyPr>
          <a:lstStyle/>
          <a:p>
            <a:pPr defTabSz="685800">
              <a:spcBef>
                <a:spcPts val="0"/>
              </a:spcBef>
            </a:pPr>
            <a:r>
              <a:rPr lang="en-US" sz="825" dirty="0">
                <a:solidFill>
                  <a:srgbClr val="000000"/>
                </a:solidFill>
                <a:latin typeface="Roboto" panose="02000000000000000000" pitchFamily="2" charset="0"/>
                <a:ea typeface="Roboto" panose="02000000000000000000" pitchFamily="2" charset="0"/>
              </a:rPr>
              <a:t>Historical load from </a:t>
            </a:r>
            <a:r>
              <a:rPr lang="en-US" sz="825" dirty="0">
                <a:solidFill>
                  <a:srgbClr val="000000"/>
                </a:solidFill>
                <a:latin typeface="Roboto" panose="02000000000000000000" pitchFamily="2" charset="0"/>
                <a:ea typeface="Roboto" panose="02000000000000000000" pitchFamily="2" charset="0"/>
                <a:hlinkClick r:id="rId2"/>
              </a:rPr>
              <a:t>EIA SEDS dataset</a:t>
            </a:r>
            <a:endParaRPr lang="en-US" sz="825" dirty="0">
              <a:solidFill>
                <a:srgbClr val="000000"/>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D1A7A3FB-BB55-03E7-7C7C-4F512597F5F3}"/>
              </a:ext>
            </a:extLst>
          </p:cNvPr>
          <p:cNvSpPr txBox="1"/>
          <p:nvPr/>
        </p:nvSpPr>
        <p:spPr>
          <a:xfrm>
            <a:off x="2926128" y="5667621"/>
            <a:ext cx="3130068" cy="219291"/>
          </a:xfrm>
          <a:prstGeom prst="rect">
            <a:avLst/>
          </a:prstGeom>
          <a:noFill/>
        </p:spPr>
        <p:txBody>
          <a:bodyPr wrap="square" rtlCol="0">
            <a:spAutoFit/>
          </a:bodyPr>
          <a:lstStyle/>
          <a:p>
            <a:pPr defTabSz="685800">
              <a:spcBef>
                <a:spcPts val="0"/>
              </a:spcBef>
            </a:pPr>
            <a:r>
              <a:rPr lang="en-US" sz="825" dirty="0">
                <a:solidFill>
                  <a:srgbClr val="000000"/>
                </a:solidFill>
                <a:latin typeface="Roboto" panose="02000000000000000000" pitchFamily="2" charset="0"/>
                <a:ea typeface="Roboto" panose="02000000000000000000" pitchFamily="2" charset="0"/>
              </a:rPr>
              <a:t>Projected load based on scenarios in </a:t>
            </a:r>
            <a:r>
              <a:rPr lang="en-US" sz="825" dirty="0">
                <a:solidFill>
                  <a:srgbClr val="000000"/>
                </a:solidFill>
                <a:latin typeface="Roboto" panose="02000000000000000000" pitchFamily="2" charset="0"/>
                <a:ea typeface="Roboto" panose="02000000000000000000" pitchFamily="2" charset="0"/>
                <a:hlinkClick r:id="rId3"/>
              </a:rPr>
              <a:t>LCRI Net-Zero 2050 report</a:t>
            </a:r>
            <a:endParaRPr lang="en-US" sz="825" dirty="0">
              <a:solidFill>
                <a:srgbClr val="000000"/>
              </a:solidFill>
              <a:latin typeface="Roboto" panose="02000000000000000000" pitchFamily="2" charset="0"/>
              <a:ea typeface="Roboto" panose="02000000000000000000" pitchFamily="2" charset="0"/>
            </a:endParaRPr>
          </a:p>
        </p:txBody>
      </p:sp>
      <p:pic>
        <p:nvPicPr>
          <p:cNvPr id="7" name="Graphic 6">
            <a:extLst>
              <a:ext uri="{FF2B5EF4-FFF2-40B4-BE49-F238E27FC236}">
                <a16:creationId xmlns:a16="http://schemas.microsoft.com/office/drawing/2014/main" id="{AC165951-2362-4A2D-BA4A-460A9CC6CB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450" y="1885950"/>
            <a:ext cx="5843588" cy="3814763"/>
          </a:xfrm>
          <a:prstGeom prst="rect">
            <a:avLst/>
          </a:prstGeom>
        </p:spPr>
      </p:pic>
      <p:pic>
        <p:nvPicPr>
          <p:cNvPr id="9" name="Graphic 8">
            <a:extLst>
              <a:ext uri="{FF2B5EF4-FFF2-40B4-BE49-F238E27FC236}">
                <a16:creationId xmlns:a16="http://schemas.microsoft.com/office/drawing/2014/main" id="{F448E1F1-8910-48AB-3ADC-35641A0F0B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82917" y="1890584"/>
            <a:ext cx="1264444" cy="3807619"/>
          </a:xfrm>
          <a:prstGeom prst="rect">
            <a:avLst/>
          </a:prstGeom>
        </p:spPr>
      </p:pic>
      <p:sp>
        <p:nvSpPr>
          <p:cNvPr id="13" name="Rectangle 12">
            <a:extLst>
              <a:ext uri="{FF2B5EF4-FFF2-40B4-BE49-F238E27FC236}">
                <a16:creationId xmlns:a16="http://schemas.microsoft.com/office/drawing/2014/main" id="{7EF9A0BB-2AB4-AE92-1173-2DD25C5F373A}"/>
              </a:ext>
            </a:extLst>
          </p:cNvPr>
          <p:cNvSpPr/>
          <p:nvPr/>
        </p:nvSpPr>
        <p:spPr bwMode="auto">
          <a:xfrm>
            <a:off x="7506024" y="1974121"/>
            <a:ext cx="1439645" cy="122546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10" name="TextBox 9">
            <a:extLst>
              <a:ext uri="{FF2B5EF4-FFF2-40B4-BE49-F238E27FC236}">
                <a16:creationId xmlns:a16="http://schemas.microsoft.com/office/drawing/2014/main" id="{87685989-731D-6281-A93A-4A55A5A9DAEF}"/>
              </a:ext>
            </a:extLst>
          </p:cNvPr>
          <p:cNvSpPr txBox="1"/>
          <p:nvPr/>
        </p:nvSpPr>
        <p:spPr>
          <a:xfrm>
            <a:off x="7407655" y="2248157"/>
            <a:ext cx="1615685" cy="415498"/>
          </a:xfrm>
          <a:prstGeom prst="rect">
            <a:avLst/>
          </a:prstGeom>
          <a:noFill/>
        </p:spPr>
        <p:txBody>
          <a:bodyPr wrap="square" rtlCol="0">
            <a:spAutoFit/>
          </a:bodyPr>
          <a:lstStyle/>
          <a:p>
            <a:pPr algn="ctr" defTabSz="685800">
              <a:spcBef>
                <a:spcPts val="0"/>
              </a:spcBef>
            </a:pPr>
            <a:r>
              <a:rPr lang="en-US" sz="1050" i="0" dirty="0">
                <a:solidFill>
                  <a:srgbClr val="000000"/>
                </a:solidFill>
                <a:latin typeface="Roboto" panose="02000000000000000000" pitchFamily="2" charset="0"/>
                <a:ea typeface="Roboto" panose="02000000000000000000" pitchFamily="2" charset="0"/>
              </a:rPr>
              <a:t>Higher Fuel Cost (NZ-H)</a:t>
            </a:r>
          </a:p>
          <a:p>
            <a:pPr algn="ctr" defTabSz="685800">
              <a:spcBef>
                <a:spcPts val="0"/>
              </a:spcBef>
            </a:pPr>
            <a:r>
              <a:rPr lang="en-US" sz="1050" i="0" dirty="0">
                <a:solidFill>
                  <a:srgbClr val="000000"/>
                </a:solidFill>
                <a:latin typeface="Roboto" panose="02000000000000000000" pitchFamily="2" charset="0"/>
                <a:ea typeface="Roboto" panose="02000000000000000000" pitchFamily="2" charset="0"/>
              </a:rPr>
              <a:t>All Options (NZ-A)</a:t>
            </a:r>
          </a:p>
        </p:txBody>
      </p:sp>
      <p:sp>
        <p:nvSpPr>
          <p:cNvPr id="11" name="TextBox 10">
            <a:extLst>
              <a:ext uri="{FF2B5EF4-FFF2-40B4-BE49-F238E27FC236}">
                <a16:creationId xmlns:a16="http://schemas.microsoft.com/office/drawing/2014/main" id="{E90D38E9-3546-8853-4665-BE04AEA7B0FA}"/>
              </a:ext>
            </a:extLst>
          </p:cNvPr>
          <p:cNvSpPr txBox="1"/>
          <p:nvPr/>
        </p:nvSpPr>
        <p:spPr>
          <a:xfrm>
            <a:off x="7361579" y="1890583"/>
            <a:ext cx="1692694" cy="415498"/>
          </a:xfrm>
          <a:prstGeom prst="rect">
            <a:avLst/>
          </a:prstGeom>
          <a:noFill/>
        </p:spPr>
        <p:txBody>
          <a:bodyPr wrap="square" rtlCol="0">
            <a:spAutoFit/>
          </a:bodyPr>
          <a:lstStyle/>
          <a:p>
            <a:pPr algn="ctr" defTabSz="685800">
              <a:spcBef>
                <a:spcPts val="0"/>
              </a:spcBef>
            </a:pPr>
            <a:r>
              <a:rPr lang="en-US" sz="1050" b="1" dirty="0">
                <a:solidFill>
                  <a:srgbClr val="000000"/>
                </a:solidFill>
                <a:latin typeface="Roboto" panose="02000000000000000000" pitchFamily="2" charset="0"/>
                <a:ea typeface="Roboto" panose="02000000000000000000" pitchFamily="2" charset="0"/>
              </a:rPr>
              <a:t>Alternative Net-Zero 2050 Scenarios</a:t>
            </a:r>
          </a:p>
        </p:txBody>
      </p:sp>
    </p:spTree>
    <p:extLst>
      <p:ext uri="{BB962C8B-B14F-4D97-AF65-F5344CB8AC3E}">
        <p14:creationId xmlns:p14="http://schemas.microsoft.com/office/powerpoint/2010/main" val="248125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Graphic 102">
            <a:extLst>
              <a:ext uri="{FF2B5EF4-FFF2-40B4-BE49-F238E27FC236}">
                <a16:creationId xmlns:a16="http://schemas.microsoft.com/office/drawing/2014/main" id="{FA6C8404-B36E-42C2-84DF-B2777A2ECF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86100" y="1803654"/>
            <a:ext cx="1337310" cy="1214438"/>
          </a:xfrm>
          <a:prstGeom prst="rect">
            <a:avLst/>
          </a:prstGeom>
        </p:spPr>
      </p:pic>
      <p:pic>
        <p:nvPicPr>
          <p:cNvPr id="105" name="Graphic 104">
            <a:extLst>
              <a:ext uri="{FF2B5EF4-FFF2-40B4-BE49-F238E27FC236}">
                <a16:creationId xmlns:a16="http://schemas.microsoft.com/office/drawing/2014/main" id="{B4A18C17-B1B5-4720-B488-C23ADCC51A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134" y="1803654"/>
            <a:ext cx="1337310" cy="1214438"/>
          </a:xfrm>
          <a:prstGeom prst="rect">
            <a:avLst/>
          </a:prstGeom>
        </p:spPr>
      </p:pic>
      <p:pic>
        <p:nvPicPr>
          <p:cNvPr id="101" name="Graphic 100">
            <a:extLst>
              <a:ext uri="{FF2B5EF4-FFF2-40B4-BE49-F238E27FC236}">
                <a16:creationId xmlns:a16="http://schemas.microsoft.com/office/drawing/2014/main" id="{B89EF5EE-1A54-430E-82B9-DFA983F62B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8428" y="1748790"/>
            <a:ext cx="6900863" cy="3977640"/>
          </a:xfrm>
          <a:prstGeom prst="rect">
            <a:avLst/>
          </a:prstGeom>
        </p:spPr>
      </p:pic>
      <p:sp>
        <p:nvSpPr>
          <p:cNvPr id="2" name="Title 1">
            <a:extLst>
              <a:ext uri="{FF2B5EF4-FFF2-40B4-BE49-F238E27FC236}">
                <a16:creationId xmlns:a16="http://schemas.microsoft.com/office/drawing/2014/main" id="{CE580881-F217-4423-94B8-8171CADC090B}"/>
              </a:ext>
            </a:extLst>
          </p:cNvPr>
          <p:cNvSpPr>
            <a:spLocks noGrp="1"/>
          </p:cNvSpPr>
          <p:nvPr>
            <p:ph type="title"/>
          </p:nvPr>
        </p:nvSpPr>
        <p:spPr/>
        <p:txBody>
          <a:bodyPr/>
          <a:lstStyle/>
          <a:p>
            <a:r>
              <a:rPr lang="en-US" dirty="0"/>
              <a:t>Efficiency and Electrification Drive Load Shifts</a:t>
            </a:r>
          </a:p>
        </p:txBody>
      </p:sp>
      <p:sp>
        <p:nvSpPr>
          <p:cNvPr id="4" name="Rectangle 3">
            <a:extLst>
              <a:ext uri="{FF2B5EF4-FFF2-40B4-BE49-F238E27FC236}">
                <a16:creationId xmlns:a16="http://schemas.microsoft.com/office/drawing/2014/main" id="{DDB33186-B59C-40AA-AD37-45D4368E8116}"/>
              </a:ext>
            </a:extLst>
          </p:cNvPr>
          <p:cNvSpPr/>
          <p:nvPr/>
        </p:nvSpPr>
        <p:spPr bwMode="auto">
          <a:xfrm>
            <a:off x="2628900" y="2053316"/>
            <a:ext cx="53068" cy="3360420"/>
          </a:xfrm>
          <a:prstGeom prst="rect">
            <a:avLst/>
          </a:prstGeom>
          <a:no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5" name="Oval 4">
            <a:extLst>
              <a:ext uri="{FF2B5EF4-FFF2-40B4-BE49-F238E27FC236}">
                <a16:creationId xmlns:a16="http://schemas.microsoft.com/office/drawing/2014/main" id="{AC759D97-1D0B-431A-BE8C-2ECC9B3A845C}"/>
              </a:ext>
            </a:extLst>
          </p:cNvPr>
          <p:cNvSpPr/>
          <p:nvPr/>
        </p:nvSpPr>
        <p:spPr bwMode="auto">
          <a:xfrm>
            <a:off x="2905044" y="1592035"/>
            <a:ext cx="1710418" cy="1547133"/>
          </a:xfrm>
          <a:prstGeom prst="ellipse">
            <a:avLst/>
          </a:prstGeom>
          <a:no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6" name="Oval 5">
            <a:extLst>
              <a:ext uri="{FF2B5EF4-FFF2-40B4-BE49-F238E27FC236}">
                <a16:creationId xmlns:a16="http://schemas.microsoft.com/office/drawing/2014/main" id="{3858E5E3-B805-4D1E-B32C-A9E032C0007E}"/>
              </a:ext>
            </a:extLst>
          </p:cNvPr>
          <p:cNvSpPr/>
          <p:nvPr/>
        </p:nvSpPr>
        <p:spPr bwMode="auto">
          <a:xfrm>
            <a:off x="5468031" y="1592035"/>
            <a:ext cx="1710418" cy="1547133"/>
          </a:xfrm>
          <a:prstGeom prst="ellipse">
            <a:avLst/>
          </a:prstGeom>
          <a:no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cxnSp>
        <p:nvCxnSpPr>
          <p:cNvPr id="7" name="Straight Connector 6">
            <a:extLst>
              <a:ext uri="{FF2B5EF4-FFF2-40B4-BE49-F238E27FC236}">
                <a16:creationId xmlns:a16="http://schemas.microsoft.com/office/drawing/2014/main" id="{01F06F73-A778-4614-9F3C-D40CCBB6AC7F}"/>
              </a:ext>
            </a:extLst>
          </p:cNvPr>
          <p:cNvCxnSpPr>
            <a:cxnSpLocks/>
          </p:cNvCxnSpPr>
          <p:nvPr/>
        </p:nvCxnSpPr>
        <p:spPr bwMode="auto">
          <a:xfrm>
            <a:off x="2681968" y="2053318"/>
            <a:ext cx="29391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01470B32-9E3E-4044-BC5C-BF611F209DDD}"/>
              </a:ext>
            </a:extLst>
          </p:cNvPr>
          <p:cNvSpPr/>
          <p:nvPr/>
        </p:nvSpPr>
        <p:spPr bwMode="auto">
          <a:xfrm>
            <a:off x="5245080" y="3524717"/>
            <a:ext cx="53068" cy="1892939"/>
          </a:xfrm>
          <a:prstGeom prst="rect">
            <a:avLst/>
          </a:prstGeom>
          <a:no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cxnSp>
        <p:nvCxnSpPr>
          <p:cNvPr id="9" name="Straight Connector 8">
            <a:extLst>
              <a:ext uri="{FF2B5EF4-FFF2-40B4-BE49-F238E27FC236}">
                <a16:creationId xmlns:a16="http://schemas.microsoft.com/office/drawing/2014/main" id="{DAA046EC-2B8F-4BC9-9E55-70B57FC38CEB}"/>
              </a:ext>
            </a:extLst>
          </p:cNvPr>
          <p:cNvCxnSpPr>
            <a:cxnSpLocks/>
            <a:endCxn id="6" idx="3"/>
          </p:cNvCxnSpPr>
          <p:nvPr/>
        </p:nvCxnSpPr>
        <p:spPr bwMode="auto">
          <a:xfrm flipV="1">
            <a:off x="5298148" y="2912595"/>
            <a:ext cx="420368" cy="58106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78414E91-4FC2-4DE5-9454-42B9A1931E6A}"/>
              </a:ext>
            </a:extLst>
          </p:cNvPr>
          <p:cNvSpPr txBox="1"/>
          <p:nvPr/>
        </p:nvSpPr>
        <p:spPr>
          <a:xfrm>
            <a:off x="123444" y="1981962"/>
            <a:ext cx="1278398" cy="323165"/>
          </a:xfrm>
          <a:prstGeom prst="rect">
            <a:avLst/>
          </a:prstGeom>
          <a:noFill/>
        </p:spPr>
        <p:txBody>
          <a:bodyPr wrap="square" rtlCol="0">
            <a:spAutoFit/>
          </a:bodyPr>
          <a:lstStyle/>
          <a:p>
            <a:pPr algn="ctr" defTabSz="685800">
              <a:spcBef>
                <a:spcPts val="0"/>
              </a:spcBef>
            </a:pPr>
            <a:r>
              <a:rPr lang="en-US" sz="1500" b="1" i="0" dirty="0">
                <a:solidFill>
                  <a:srgbClr val="00B050"/>
                </a:solidFill>
                <a:latin typeface="Roboto" panose="02000000000000000000" pitchFamily="2" charset="0"/>
                <a:ea typeface="Roboto" panose="02000000000000000000" pitchFamily="2" charset="0"/>
              </a:rPr>
              <a:t>2050</a:t>
            </a:r>
          </a:p>
        </p:txBody>
      </p:sp>
      <p:sp>
        <p:nvSpPr>
          <p:cNvPr id="11" name="Rectangle 10">
            <a:extLst>
              <a:ext uri="{FF2B5EF4-FFF2-40B4-BE49-F238E27FC236}">
                <a16:creationId xmlns:a16="http://schemas.microsoft.com/office/drawing/2014/main" id="{FF0E4154-2D8E-4EB8-BB44-15A95188F0D3}"/>
              </a:ext>
            </a:extLst>
          </p:cNvPr>
          <p:cNvSpPr/>
          <p:nvPr/>
        </p:nvSpPr>
        <p:spPr>
          <a:xfrm>
            <a:off x="123444" y="2220118"/>
            <a:ext cx="1278398" cy="461665"/>
          </a:xfrm>
          <a:prstGeom prst="rect">
            <a:avLst/>
          </a:prstGeom>
        </p:spPr>
        <p:txBody>
          <a:bodyPr wrap="square">
            <a:spAutoFit/>
          </a:bodyPr>
          <a:lstStyle/>
          <a:p>
            <a:pPr algn="ctr" defTabSz="685800">
              <a:spcBef>
                <a:spcPts val="0"/>
              </a:spcBef>
            </a:pPr>
            <a:r>
              <a:rPr lang="en-US" sz="1200" b="1" i="0" dirty="0">
                <a:solidFill>
                  <a:srgbClr val="00B050"/>
                </a:solidFill>
                <a:latin typeface="Roboto" panose="02000000000000000000" pitchFamily="2" charset="0"/>
                <a:ea typeface="Roboto" panose="02000000000000000000" pitchFamily="2" charset="0"/>
              </a:rPr>
              <a:t>Net-Zero            Limited Options</a:t>
            </a:r>
          </a:p>
        </p:txBody>
      </p:sp>
      <p:sp>
        <p:nvSpPr>
          <p:cNvPr id="12" name="TextBox 11">
            <a:extLst>
              <a:ext uri="{FF2B5EF4-FFF2-40B4-BE49-F238E27FC236}">
                <a16:creationId xmlns:a16="http://schemas.microsoft.com/office/drawing/2014/main" id="{6357096F-B9AD-4FE4-9E78-31E02953FC6A}"/>
              </a:ext>
            </a:extLst>
          </p:cNvPr>
          <p:cNvSpPr txBox="1"/>
          <p:nvPr/>
        </p:nvSpPr>
        <p:spPr>
          <a:xfrm>
            <a:off x="123444" y="3871247"/>
            <a:ext cx="1278398" cy="323165"/>
          </a:xfrm>
          <a:prstGeom prst="rect">
            <a:avLst/>
          </a:prstGeom>
          <a:noFill/>
        </p:spPr>
        <p:txBody>
          <a:bodyPr wrap="square" rtlCol="0">
            <a:spAutoFit/>
          </a:bodyPr>
          <a:lstStyle/>
          <a:p>
            <a:pPr algn="ctr" defTabSz="685800">
              <a:spcBef>
                <a:spcPts val="0"/>
              </a:spcBef>
            </a:pPr>
            <a:r>
              <a:rPr lang="en-US" sz="1500" b="1" i="0" dirty="0">
                <a:solidFill>
                  <a:srgbClr val="929292"/>
                </a:solidFill>
                <a:latin typeface="Roboto" panose="02000000000000000000" pitchFamily="2" charset="0"/>
                <a:ea typeface="Roboto" panose="02000000000000000000" pitchFamily="2" charset="0"/>
              </a:rPr>
              <a:t>2015</a:t>
            </a:r>
          </a:p>
        </p:txBody>
      </p:sp>
      <p:sp>
        <p:nvSpPr>
          <p:cNvPr id="18" name="TextBox 17">
            <a:extLst>
              <a:ext uri="{FF2B5EF4-FFF2-40B4-BE49-F238E27FC236}">
                <a16:creationId xmlns:a16="http://schemas.microsoft.com/office/drawing/2014/main" id="{AE9EF0B2-3390-41CD-923A-03ED64F32D4C}"/>
              </a:ext>
            </a:extLst>
          </p:cNvPr>
          <p:cNvSpPr txBox="1"/>
          <p:nvPr/>
        </p:nvSpPr>
        <p:spPr>
          <a:xfrm>
            <a:off x="4236004" y="2371025"/>
            <a:ext cx="1678643" cy="230832"/>
          </a:xfrm>
          <a:prstGeom prst="rect">
            <a:avLst/>
          </a:prstGeom>
          <a:noFill/>
        </p:spPr>
        <p:txBody>
          <a:bodyPr wrap="square" rtlCol="0">
            <a:spAutoFit/>
          </a:bodyPr>
          <a:lstStyle/>
          <a:p>
            <a:pPr defTabSz="685800">
              <a:spcBef>
                <a:spcPts val="0"/>
              </a:spcBef>
            </a:pPr>
            <a:r>
              <a:rPr lang="en-US" sz="900" i="0" dirty="0">
                <a:solidFill>
                  <a:srgbClr val="000000"/>
                </a:solidFill>
                <a:latin typeface="Roboto" panose="02000000000000000000" pitchFamily="2" charset="0"/>
                <a:ea typeface="Roboto" panose="02000000000000000000" pitchFamily="2" charset="0"/>
              </a:rPr>
              <a:t>Space Heating</a:t>
            </a:r>
          </a:p>
        </p:txBody>
      </p:sp>
      <p:sp>
        <p:nvSpPr>
          <p:cNvPr id="19" name="TextBox 18">
            <a:extLst>
              <a:ext uri="{FF2B5EF4-FFF2-40B4-BE49-F238E27FC236}">
                <a16:creationId xmlns:a16="http://schemas.microsoft.com/office/drawing/2014/main" id="{D57960EC-6682-43F1-B014-921FE0715840}"/>
              </a:ext>
            </a:extLst>
          </p:cNvPr>
          <p:cNvSpPr txBox="1"/>
          <p:nvPr/>
        </p:nvSpPr>
        <p:spPr>
          <a:xfrm>
            <a:off x="4235160" y="2574197"/>
            <a:ext cx="885634" cy="369332"/>
          </a:xfrm>
          <a:prstGeom prst="rect">
            <a:avLst/>
          </a:prstGeom>
          <a:noFill/>
        </p:spPr>
        <p:txBody>
          <a:bodyPr wrap="square" rtlCol="0">
            <a:spAutoFit/>
          </a:bodyPr>
          <a:lstStyle/>
          <a:p>
            <a:pPr defTabSz="685800">
              <a:spcBef>
                <a:spcPts val="0"/>
              </a:spcBef>
            </a:pPr>
            <a:r>
              <a:rPr lang="en-US" sz="900" i="0" dirty="0">
                <a:solidFill>
                  <a:srgbClr val="000000"/>
                </a:solidFill>
                <a:latin typeface="Roboto" panose="02000000000000000000" pitchFamily="2" charset="0"/>
                <a:ea typeface="Roboto" panose="02000000000000000000" pitchFamily="2" charset="0"/>
              </a:rPr>
              <a:t>Non-Seasonal</a:t>
            </a:r>
          </a:p>
        </p:txBody>
      </p:sp>
      <p:sp>
        <p:nvSpPr>
          <p:cNvPr id="20" name="TextBox 19">
            <a:extLst>
              <a:ext uri="{FF2B5EF4-FFF2-40B4-BE49-F238E27FC236}">
                <a16:creationId xmlns:a16="http://schemas.microsoft.com/office/drawing/2014/main" id="{FCEA35B6-6AC7-403D-8F4B-C1DAF7861C35}"/>
              </a:ext>
            </a:extLst>
          </p:cNvPr>
          <p:cNvSpPr txBox="1"/>
          <p:nvPr/>
        </p:nvSpPr>
        <p:spPr>
          <a:xfrm>
            <a:off x="4236004" y="2175695"/>
            <a:ext cx="1238793" cy="230832"/>
          </a:xfrm>
          <a:prstGeom prst="rect">
            <a:avLst/>
          </a:prstGeom>
          <a:noFill/>
        </p:spPr>
        <p:txBody>
          <a:bodyPr wrap="square" rtlCol="0">
            <a:spAutoFit/>
          </a:bodyPr>
          <a:lstStyle/>
          <a:p>
            <a:pPr defTabSz="685800">
              <a:spcBef>
                <a:spcPts val="0"/>
              </a:spcBef>
            </a:pPr>
            <a:r>
              <a:rPr lang="en-US" sz="900" i="0" dirty="0">
                <a:solidFill>
                  <a:srgbClr val="000000"/>
                </a:solidFill>
                <a:latin typeface="Roboto" panose="02000000000000000000" pitchFamily="2" charset="0"/>
                <a:ea typeface="Roboto" panose="02000000000000000000" pitchFamily="2" charset="0"/>
              </a:rPr>
              <a:t>Vehicle Charging</a:t>
            </a:r>
          </a:p>
        </p:txBody>
      </p:sp>
      <p:sp>
        <p:nvSpPr>
          <p:cNvPr id="21" name="TextBox 20">
            <a:extLst>
              <a:ext uri="{FF2B5EF4-FFF2-40B4-BE49-F238E27FC236}">
                <a16:creationId xmlns:a16="http://schemas.microsoft.com/office/drawing/2014/main" id="{49B95E29-3AFF-46F3-A20C-ABA640C8DD94}"/>
              </a:ext>
            </a:extLst>
          </p:cNvPr>
          <p:cNvSpPr txBox="1"/>
          <p:nvPr/>
        </p:nvSpPr>
        <p:spPr>
          <a:xfrm>
            <a:off x="4311012" y="1449124"/>
            <a:ext cx="1287972" cy="461665"/>
          </a:xfrm>
          <a:prstGeom prst="rect">
            <a:avLst/>
          </a:prstGeom>
          <a:noFill/>
        </p:spPr>
        <p:txBody>
          <a:bodyPr wrap="square" rtlCol="0">
            <a:spAutoFit/>
          </a:bodyPr>
          <a:lstStyle/>
          <a:p>
            <a:pPr defTabSz="685800">
              <a:spcBef>
                <a:spcPts val="0"/>
              </a:spcBef>
            </a:pPr>
            <a:r>
              <a:rPr lang="en-US" sz="1200" i="0" dirty="0">
                <a:solidFill>
                  <a:srgbClr val="C00000"/>
                </a:solidFill>
                <a:latin typeface="Roboto" panose="02000000000000000000" pitchFamily="2" charset="0"/>
                <a:ea typeface="Roboto" panose="02000000000000000000" pitchFamily="2" charset="0"/>
              </a:rPr>
              <a:t>38% of peak heating demand</a:t>
            </a:r>
          </a:p>
        </p:txBody>
      </p:sp>
      <p:cxnSp>
        <p:nvCxnSpPr>
          <p:cNvPr id="22" name="Straight Connector 21">
            <a:extLst>
              <a:ext uri="{FF2B5EF4-FFF2-40B4-BE49-F238E27FC236}">
                <a16:creationId xmlns:a16="http://schemas.microsoft.com/office/drawing/2014/main" id="{54A79826-9086-48EB-A8F3-987111C400E3}"/>
              </a:ext>
            </a:extLst>
          </p:cNvPr>
          <p:cNvCxnSpPr>
            <a:cxnSpLocks/>
          </p:cNvCxnSpPr>
          <p:nvPr/>
        </p:nvCxnSpPr>
        <p:spPr bwMode="auto">
          <a:xfrm flipV="1">
            <a:off x="3611437" y="1601040"/>
            <a:ext cx="758159" cy="712315"/>
          </a:xfrm>
          <a:prstGeom prst="line">
            <a:avLst/>
          </a:prstGeom>
          <a:solidFill>
            <a:schemeClr val="accent1"/>
          </a:solidFill>
          <a:ln w="9525" cap="flat" cmpd="sng" algn="ctr">
            <a:solidFill>
              <a:srgbClr val="C00000"/>
            </a:solidFill>
            <a:prstDash val="solid"/>
            <a:round/>
            <a:headEnd type="none" w="med" len="med"/>
            <a:tailEnd type="none" w="med" len="med"/>
          </a:ln>
          <a:effectLst/>
        </p:spPr>
      </p:cxnSp>
      <p:sp>
        <p:nvSpPr>
          <p:cNvPr id="24" name="TextBox 23">
            <a:extLst>
              <a:ext uri="{FF2B5EF4-FFF2-40B4-BE49-F238E27FC236}">
                <a16:creationId xmlns:a16="http://schemas.microsoft.com/office/drawing/2014/main" id="{F34F63EE-2E76-4672-B529-7EB3D3AE3DE2}"/>
              </a:ext>
            </a:extLst>
          </p:cNvPr>
          <p:cNvSpPr txBox="1"/>
          <p:nvPr/>
        </p:nvSpPr>
        <p:spPr>
          <a:xfrm>
            <a:off x="6829076" y="2474949"/>
            <a:ext cx="961789" cy="230832"/>
          </a:xfrm>
          <a:prstGeom prst="rect">
            <a:avLst/>
          </a:prstGeom>
          <a:noFill/>
        </p:spPr>
        <p:txBody>
          <a:bodyPr wrap="square" rtlCol="0">
            <a:spAutoFit/>
          </a:bodyPr>
          <a:lstStyle/>
          <a:p>
            <a:pPr defTabSz="685800">
              <a:spcBef>
                <a:spcPts val="0"/>
              </a:spcBef>
            </a:pPr>
            <a:r>
              <a:rPr lang="en-US" sz="900" i="0" dirty="0">
                <a:solidFill>
                  <a:srgbClr val="000000"/>
                </a:solidFill>
                <a:latin typeface="Roboto" panose="02000000000000000000" pitchFamily="2" charset="0"/>
                <a:ea typeface="Roboto" panose="02000000000000000000" pitchFamily="2" charset="0"/>
              </a:rPr>
              <a:t>Cooling</a:t>
            </a:r>
          </a:p>
        </p:txBody>
      </p:sp>
      <p:sp>
        <p:nvSpPr>
          <p:cNvPr id="25" name="TextBox 24">
            <a:extLst>
              <a:ext uri="{FF2B5EF4-FFF2-40B4-BE49-F238E27FC236}">
                <a16:creationId xmlns:a16="http://schemas.microsoft.com/office/drawing/2014/main" id="{B0B2042F-AF48-4989-84C4-B4F8DA88A297}"/>
              </a:ext>
            </a:extLst>
          </p:cNvPr>
          <p:cNvSpPr txBox="1"/>
          <p:nvPr/>
        </p:nvSpPr>
        <p:spPr>
          <a:xfrm>
            <a:off x="6828232" y="2617392"/>
            <a:ext cx="862763" cy="369332"/>
          </a:xfrm>
          <a:prstGeom prst="rect">
            <a:avLst/>
          </a:prstGeom>
          <a:noFill/>
        </p:spPr>
        <p:txBody>
          <a:bodyPr wrap="square" rtlCol="0">
            <a:spAutoFit/>
          </a:bodyPr>
          <a:lstStyle/>
          <a:p>
            <a:pPr defTabSz="685800">
              <a:spcBef>
                <a:spcPts val="0"/>
              </a:spcBef>
            </a:pPr>
            <a:r>
              <a:rPr lang="en-US" sz="900" i="0" dirty="0">
                <a:solidFill>
                  <a:srgbClr val="000000"/>
                </a:solidFill>
                <a:latin typeface="Roboto" panose="02000000000000000000" pitchFamily="2" charset="0"/>
                <a:ea typeface="Roboto" panose="02000000000000000000" pitchFamily="2" charset="0"/>
              </a:rPr>
              <a:t>Non-Seasonal</a:t>
            </a:r>
          </a:p>
        </p:txBody>
      </p:sp>
      <p:sp>
        <p:nvSpPr>
          <p:cNvPr id="26" name="TextBox 25">
            <a:extLst>
              <a:ext uri="{FF2B5EF4-FFF2-40B4-BE49-F238E27FC236}">
                <a16:creationId xmlns:a16="http://schemas.microsoft.com/office/drawing/2014/main" id="{7CBA4C4B-6F30-41E0-BE1F-4ACF99C15349}"/>
              </a:ext>
            </a:extLst>
          </p:cNvPr>
          <p:cNvSpPr txBox="1"/>
          <p:nvPr/>
        </p:nvSpPr>
        <p:spPr>
          <a:xfrm>
            <a:off x="6824178" y="2341532"/>
            <a:ext cx="1238793" cy="230832"/>
          </a:xfrm>
          <a:prstGeom prst="rect">
            <a:avLst/>
          </a:prstGeom>
          <a:noFill/>
        </p:spPr>
        <p:txBody>
          <a:bodyPr wrap="square" rtlCol="0">
            <a:spAutoFit/>
          </a:bodyPr>
          <a:lstStyle/>
          <a:p>
            <a:pPr defTabSz="685800">
              <a:spcBef>
                <a:spcPts val="0"/>
              </a:spcBef>
            </a:pPr>
            <a:r>
              <a:rPr lang="en-US" sz="900" i="0" dirty="0">
                <a:solidFill>
                  <a:srgbClr val="000000"/>
                </a:solidFill>
                <a:latin typeface="Roboto" panose="02000000000000000000" pitchFamily="2" charset="0"/>
                <a:ea typeface="Roboto" panose="02000000000000000000" pitchFamily="2" charset="0"/>
              </a:rPr>
              <a:t>Vehicle Charging</a:t>
            </a:r>
          </a:p>
        </p:txBody>
      </p:sp>
      <p:grpSp>
        <p:nvGrpSpPr>
          <p:cNvPr id="27" name="Group 26">
            <a:extLst>
              <a:ext uri="{FF2B5EF4-FFF2-40B4-BE49-F238E27FC236}">
                <a16:creationId xmlns:a16="http://schemas.microsoft.com/office/drawing/2014/main" id="{1A5A4955-5073-410F-B245-D914CA084E82}"/>
              </a:ext>
            </a:extLst>
          </p:cNvPr>
          <p:cNvGrpSpPr/>
          <p:nvPr/>
        </p:nvGrpSpPr>
        <p:grpSpPr>
          <a:xfrm>
            <a:off x="7513137" y="1089784"/>
            <a:ext cx="1506977" cy="854951"/>
            <a:chOff x="9485096" y="964888"/>
            <a:chExt cx="2009303" cy="1139935"/>
          </a:xfrm>
        </p:grpSpPr>
        <p:sp>
          <p:nvSpPr>
            <p:cNvPr id="28" name="Freeform 18">
              <a:extLst>
                <a:ext uri="{FF2B5EF4-FFF2-40B4-BE49-F238E27FC236}">
                  <a16:creationId xmlns:a16="http://schemas.microsoft.com/office/drawing/2014/main" id="{71EAD470-5F52-435E-A932-5A51FC6E07E6}"/>
                </a:ext>
              </a:extLst>
            </p:cNvPr>
            <p:cNvSpPr>
              <a:spLocks/>
            </p:cNvSpPr>
            <p:nvPr/>
          </p:nvSpPr>
          <p:spPr bwMode="auto">
            <a:xfrm>
              <a:off x="10125311" y="1657659"/>
              <a:ext cx="456334" cy="443620"/>
            </a:xfrm>
            <a:custGeom>
              <a:avLst/>
              <a:gdLst>
                <a:gd name="T0" fmla="*/ 0 w 1363"/>
                <a:gd name="T1" fmla="*/ 1265118663 h 1283"/>
                <a:gd name="T2" fmla="*/ 934977021 w 1363"/>
                <a:gd name="T3" fmla="*/ 1350803964 h 1283"/>
                <a:gd name="T4" fmla="*/ 1063505708 w 1363"/>
                <a:gd name="T5" fmla="*/ 0 h 1283"/>
                <a:gd name="T6" fmla="*/ 1806950966 w 1363"/>
                <a:gd name="T7" fmla="*/ 42843457 h 1283"/>
                <a:gd name="T8" fmla="*/ 1781749419 w 1363"/>
                <a:gd name="T9" fmla="*/ 624998864 h 1283"/>
                <a:gd name="T10" fmla="*/ 1854834701 w 1363"/>
                <a:gd name="T11" fmla="*/ 682963244 h 1283"/>
                <a:gd name="T12" fmla="*/ 1922878086 w 1363"/>
                <a:gd name="T13" fmla="*/ 682963244 h 1283"/>
                <a:gd name="T14" fmla="*/ 1978321490 w 1363"/>
                <a:gd name="T15" fmla="*/ 738406674 h 1283"/>
                <a:gd name="T16" fmla="*/ 2089208300 w 1363"/>
                <a:gd name="T17" fmla="*/ 766127595 h 1283"/>
                <a:gd name="T18" fmla="*/ 2147483647 w 1363"/>
                <a:gd name="T19" fmla="*/ 864414668 h 1283"/>
                <a:gd name="T20" fmla="*/ 2147483647 w 1363"/>
                <a:gd name="T21" fmla="*/ 821571025 h 1283"/>
                <a:gd name="T22" fmla="*/ 2147483647 w 1363"/>
                <a:gd name="T23" fmla="*/ 902216212 h 1283"/>
                <a:gd name="T24" fmla="*/ 2147483647 w 1363"/>
                <a:gd name="T25" fmla="*/ 902216212 h 1283"/>
                <a:gd name="T26" fmla="*/ 2147483647 w 1363"/>
                <a:gd name="T27" fmla="*/ 864414668 h 1283"/>
                <a:gd name="T28" fmla="*/ 2147483647 w 1363"/>
                <a:gd name="T29" fmla="*/ 829132286 h 1283"/>
                <a:gd name="T30" fmla="*/ 2147483647 w 1363"/>
                <a:gd name="T31" fmla="*/ 919858098 h 1283"/>
                <a:gd name="T32" fmla="*/ 2147483647 w 1363"/>
                <a:gd name="T33" fmla="*/ 950099969 h 1283"/>
                <a:gd name="T34" fmla="*/ 2147483647 w 1363"/>
                <a:gd name="T35" fmla="*/ 950099969 h 1283"/>
                <a:gd name="T36" fmla="*/ 2147483647 w 1363"/>
                <a:gd name="T37" fmla="*/ 1426408642 h 1283"/>
                <a:gd name="T38" fmla="*/ 2147483647 w 1363"/>
                <a:gd name="T39" fmla="*/ 1663303297 h 1283"/>
                <a:gd name="T40" fmla="*/ 2147483647 w 1363"/>
                <a:gd name="T41" fmla="*/ 1844754920 h 1283"/>
                <a:gd name="T42" fmla="*/ 2147483647 w 1363"/>
                <a:gd name="T43" fmla="*/ 1998485224 h 1283"/>
                <a:gd name="T44" fmla="*/ 2147483647 w 1363"/>
                <a:gd name="T45" fmla="*/ 2076609263 h 1283"/>
                <a:gd name="T46" fmla="*/ 2147483647 w 1363"/>
                <a:gd name="T47" fmla="*/ 2101810822 h 1283"/>
                <a:gd name="T48" fmla="*/ 2147483647 w 1363"/>
                <a:gd name="T49" fmla="*/ 2144654267 h 1283"/>
                <a:gd name="T50" fmla="*/ 2147483647 w 1363"/>
                <a:gd name="T51" fmla="*/ 2147483647 h 1283"/>
                <a:gd name="T52" fmla="*/ 2147483647 w 1363"/>
                <a:gd name="T53" fmla="*/ 2071568951 h 1283"/>
                <a:gd name="T54" fmla="*/ 2147483647 w 1363"/>
                <a:gd name="T55" fmla="*/ 2119452707 h 1283"/>
                <a:gd name="T56" fmla="*/ 2147483647 w 1363"/>
                <a:gd name="T57" fmla="*/ 2147483647 h 1283"/>
                <a:gd name="T58" fmla="*/ 2147483647 w 1363"/>
                <a:gd name="T59" fmla="*/ 2147483647 h 1283"/>
                <a:gd name="T60" fmla="*/ 2147483647 w 1363"/>
                <a:gd name="T61" fmla="*/ 2147483647 h 1283"/>
                <a:gd name="T62" fmla="*/ 2147483647 w 1363"/>
                <a:gd name="T63" fmla="*/ 2147483647 h 1283"/>
                <a:gd name="T64" fmla="*/ 2147483647 w 1363"/>
                <a:gd name="T65" fmla="*/ 2147483647 h 1283"/>
                <a:gd name="T66" fmla="*/ 2147483647 w 1363"/>
                <a:gd name="T67" fmla="*/ 2147483647 h 1283"/>
                <a:gd name="T68" fmla="*/ 2147483647 w 1363"/>
                <a:gd name="T69" fmla="*/ 2147483647 h 1283"/>
                <a:gd name="T70" fmla="*/ 1910278105 w 1363"/>
                <a:gd name="T71" fmla="*/ 2147483647 h 1283"/>
                <a:gd name="T72" fmla="*/ 1862394371 w 1363"/>
                <a:gd name="T73" fmla="*/ 2147483647 h 1283"/>
                <a:gd name="T74" fmla="*/ 1814512224 w 1363"/>
                <a:gd name="T75" fmla="*/ 2147483647 h 1283"/>
                <a:gd name="T76" fmla="*/ 1799391296 w 1363"/>
                <a:gd name="T77" fmla="*/ 2147483647 h 1283"/>
                <a:gd name="T78" fmla="*/ 1716225395 w 1363"/>
                <a:gd name="T79" fmla="*/ 2147483647 h 1283"/>
                <a:gd name="T80" fmla="*/ 1479330450 w 1363"/>
                <a:gd name="T81" fmla="*/ 2147483647 h 1283"/>
                <a:gd name="T82" fmla="*/ 1365924279 w 1363"/>
                <a:gd name="T83" fmla="*/ 2127012381 h 1283"/>
                <a:gd name="T84" fmla="*/ 1333161474 w 1363"/>
                <a:gd name="T85" fmla="*/ 2053928654 h 1283"/>
                <a:gd name="T86" fmla="*/ 987901065 w 1363"/>
                <a:gd name="T87" fmla="*/ 2038807718 h 1283"/>
                <a:gd name="T88" fmla="*/ 803928775 w 1363"/>
                <a:gd name="T89" fmla="*/ 2147483647 h 1283"/>
                <a:gd name="T90" fmla="*/ 486389274 w 1363"/>
                <a:gd name="T91" fmla="*/ 2028727095 h 1283"/>
                <a:gd name="T92" fmla="*/ 398184552 w 1363"/>
                <a:gd name="T93" fmla="*/ 1721268074 h 1283"/>
                <a:gd name="T94" fmla="*/ 98285267 w 1363"/>
                <a:gd name="T95" fmla="*/ 1431448954 h 1283"/>
                <a:gd name="T96" fmla="*/ 60483739 w 1363"/>
                <a:gd name="T97" fmla="*/ 1340723341 h 1283"/>
                <a:gd name="T98" fmla="*/ 20161244 w 1363"/>
                <a:gd name="T99" fmla="*/ 1328123355 h 1283"/>
                <a:gd name="T100" fmla="*/ 0 w 1363"/>
                <a:gd name="T101" fmla="*/ 1265118663 h 1283"/>
                <a:gd name="T102" fmla="*/ 0 w 1363"/>
                <a:gd name="T103" fmla="*/ 1265118663 h 1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3"/>
                <a:gd name="T157" fmla="*/ 0 h 1283"/>
                <a:gd name="T158" fmla="*/ 1363 w 1363"/>
                <a:gd name="T159" fmla="*/ 1283 h 12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3" h="1283">
                  <a:moveTo>
                    <a:pt x="0" y="502"/>
                  </a:moveTo>
                  <a:lnTo>
                    <a:pt x="371" y="536"/>
                  </a:lnTo>
                  <a:lnTo>
                    <a:pt x="422" y="0"/>
                  </a:lnTo>
                  <a:lnTo>
                    <a:pt x="717" y="17"/>
                  </a:lnTo>
                  <a:lnTo>
                    <a:pt x="707" y="248"/>
                  </a:lnTo>
                  <a:lnTo>
                    <a:pt x="736" y="271"/>
                  </a:lnTo>
                  <a:lnTo>
                    <a:pt x="763" y="271"/>
                  </a:lnTo>
                  <a:lnTo>
                    <a:pt x="785" y="293"/>
                  </a:lnTo>
                  <a:lnTo>
                    <a:pt x="829" y="304"/>
                  </a:lnTo>
                  <a:lnTo>
                    <a:pt x="917" y="343"/>
                  </a:lnTo>
                  <a:lnTo>
                    <a:pt x="934" y="326"/>
                  </a:lnTo>
                  <a:lnTo>
                    <a:pt x="992" y="358"/>
                  </a:lnTo>
                  <a:lnTo>
                    <a:pt x="1068" y="358"/>
                  </a:lnTo>
                  <a:lnTo>
                    <a:pt x="1121" y="343"/>
                  </a:lnTo>
                  <a:lnTo>
                    <a:pt x="1192" y="329"/>
                  </a:lnTo>
                  <a:lnTo>
                    <a:pt x="1260" y="365"/>
                  </a:lnTo>
                  <a:lnTo>
                    <a:pt x="1270" y="377"/>
                  </a:lnTo>
                  <a:lnTo>
                    <a:pt x="1304" y="377"/>
                  </a:lnTo>
                  <a:lnTo>
                    <a:pt x="1312" y="566"/>
                  </a:lnTo>
                  <a:lnTo>
                    <a:pt x="1363" y="660"/>
                  </a:lnTo>
                  <a:lnTo>
                    <a:pt x="1344" y="732"/>
                  </a:lnTo>
                  <a:lnTo>
                    <a:pt x="1348" y="793"/>
                  </a:lnTo>
                  <a:lnTo>
                    <a:pt x="1324" y="824"/>
                  </a:lnTo>
                  <a:lnTo>
                    <a:pt x="1334" y="834"/>
                  </a:lnTo>
                  <a:lnTo>
                    <a:pt x="1278" y="851"/>
                  </a:lnTo>
                  <a:lnTo>
                    <a:pt x="1234" y="856"/>
                  </a:lnTo>
                  <a:lnTo>
                    <a:pt x="1243" y="822"/>
                  </a:lnTo>
                  <a:lnTo>
                    <a:pt x="1217" y="841"/>
                  </a:lnTo>
                  <a:lnTo>
                    <a:pt x="1219" y="880"/>
                  </a:lnTo>
                  <a:lnTo>
                    <a:pt x="1190" y="919"/>
                  </a:lnTo>
                  <a:lnTo>
                    <a:pt x="1029" y="1000"/>
                  </a:lnTo>
                  <a:lnTo>
                    <a:pt x="976" y="1053"/>
                  </a:lnTo>
                  <a:lnTo>
                    <a:pt x="931" y="1165"/>
                  </a:lnTo>
                  <a:lnTo>
                    <a:pt x="970" y="1283"/>
                  </a:lnTo>
                  <a:lnTo>
                    <a:pt x="931" y="1283"/>
                  </a:lnTo>
                  <a:lnTo>
                    <a:pt x="758" y="1222"/>
                  </a:lnTo>
                  <a:lnTo>
                    <a:pt x="739" y="1171"/>
                  </a:lnTo>
                  <a:lnTo>
                    <a:pt x="720" y="1148"/>
                  </a:lnTo>
                  <a:lnTo>
                    <a:pt x="714" y="1082"/>
                  </a:lnTo>
                  <a:lnTo>
                    <a:pt x="681" y="1056"/>
                  </a:lnTo>
                  <a:lnTo>
                    <a:pt x="587" y="878"/>
                  </a:lnTo>
                  <a:lnTo>
                    <a:pt x="542" y="844"/>
                  </a:lnTo>
                  <a:lnTo>
                    <a:pt x="529" y="815"/>
                  </a:lnTo>
                  <a:lnTo>
                    <a:pt x="392" y="809"/>
                  </a:lnTo>
                  <a:lnTo>
                    <a:pt x="319" y="893"/>
                  </a:lnTo>
                  <a:lnTo>
                    <a:pt x="193" y="805"/>
                  </a:lnTo>
                  <a:lnTo>
                    <a:pt x="158" y="683"/>
                  </a:lnTo>
                  <a:lnTo>
                    <a:pt x="39" y="568"/>
                  </a:lnTo>
                  <a:lnTo>
                    <a:pt x="24" y="532"/>
                  </a:lnTo>
                  <a:lnTo>
                    <a:pt x="8" y="527"/>
                  </a:lnTo>
                  <a:lnTo>
                    <a:pt x="0" y="502"/>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pPr>
              <a:endParaRPr lang="en-US" sz="1050" i="0" dirty="0">
                <a:solidFill>
                  <a:srgbClr val="000000"/>
                </a:solidFill>
                <a:ea typeface="+mn-ea"/>
              </a:endParaRPr>
            </a:p>
          </p:txBody>
        </p:sp>
        <p:grpSp>
          <p:nvGrpSpPr>
            <p:cNvPr id="29" name="Group 28">
              <a:extLst>
                <a:ext uri="{FF2B5EF4-FFF2-40B4-BE49-F238E27FC236}">
                  <a16:creationId xmlns:a16="http://schemas.microsoft.com/office/drawing/2014/main" id="{26F717CA-25AE-4EFC-B02B-94692E4AF0DB}"/>
                </a:ext>
              </a:extLst>
            </p:cNvPr>
            <p:cNvGrpSpPr/>
            <p:nvPr/>
          </p:nvGrpSpPr>
          <p:grpSpPr>
            <a:xfrm>
              <a:off x="10559064" y="1458200"/>
              <a:ext cx="243709" cy="478867"/>
              <a:chOff x="6050018" y="3216443"/>
              <a:chExt cx="1155576" cy="2198589"/>
            </a:xfrm>
            <a:solidFill>
              <a:schemeClr val="bg2">
                <a:lumMod val="40000"/>
                <a:lumOff val="60000"/>
              </a:schemeClr>
            </a:solidFill>
          </p:grpSpPr>
          <p:sp>
            <p:nvSpPr>
              <p:cNvPr id="97" name="Freeform 26">
                <a:extLst>
                  <a:ext uri="{FF2B5EF4-FFF2-40B4-BE49-F238E27FC236}">
                    <a16:creationId xmlns:a16="http://schemas.microsoft.com/office/drawing/2014/main" id="{F9587634-6CAC-4B68-9559-420080FE0D5F}"/>
                  </a:ext>
                </a:extLst>
              </p:cNvPr>
              <p:cNvSpPr>
                <a:spLocks/>
              </p:cNvSpPr>
              <p:nvPr/>
            </p:nvSpPr>
            <p:spPr bwMode="auto">
              <a:xfrm>
                <a:off x="6050018" y="3216443"/>
                <a:ext cx="1028700" cy="871538"/>
              </a:xfrm>
              <a:custGeom>
                <a:avLst/>
                <a:gdLst/>
                <a:ahLst/>
                <a:cxnLst>
                  <a:cxn ang="0">
                    <a:pos x="39" y="80"/>
                  </a:cxn>
                  <a:cxn ang="0">
                    <a:pos x="58" y="97"/>
                  </a:cxn>
                  <a:cxn ang="0">
                    <a:pos x="70" y="94"/>
                  </a:cxn>
                  <a:cxn ang="0">
                    <a:pos x="83" y="112"/>
                  </a:cxn>
                  <a:cxn ang="0">
                    <a:pos x="71" y="112"/>
                  </a:cxn>
                  <a:cxn ang="0">
                    <a:pos x="60" y="136"/>
                  </a:cxn>
                  <a:cxn ang="0">
                    <a:pos x="88" y="177"/>
                  </a:cxn>
                  <a:cxn ang="0">
                    <a:pos x="110" y="183"/>
                  </a:cxn>
                  <a:cxn ang="0">
                    <a:pos x="107" y="439"/>
                  </a:cxn>
                  <a:cxn ang="0">
                    <a:pos x="110" y="502"/>
                  </a:cxn>
                  <a:cxn ang="0">
                    <a:pos x="541" y="488"/>
                  </a:cxn>
                  <a:cxn ang="0">
                    <a:pos x="544" y="526"/>
                  </a:cxn>
                  <a:cxn ang="0">
                    <a:pos x="527" y="549"/>
                  </a:cxn>
                  <a:cxn ang="0">
                    <a:pos x="594" y="546"/>
                  </a:cxn>
                  <a:cxn ang="0">
                    <a:pos x="605" y="526"/>
                  </a:cxn>
                  <a:cxn ang="0">
                    <a:pos x="605" y="502"/>
                  </a:cxn>
                  <a:cxn ang="0">
                    <a:pos x="621" y="485"/>
                  </a:cxn>
                  <a:cxn ang="0">
                    <a:pos x="626" y="466"/>
                  </a:cxn>
                  <a:cxn ang="0">
                    <a:pos x="643" y="465"/>
                  </a:cxn>
                  <a:cxn ang="0">
                    <a:pos x="648" y="427"/>
                  </a:cxn>
                  <a:cxn ang="0">
                    <a:pos x="624" y="422"/>
                  </a:cxn>
                  <a:cxn ang="0">
                    <a:pos x="609" y="395"/>
                  </a:cxn>
                  <a:cxn ang="0">
                    <a:pos x="585" y="329"/>
                  </a:cxn>
                  <a:cxn ang="0">
                    <a:pos x="558" y="319"/>
                  </a:cxn>
                  <a:cxn ang="0">
                    <a:pos x="527" y="295"/>
                  </a:cxn>
                  <a:cxn ang="0">
                    <a:pos x="516" y="261"/>
                  </a:cxn>
                  <a:cxn ang="0">
                    <a:pos x="534" y="209"/>
                  </a:cxn>
                  <a:cxn ang="0">
                    <a:pos x="519" y="199"/>
                  </a:cxn>
                  <a:cxn ang="0">
                    <a:pos x="482" y="199"/>
                  </a:cxn>
                  <a:cxn ang="0">
                    <a:pos x="473" y="167"/>
                  </a:cxn>
                  <a:cxn ang="0">
                    <a:pos x="410" y="102"/>
                  </a:cxn>
                  <a:cxn ang="0">
                    <a:pos x="397" y="50"/>
                  </a:cxn>
                  <a:cxn ang="0">
                    <a:pos x="404" y="29"/>
                  </a:cxn>
                  <a:cxn ang="0">
                    <a:pos x="377" y="0"/>
                  </a:cxn>
                  <a:cxn ang="0">
                    <a:pos x="0" y="9"/>
                  </a:cxn>
                  <a:cxn ang="0">
                    <a:pos x="39" y="80"/>
                  </a:cxn>
                  <a:cxn ang="0">
                    <a:pos x="39" y="80"/>
                  </a:cxn>
                </a:cxnLst>
                <a:rect l="0" t="0" r="r" b="b"/>
                <a:pathLst>
                  <a:path w="648" h="549">
                    <a:moveTo>
                      <a:pt x="39" y="80"/>
                    </a:moveTo>
                    <a:lnTo>
                      <a:pt x="58" y="97"/>
                    </a:lnTo>
                    <a:lnTo>
                      <a:pt x="70" y="94"/>
                    </a:lnTo>
                    <a:lnTo>
                      <a:pt x="83" y="112"/>
                    </a:lnTo>
                    <a:lnTo>
                      <a:pt x="71" y="112"/>
                    </a:lnTo>
                    <a:lnTo>
                      <a:pt x="60" y="136"/>
                    </a:lnTo>
                    <a:lnTo>
                      <a:pt x="88" y="177"/>
                    </a:lnTo>
                    <a:lnTo>
                      <a:pt x="110" y="183"/>
                    </a:lnTo>
                    <a:lnTo>
                      <a:pt x="107" y="439"/>
                    </a:lnTo>
                    <a:lnTo>
                      <a:pt x="110" y="502"/>
                    </a:lnTo>
                    <a:lnTo>
                      <a:pt x="541" y="488"/>
                    </a:lnTo>
                    <a:lnTo>
                      <a:pt x="544" y="526"/>
                    </a:lnTo>
                    <a:lnTo>
                      <a:pt x="527" y="549"/>
                    </a:lnTo>
                    <a:lnTo>
                      <a:pt x="594" y="546"/>
                    </a:lnTo>
                    <a:lnTo>
                      <a:pt x="605" y="526"/>
                    </a:lnTo>
                    <a:lnTo>
                      <a:pt x="605" y="502"/>
                    </a:lnTo>
                    <a:lnTo>
                      <a:pt x="621" y="485"/>
                    </a:lnTo>
                    <a:lnTo>
                      <a:pt x="626" y="466"/>
                    </a:lnTo>
                    <a:lnTo>
                      <a:pt x="643" y="465"/>
                    </a:lnTo>
                    <a:lnTo>
                      <a:pt x="648" y="427"/>
                    </a:lnTo>
                    <a:lnTo>
                      <a:pt x="624" y="422"/>
                    </a:lnTo>
                    <a:lnTo>
                      <a:pt x="609" y="395"/>
                    </a:lnTo>
                    <a:lnTo>
                      <a:pt x="585" y="329"/>
                    </a:lnTo>
                    <a:lnTo>
                      <a:pt x="558" y="319"/>
                    </a:lnTo>
                    <a:lnTo>
                      <a:pt x="527" y="295"/>
                    </a:lnTo>
                    <a:lnTo>
                      <a:pt x="516" y="261"/>
                    </a:lnTo>
                    <a:lnTo>
                      <a:pt x="534" y="209"/>
                    </a:lnTo>
                    <a:lnTo>
                      <a:pt x="519" y="199"/>
                    </a:lnTo>
                    <a:lnTo>
                      <a:pt x="482" y="199"/>
                    </a:lnTo>
                    <a:lnTo>
                      <a:pt x="473" y="167"/>
                    </a:lnTo>
                    <a:lnTo>
                      <a:pt x="410" y="102"/>
                    </a:lnTo>
                    <a:lnTo>
                      <a:pt x="397" y="50"/>
                    </a:lnTo>
                    <a:lnTo>
                      <a:pt x="404" y="29"/>
                    </a:lnTo>
                    <a:lnTo>
                      <a:pt x="377" y="0"/>
                    </a:lnTo>
                    <a:lnTo>
                      <a:pt x="0" y="9"/>
                    </a:lnTo>
                    <a:lnTo>
                      <a:pt x="39" y="80"/>
                    </a:lnTo>
                    <a:lnTo>
                      <a:pt x="39" y="80"/>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8" name="Freeform 27">
                <a:extLst>
                  <a:ext uri="{FF2B5EF4-FFF2-40B4-BE49-F238E27FC236}">
                    <a16:creationId xmlns:a16="http://schemas.microsoft.com/office/drawing/2014/main" id="{C50B63D8-D03D-4218-87D0-63B33C317D41}"/>
                  </a:ext>
                </a:extLst>
              </p:cNvPr>
              <p:cNvSpPr>
                <a:spLocks/>
              </p:cNvSpPr>
              <p:nvPr/>
            </p:nvSpPr>
            <p:spPr bwMode="auto">
              <a:xfrm>
                <a:off x="6222932" y="3991044"/>
                <a:ext cx="777875" cy="681038"/>
              </a:xfrm>
              <a:custGeom>
                <a:avLst/>
                <a:gdLst/>
                <a:ahLst/>
                <a:cxnLst>
                  <a:cxn ang="0">
                    <a:pos x="19" y="146"/>
                  </a:cxn>
                  <a:cxn ang="0">
                    <a:pos x="16" y="355"/>
                  </a:cxn>
                  <a:cxn ang="0">
                    <a:pos x="26" y="367"/>
                  </a:cxn>
                  <a:cxn ang="0">
                    <a:pos x="60" y="367"/>
                  </a:cxn>
                  <a:cxn ang="0">
                    <a:pos x="61" y="429"/>
                  </a:cxn>
                  <a:cxn ang="0">
                    <a:pos x="355" y="426"/>
                  </a:cxn>
                  <a:cxn ang="0">
                    <a:pos x="348" y="361"/>
                  </a:cxn>
                  <a:cxn ang="0">
                    <a:pos x="373" y="290"/>
                  </a:cxn>
                  <a:cxn ang="0">
                    <a:pos x="411" y="239"/>
                  </a:cxn>
                  <a:cxn ang="0">
                    <a:pos x="407" y="226"/>
                  </a:cxn>
                  <a:cxn ang="0">
                    <a:pos x="434" y="182"/>
                  </a:cxn>
                  <a:cxn ang="0">
                    <a:pos x="450" y="133"/>
                  </a:cxn>
                  <a:cxn ang="0">
                    <a:pos x="445" y="129"/>
                  </a:cxn>
                  <a:cxn ang="0">
                    <a:pos x="468" y="111"/>
                  </a:cxn>
                  <a:cxn ang="0">
                    <a:pos x="490" y="68"/>
                  </a:cxn>
                  <a:cxn ang="0">
                    <a:pos x="484" y="58"/>
                  </a:cxn>
                  <a:cxn ang="0">
                    <a:pos x="417" y="61"/>
                  </a:cxn>
                  <a:cxn ang="0">
                    <a:pos x="434" y="38"/>
                  </a:cxn>
                  <a:cxn ang="0">
                    <a:pos x="431" y="0"/>
                  </a:cxn>
                  <a:cxn ang="0">
                    <a:pos x="0" y="14"/>
                  </a:cxn>
                  <a:cxn ang="0">
                    <a:pos x="19" y="146"/>
                  </a:cxn>
                  <a:cxn ang="0">
                    <a:pos x="19" y="146"/>
                  </a:cxn>
                </a:cxnLst>
                <a:rect l="0" t="0" r="r" b="b"/>
                <a:pathLst>
                  <a:path w="490" h="429">
                    <a:moveTo>
                      <a:pt x="19" y="146"/>
                    </a:moveTo>
                    <a:lnTo>
                      <a:pt x="16" y="355"/>
                    </a:lnTo>
                    <a:lnTo>
                      <a:pt x="26" y="367"/>
                    </a:lnTo>
                    <a:lnTo>
                      <a:pt x="60" y="367"/>
                    </a:lnTo>
                    <a:lnTo>
                      <a:pt x="61" y="429"/>
                    </a:lnTo>
                    <a:lnTo>
                      <a:pt x="355" y="426"/>
                    </a:lnTo>
                    <a:lnTo>
                      <a:pt x="348" y="361"/>
                    </a:lnTo>
                    <a:lnTo>
                      <a:pt x="373" y="290"/>
                    </a:lnTo>
                    <a:lnTo>
                      <a:pt x="411" y="239"/>
                    </a:lnTo>
                    <a:lnTo>
                      <a:pt x="407" y="226"/>
                    </a:lnTo>
                    <a:lnTo>
                      <a:pt x="434" y="182"/>
                    </a:lnTo>
                    <a:lnTo>
                      <a:pt x="450" y="133"/>
                    </a:lnTo>
                    <a:lnTo>
                      <a:pt x="445" y="129"/>
                    </a:lnTo>
                    <a:lnTo>
                      <a:pt x="468" y="111"/>
                    </a:lnTo>
                    <a:lnTo>
                      <a:pt x="490" y="68"/>
                    </a:lnTo>
                    <a:lnTo>
                      <a:pt x="484" y="58"/>
                    </a:lnTo>
                    <a:lnTo>
                      <a:pt x="417" y="61"/>
                    </a:lnTo>
                    <a:lnTo>
                      <a:pt x="434" y="38"/>
                    </a:lnTo>
                    <a:lnTo>
                      <a:pt x="431" y="0"/>
                    </a:lnTo>
                    <a:lnTo>
                      <a:pt x="0" y="14"/>
                    </a:lnTo>
                    <a:lnTo>
                      <a:pt x="19" y="146"/>
                    </a:lnTo>
                    <a:lnTo>
                      <a:pt x="19" y="146"/>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9" name="Freeform 28">
                <a:extLst>
                  <a:ext uri="{FF2B5EF4-FFF2-40B4-BE49-F238E27FC236}">
                    <a16:creationId xmlns:a16="http://schemas.microsoft.com/office/drawing/2014/main" id="{136F9651-7AA8-430D-96ED-31D1F8A6FA90}"/>
                  </a:ext>
                </a:extLst>
              </p:cNvPr>
              <p:cNvSpPr>
                <a:spLocks/>
              </p:cNvSpPr>
              <p:nvPr/>
            </p:nvSpPr>
            <p:spPr bwMode="auto">
              <a:xfrm>
                <a:off x="6319769" y="4667319"/>
                <a:ext cx="885825" cy="747713"/>
              </a:xfrm>
              <a:custGeom>
                <a:avLst/>
                <a:gdLst/>
                <a:ahLst/>
                <a:cxnLst>
                  <a:cxn ang="0">
                    <a:pos x="0" y="3"/>
                  </a:cxn>
                  <a:cxn ang="0">
                    <a:pos x="7" y="130"/>
                  </a:cxn>
                  <a:cxn ang="0">
                    <a:pos x="58" y="224"/>
                  </a:cxn>
                  <a:cxn ang="0">
                    <a:pos x="39" y="296"/>
                  </a:cxn>
                  <a:cxn ang="0">
                    <a:pos x="43" y="357"/>
                  </a:cxn>
                  <a:cxn ang="0">
                    <a:pos x="19" y="388"/>
                  </a:cxn>
                  <a:cxn ang="0">
                    <a:pos x="29" y="398"/>
                  </a:cxn>
                  <a:cxn ang="0">
                    <a:pos x="102" y="388"/>
                  </a:cxn>
                  <a:cxn ang="0">
                    <a:pos x="195" y="413"/>
                  </a:cxn>
                  <a:cxn ang="0">
                    <a:pos x="224" y="390"/>
                  </a:cxn>
                  <a:cxn ang="0">
                    <a:pos x="314" y="427"/>
                  </a:cxn>
                  <a:cxn ang="0">
                    <a:pos x="323" y="447"/>
                  </a:cxn>
                  <a:cxn ang="0">
                    <a:pos x="356" y="462"/>
                  </a:cxn>
                  <a:cxn ang="0">
                    <a:pos x="373" y="444"/>
                  </a:cxn>
                  <a:cxn ang="0">
                    <a:pos x="417" y="461"/>
                  </a:cxn>
                  <a:cxn ang="0">
                    <a:pos x="445" y="447"/>
                  </a:cxn>
                  <a:cxn ang="0">
                    <a:pos x="440" y="420"/>
                  </a:cxn>
                  <a:cxn ang="0">
                    <a:pos x="512" y="444"/>
                  </a:cxn>
                  <a:cxn ang="0">
                    <a:pos x="509" y="471"/>
                  </a:cxn>
                  <a:cxn ang="0">
                    <a:pos x="558" y="435"/>
                  </a:cxn>
                  <a:cxn ang="0">
                    <a:pos x="514" y="430"/>
                  </a:cxn>
                  <a:cxn ang="0">
                    <a:pos x="480" y="396"/>
                  </a:cxn>
                  <a:cxn ang="0">
                    <a:pos x="523" y="352"/>
                  </a:cxn>
                  <a:cxn ang="0">
                    <a:pos x="523" y="327"/>
                  </a:cxn>
                  <a:cxn ang="0">
                    <a:pos x="477" y="364"/>
                  </a:cxn>
                  <a:cxn ang="0">
                    <a:pos x="455" y="352"/>
                  </a:cxn>
                  <a:cxn ang="0">
                    <a:pos x="473" y="330"/>
                  </a:cxn>
                  <a:cxn ang="0">
                    <a:pos x="423" y="346"/>
                  </a:cxn>
                  <a:cxn ang="0">
                    <a:pos x="390" y="332"/>
                  </a:cxn>
                  <a:cxn ang="0">
                    <a:pos x="399" y="310"/>
                  </a:cxn>
                  <a:cxn ang="0">
                    <a:pos x="485" y="327"/>
                  </a:cxn>
                  <a:cxn ang="0">
                    <a:pos x="451" y="271"/>
                  </a:cxn>
                  <a:cxn ang="0">
                    <a:pos x="456" y="230"/>
                  </a:cxn>
                  <a:cxn ang="0">
                    <a:pos x="260" y="239"/>
                  </a:cxn>
                  <a:cxn ang="0">
                    <a:pos x="284" y="151"/>
                  </a:cxn>
                  <a:cxn ang="0">
                    <a:pos x="317" y="105"/>
                  </a:cxn>
                  <a:cxn ang="0">
                    <a:pos x="306" y="93"/>
                  </a:cxn>
                  <a:cxn ang="0">
                    <a:pos x="294" y="0"/>
                  </a:cxn>
                  <a:cxn ang="0">
                    <a:pos x="0" y="3"/>
                  </a:cxn>
                  <a:cxn ang="0">
                    <a:pos x="0" y="3"/>
                  </a:cxn>
                  <a:cxn ang="0">
                    <a:pos x="0" y="3"/>
                  </a:cxn>
                </a:cxnLst>
                <a:rect l="0" t="0" r="r" b="b"/>
                <a:pathLst>
                  <a:path w="558" h="471">
                    <a:moveTo>
                      <a:pt x="0" y="3"/>
                    </a:moveTo>
                    <a:lnTo>
                      <a:pt x="7" y="130"/>
                    </a:lnTo>
                    <a:lnTo>
                      <a:pt x="58" y="224"/>
                    </a:lnTo>
                    <a:lnTo>
                      <a:pt x="39" y="296"/>
                    </a:lnTo>
                    <a:lnTo>
                      <a:pt x="43" y="357"/>
                    </a:lnTo>
                    <a:lnTo>
                      <a:pt x="19" y="388"/>
                    </a:lnTo>
                    <a:lnTo>
                      <a:pt x="29" y="398"/>
                    </a:lnTo>
                    <a:lnTo>
                      <a:pt x="102" y="388"/>
                    </a:lnTo>
                    <a:lnTo>
                      <a:pt x="195" y="413"/>
                    </a:lnTo>
                    <a:lnTo>
                      <a:pt x="224" y="390"/>
                    </a:lnTo>
                    <a:lnTo>
                      <a:pt x="314" y="427"/>
                    </a:lnTo>
                    <a:lnTo>
                      <a:pt x="323" y="447"/>
                    </a:lnTo>
                    <a:lnTo>
                      <a:pt x="356" y="462"/>
                    </a:lnTo>
                    <a:lnTo>
                      <a:pt x="373" y="444"/>
                    </a:lnTo>
                    <a:lnTo>
                      <a:pt x="417" y="461"/>
                    </a:lnTo>
                    <a:lnTo>
                      <a:pt x="445" y="447"/>
                    </a:lnTo>
                    <a:lnTo>
                      <a:pt x="440" y="420"/>
                    </a:lnTo>
                    <a:lnTo>
                      <a:pt x="512" y="444"/>
                    </a:lnTo>
                    <a:lnTo>
                      <a:pt x="509" y="471"/>
                    </a:lnTo>
                    <a:lnTo>
                      <a:pt x="558" y="435"/>
                    </a:lnTo>
                    <a:lnTo>
                      <a:pt x="514" y="430"/>
                    </a:lnTo>
                    <a:lnTo>
                      <a:pt x="480" y="396"/>
                    </a:lnTo>
                    <a:lnTo>
                      <a:pt x="523" y="352"/>
                    </a:lnTo>
                    <a:lnTo>
                      <a:pt x="523" y="327"/>
                    </a:lnTo>
                    <a:lnTo>
                      <a:pt x="477" y="364"/>
                    </a:lnTo>
                    <a:lnTo>
                      <a:pt x="455" y="352"/>
                    </a:lnTo>
                    <a:lnTo>
                      <a:pt x="473" y="330"/>
                    </a:lnTo>
                    <a:lnTo>
                      <a:pt x="423" y="346"/>
                    </a:lnTo>
                    <a:lnTo>
                      <a:pt x="390" y="332"/>
                    </a:lnTo>
                    <a:lnTo>
                      <a:pt x="399" y="310"/>
                    </a:lnTo>
                    <a:lnTo>
                      <a:pt x="485" y="327"/>
                    </a:lnTo>
                    <a:lnTo>
                      <a:pt x="451" y="271"/>
                    </a:lnTo>
                    <a:lnTo>
                      <a:pt x="456" y="230"/>
                    </a:lnTo>
                    <a:lnTo>
                      <a:pt x="260" y="239"/>
                    </a:lnTo>
                    <a:lnTo>
                      <a:pt x="284" y="151"/>
                    </a:lnTo>
                    <a:lnTo>
                      <a:pt x="317" y="105"/>
                    </a:lnTo>
                    <a:lnTo>
                      <a:pt x="306" y="93"/>
                    </a:lnTo>
                    <a:lnTo>
                      <a:pt x="294" y="0"/>
                    </a:lnTo>
                    <a:lnTo>
                      <a:pt x="0" y="3"/>
                    </a:lnTo>
                    <a:lnTo>
                      <a:pt x="0" y="3"/>
                    </a:lnTo>
                    <a:lnTo>
                      <a:pt x="0" y="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30" name="Group 124">
              <a:extLst>
                <a:ext uri="{FF2B5EF4-FFF2-40B4-BE49-F238E27FC236}">
                  <a16:creationId xmlns:a16="http://schemas.microsoft.com/office/drawing/2014/main" id="{0566CC64-EE5B-4B48-8A52-9C178E232BDA}"/>
                </a:ext>
              </a:extLst>
            </p:cNvPr>
            <p:cNvGrpSpPr/>
            <p:nvPr/>
          </p:nvGrpSpPr>
          <p:grpSpPr>
            <a:xfrm>
              <a:off x="11011405" y="1851721"/>
              <a:ext cx="296300" cy="253102"/>
              <a:chOff x="6022975" y="5197475"/>
              <a:chExt cx="1404938" cy="1162051"/>
            </a:xfrm>
            <a:solidFill>
              <a:schemeClr val="bg2">
                <a:lumMod val="40000"/>
                <a:lumOff val="60000"/>
              </a:schemeClr>
            </a:solidFill>
          </p:grpSpPr>
          <p:sp>
            <p:nvSpPr>
              <p:cNvPr id="93" name="Freeform 39">
                <a:extLst>
                  <a:ext uri="{FF2B5EF4-FFF2-40B4-BE49-F238E27FC236}">
                    <a16:creationId xmlns:a16="http://schemas.microsoft.com/office/drawing/2014/main" id="{6B9FCF03-278C-4DE8-9FAD-76E23479759C}"/>
                  </a:ext>
                </a:extLst>
              </p:cNvPr>
              <p:cNvSpPr>
                <a:spLocks/>
              </p:cNvSpPr>
              <p:nvPr/>
            </p:nvSpPr>
            <p:spPr bwMode="auto">
              <a:xfrm>
                <a:off x="6022975" y="5197475"/>
                <a:ext cx="1404938" cy="1033463"/>
              </a:xfrm>
              <a:custGeom>
                <a:avLst/>
                <a:gdLst/>
                <a:ahLst/>
                <a:cxnLst>
                  <a:cxn ang="0">
                    <a:pos x="0" y="63"/>
                  </a:cxn>
                  <a:cxn ang="0">
                    <a:pos x="26" y="85"/>
                  </a:cxn>
                  <a:cxn ang="0">
                    <a:pos x="22" y="100"/>
                  </a:cxn>
                  <a:cxn ang="0">
                    <a:pos x="29" y="108"/>
                  </a:cxn>
                  <a:cxn ang="0">
                    <a:pos x="19" y="125"/>
                  </a:cxn>
                  <a:cxn ang="0">
                    <a:pos x="122" y="90"/>
                  </a:cxn>
                  <a:cxn ang="0">
                    <a:pos x="255" y="173"/>
                  </a:cxn>
                  <a:cxn ang="0">
                    <a:pos x="363" y="115"/>
                  </a:cxn>
                  <a:cxn ang="0">
                    <a:pos x="426" y="129"/>
                  </a:cxn>
                  <a:cxn ang="0">
                    <a:pos x="506" y="207"/>
                  </a:cxn>
                  <a:cxn ang="0">
                    <a:pos x="533" y="207"/>
                  </a:cxn>
                  <a:cxn ang="0">
                    <a:pos x="560" y="261"/>
                  </a:cxn>
                  <a:cxn ang="0">
                    <a:pos x="553" y="364"/>
                  </a:cxn>
                  <a:cxn ang="0">
                    <a:pos x="572" y="376"/>
                  </a:cxn>
                  <a:cxn ang="0">
                    <a:pos x="575" y="358"/>
                  </a:cxn>
                  <a:cxn ang="0">
                    <a:pos x="600" y="358"/>
                  </a:cxn>
                  <a:cxn ang="0">
                    <a:pos x="575" y="407"/>
                  </a:cxn>
                  <a:cxn ang="0">
                    <a:pos x="643" y="475"/>
                  </a:cxn>
                  <a:cxn ang="0">
                    <a:pos x="653" y="454"/>
                  </a:cxn>
                  <a:cxn ang="0">
                    <a:pos x="658" y="503"/>
                  </a:cxn>
                  <a:cxn ang="0">
                    <a:pos x="680" y="513"/>
                  </a:cxn>
                  <a:cxn ang="0">
                    <a:pos x="704" y="571"/>
                  </a:cxn>
                  <a:cxn ang="0">
                    <a:pos x="726" y="571"/>
                  </a:cxn>
                  <a:cxn ang="0">
                    <a:pos x="778" y="625"/>
                  </a:cxn>
                  <a:cxn ang="0">
                    <a:pos x="807" y="629"/>
                  </a:cxn>
                  <a:cxn ang="0">
                    <a:pos x="807" y="637"/>
                  </a:cxn>
                  <a:cxn ang="0">
                    <a:pos x="787" y="651"/>
                  </a:cxn>
                  <a:cxn ang="0">
                    <a:pos x="833" y="646"/>
                  </a:cxn>
                  <a:cxn ang="0">
                    <a:pos x="862" y="632"/>
                  </a:cxn>
                  <a:cxn ang="0">
                    <a:pos x="877" y="558"/>
                  </a:cxn>
                  <a:cxn ang="0">
                    <a:pos x="885" y="561"/>
                  </a:cxn>
                  <a:cxn ang="0">
                    <a:pos x="877" y="456"/>
                  </a:cxn>
                  <a:cxn ang="0">
                    <a:pos x="867" y="425"/>
                  </a:cxn>
                  <a:cxn ang="0">
                    <a:pos x="772" y="273"/>
                  </a:cxn>
                  <a:cxn ang="0">
                    <a:pos x="697" y="129"/>
                  </a:cxn>
                  <a:cxn ang="0">
                    <a:pos x="651" y="10"/>
                  </a:cxn>
                  <a:cxn ang="0">
                    <a:pos x="639" y="7"/>
                  </a:cxn>
                  <a:cxn ang="0">
                    <a:pos x="599" y="0"/>
                  </a:cxn>
                  <a:cxn ang="0">
                    <a:pos x="587" y="12"/>
                  </a:cxn>
                  <a:cxn ang="0">
                    <a:pos x="594" y="56"/>
                  </a:cxn>
                  <a:cxn ang="0">
                    <a:pos x="577" y="54"/>
                  </a:cxn>
                  <a:cxn ang="0">
                    <a:pos x="573" y="34"/>
                  </a:cxn>
                  <a:cxn ang="0">
                    <a:pos x="292" y="51"/>
                  </a:cxn>
                  <a:cxn ang="0">
                    <a:pos x="273" y="19"/>
                  </a:cxn>
                  <a:cxn ang="0">
                    <a:pos x="2" y="42"/>
                  </a:cxn>
                  <a:cxn ang="0">
                    <a:pos x="0" y="63"/>
                  </a:cxn>
                  <a:cxn ang="0">
                    <a:pos x="0" y="63"/>
                  </a:cxn>
                </a:cxnLst>
                <a:rect l="0" t="0" r="r" b="b"/>
                <a:pathLst>
                  <a:path w="885" h="651">
                    <a:moveTo>
                      <a:pt x="0" y="63"/>
                    </a:moveTo>
                    <a:lnTo>
                      <a:pt x="26" y="85"/>
                    </a:lnTo>
                    <a:lnTo>
                      <a:pt x="22" y="100"/>
                    </a:lnTo>
                    <a:lnTo>
                      <a:pt x="29" y="108"/>
                    </a:lnTo>
                    <a:lnTo>
                      <a:pt x="19" y="125"/>
                    </a:lnTo>
                    <a:lnTo>
                      <a:pt x="122" y="90"/>
                    </a:lnTo>
                    <a:lnTo>
                      <a:pt x="255" y="173"/>
                    </a:lnTo>
                    <a:lnTo>
                      <a:pt x="363" y="115"/>
                    </a:lnTo>
                    <a:lnTo>
                      <a:pt x="426" y="129"/>
                    </a:lnTo>
                    <a:lnTo>
                      <a:pt x="506" y="207"/>
                    </a:lnTo>
                    <a:lnTo>
                      <a:pt x="533" y="207"/>
                    </a:lnTo>
                    <a:lnTo>
                      <a:pt x="560" y="261"/>
                    </a:lnTo>
                    <a:lnTo>
                      <a:pt x="553" y="364"/>
                    </a:lnTo>
                    <a:lnTo>
                      <a:pt x="572" y="376"/>
                    </a:lnTo>
                    <a:lnTo>
                      <a:pt x="575" y="358"/>
                    </a:lnTo>
                    <a:lnTo>
                      <a:pt x="600" y="358"/>
                    </a:lnTo>
                    <a:lnTo>
                      <a:pt x="575" y="407"/>
                    </a:lnTo>
                    <a:lnTo>
                      <a:pt x="643" y="475"/>
                    </a:lnTo>
                    <a:lnTo>
                      <a:pt x="653" y="454"/>
                    </a:lnTo>
                    <a:lnTo>
                      <a:pt x="658" y="503"/>
                    </a:lnTo>
                    <a:lnTo>
                      <a:pt x="680" y="513"/>
                    </a:lnTo>
                    <a:lnTo>
                      <a:pt x="704" y="571"/>
                    </a:lnTo>
                    <a:lnTo>
                      <a:pt x="726" y="571"/>
                    </a:lnTo>
                    <a:lnTo>
                      <a:pt x="778" y="625"/>
                    </a:lnTo>
                    <a:lnTo>
                      <a:pt x="807" y="629"/>
                    </a:lnTo>
                    <a:lnTo>
                      <a:pt x="807" y="637"/>
                    </a:lnTo>
                    <a:lnTo>
                      <a:pt x="787" y="651"/>
                    </a:lnTo>
                    <a:lnTo>
                      <a:pt x="833" y="646"/>
                    </a:lnTo>
                    <a:lnTo>
                      <a:pt x="862" y="632"/>
                    </a:lnTo>
                    <a:lnTo>
                      <a:pt x="877" y="558"/>
                    </a:lnTo>
                    <a:lnTo>
                      <a:pt x="885" y="561"/>
                    </a:lnTo>
                    <a:lnTo>
                      <a:pt x="877" y="456"/>
                    </a:lnTo>
                    <a:lnTo>
                      <a:pt x="867" y="425"/>
                    </a:lnTo>
                    <a:lnTo>
                      <a:pt x="772" y="273"/>
                    </a:lnTo>
                    <a:lnTo>
                      <a:pt x="697" y="129"/>
                    </a:lnTo>
                    <a:lnTo>
                      <a:pt x="651" y="10"/>
                    </a:lnTo>
                    <a:lnTo>
                      <a:pt x="639" y="7"/>
                    </a:lnTo>
                    <a:lnTo>
                      <a:pt x="599" y="0"/>
                    </a:lnTo>
                    <a:lnTo>
                      <a:pt x="587" y="12"/>
                    </a:lnTo>
                    <a:lnTo>
                      <a:pt x="594" y="56"/>
                    </a:lnTo>
                    <a:lnTo>
                      <a:pt x="577" y="54"/>
                    </a:lnTo>
                    <a:lnTo>
                      <a:pt x="573" y="34"/>
                    </a:lnTo>
                    <a:lnTo>
                      <a:pt x="292" y="51"/>
                    </a:lnTo>
                    <a:lnTo>
                      <a:pt x="273" y="19"/>
                    </a:lnTo>
                    <a:lnTo>
                      <a:pt x="2" y="42"/>
                    </a:lnTo>
                    <a:lnTo>
                      <a:pt x="0" y="63"/>
                    </a:lnTo>
                    <a:lnTo>
                      <a:pt x="0" y="6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4" name="Freeform 40">
                <a:extLst>
                  <a:ext uri="{FF2B5EF4-FFF2-40B4-BE49-F238E27FC236}">
                    <a16:creationId xmlns:a16="http://schemas.microsoft.com/office/drawing/2014/main" id="{C3876BD9-8614-4AE3-A79D-E943A656895E}"/>
                  </a:ext>
                </a:extLst>
              </p:cNvPr>
              <p:cNvSpPr>
                <a:spLocks/>
              </p:cNvSpPr>
              <p:nvPr/>
            </p:nvSpPr>
            <p:spPr bwMode="auto">
              <a:xfrm>
                <a:off x="7178675" y="6316663"/>
                <a:ext cx="74613" cy="42863"/>
              </a:xfrm>
              <a:custGeom>
                <a:avLst/>
                <a:gdLst/>
                <a:ahLst/>
                <a:cxnLst>
                  <a:cxn ang="0">
                    <a:pos x="0" y="25"/>
                  </a:cxn>
                  <a:cxn ang="0">
                    <a:pos x="5" y="14"/>
                  </a:cxn>
                  <a:cxn ang="0">
                    <a:pos x="18" y="10"/>
                  </a:cxn>
                  <a:cxn ang="0">
                    <a:pos x="40" y="0"/>
                  </a:cxn>
                  <a:cxn ang="0">
                    <a:pos x="47" y="8"/>
                  </a:cxn>
                  <a:cxn ang="0">
                    <a:pos x="23" y="15"/>
                  </a:cxn>
                  <a:cxn ang="0">
                    <a:pos x="15" y="15"/>
                  </a:cxn>
                  <a:cxn ang="0">
                    <a:pos x="15" y="27"/>
                  </a:cxn>
                  <a:cxn ang="0">
                    <a:pos x="0" y="25"/>
                  </a:cxn>
                  <a:cxn ang="0">
                    <a:pos x="0" y="25"/>
                  </a:cxn>
                </a:cxnLst>
                <a:rect l="0" t="0" r="r" b="b"/>
                <a:pathLst>
                  <a:path w="47" h="27">
                    <a:moveTo>
                      <a:pt x="0" y="25"/>
                    </a:moveTo>
                    <a:lnTo>
                      <a:pt x="5" y="14"/>
                    </a:lnTo>
                    <a:lnTo>
                      <a:pt x="18" y="10"/>
                    </a:lnTo>
                    <a:lnTo>
                      <a:pt x="40" y="0"/>
                    </a:lnTo>
                    <a:lnTo>
                      <a:pt x="47" y="8"/>
                    </a:lnTo>
                    <a:lnTo>
                      <a:pt x="23" y="15"/>
                    </a:lnTo>
                    <a:lnTo>
                      <a:pt x="15" y="15"/>
                    </a:lnTo>
                    <a:lnTo>
                      <a:pt x="15" y="27"/>
                    </a:lnTo>
                    <a:lnTo>
                      <a:pt x="0" y="25"/>
                    </a:lnTo>
                    <a:lnTo>
                      <a:pt x="0" y="25"/>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5" name="Freeform 41">
                <a:extLst>
                  <a:ext uri="{FF2B5EF4-FFF2-40B4-BE49-F238E27FC236}">
                    <a16:creationId xmlns:a16="http://schemas.microsoft.com/office/drawing/2014/main" id="{8666D962-A040-4ED2-AA96-BE0B265BE1E1}"/>
                  </a:ext>
                </a:extLst>
              </p:cNvPr>
              <p:cNvSpPr>
                <a:spLocks/>
              </p:cNvSpPr>
              <p:nvPr/>
            </p:nvSpPr>
            <p:spPr bwMode="auto">
              <a:xfrm>
                <a:off x="7272338" y="6259513"/>
                <a:ext cx="96838" cy="65088"/>
              </a:xfrm>
              <a:custGeom>
                <a:avLst/>
                <a:gdLst/>
                <a:ahLst/>
                <a:cxnLst>
                  <a:cxn ang="0">
                    <a:pos x="5" y="41"/>
                  </a:cxn>
                  <a:cxn ang="0">
                    <a:pos x="61" y="0"/>
                  </a:cxn>
                  <a:cxn ang="0">
                    <a:pos x="0" y="36"/>
                  </a:cxn>
                  <a:cxn ang="0">
                    <a:pos x="5" y="41"/>
                  </a:cxn>
                  <a:cxn ang="0">
                    <a:pos x="5" y="41"/>
                  </a:cxn>
                </a:cxnLst>
                <a:rect l="0" t="0" r="r" b="b"/>
                <a:pathLst>
                  <a:path w="61" h="41">
                    <a:moveTo>
                      <a:pt x="5" y="41"/>
                    </a:moveTo>
                    <a:lnTo>
                      <a:pt x="61" y="0"/>
                    </a:lnTo>
                    <a:lnTo>
                      <a:pt x="0" y="36"/>
                    </a:lnTo>
                    <a:lnTo>
                      <a:pt x="5" y="41"/>
                    </a:lnTo>
                    <a:lnTo>
                      <a:pt x="5" y="41"/>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6" name="Freeform 42">
                <a:extLst>
                  <a:ext uri="{FF2B5EF4-FFF2-40B4-BE49-F238E27FC236}">
                    <a16:creationId xmlns:a16="http://schemas.microsoft.com/office/drawing/2014/main" id="{27097A47-5AEB-4E83-B86A-4277F39BA3F8}"/>
                  </a:ext>
                </a:extLst>
              </p:cNvPr>
              <p:cNvSpPr>
                <a:spLocks/>
              </p:cNvSpPr>
              <p:nvPr/>
            </p:nvSpPr>
            <p:spPr bwMode="auto">
              <a:xfrm>
                <a:off x="7372350" y="6200775"/>
                <a:ext cx="26988" cy="57150"/>
              </a:xfrm>
              <a:custGeom>
                <a:avLst/>
                <a:gdLst/>
                <a:ahLst/>
                <a:cxnLst>
                  <a:cxn ang="0">
                    <a:pos x="5" y="36"/>
                  </a:cxn>
                  <a:cxn ang="0">
                    <a:pos x="12" y="26"/>
                  </a:cxn>
                  <a:cxn ang="0">
                    <a:pos x="17" y="0"/>
                  </a:cxn>
                  <a:cxn ang="0">
                    <a:pos x="8" y="24"/>
                  </a:cxn>
                  <a:cxn ang="0">
                    <a:pos x="0" y="32"/>
                  </a:cxn>
                  <a:cxn ang="0">
                    <a:pos x="5" y="36"/>
                  </a:cxn>
                  <a:cxn ang="0">
                    <a:pos x="5" y="36"/>
                  </a:cxn>
                </a:cxnLst>
                <a:rect l="0" t="0" r="r" b="b"/>
                <a:pathLst>
                  <a:path w="17" h="36">
                    <a:moveTo>
                      <a:pt x="5" y="36"/>
                    </a:moveTo>
                    <a:lnTo>
                      <a:pt x="12" y="26"/>
                    </a:lnTo>
                    <a:lnTo>
                      <a:pt x="17" y="0"/>
                    </a:lnTo>
                    <a:lnTo>
                      <a:pt x="8" y="24"/>
                    </a:lnTo>
                    <a:lnTo>
                      <a:pt x="0" y="32"/>
                    </a:lnTo>
                    <a:lnTo>
                      <a:pt x="5" y="36"/>
                    </a:lnTo>
                    <a:lnTo>
                      <a:pt x="5" y="36"/>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31" name="Group 30">
              <a:extLst>
                <a:ext uri="{FF2B5EF4-FFF2-40B4-BE49-F238E27FC236}">
                  <a16:creationId xmlns:a16="http://schemas.microsoft.com/office/drawing/2014/main" id="{9A33A452-AD4A-4049-B334-8F6C84A06EAF}"/>
                </a:ext>
              </a:extLst>
            </p:cNvPr>
            <p:cNvGrpSpPr/>
            <p:nvPr/>
          </p:nvGrpSpPr>
          <p:grpSpPr>
            <a:xfrm>
              <a:off x="10318937" y="1052476"/>
              <a:ext cx="493352" cy="365155"/>
              <a:chOff x="4910987" y="1225050"/>
              <a:chExt cx="2339283" cy="1676513"/>
            </a:xfrm>
          </p:grpSpPr>
          <p:sp>
            <p:nvSpPr>
              <p:cNvPr id="89" name="Freeform 19">
                <a:extLst>
                  <a:ext uri="{FF2B5EF4-FFF2-40B4-BE49-F238E27FC236}">
                    <a16:creationId xmlns:a16="http://schemas.microsoft.com/office/drawing/2014/main" id="{A41E43F3-C146-486C-BE5D-A3A38D769B9D}"/>
                  </a:ext>
                </a:extLst>
              </p:cNvPr>
              <p:cNvSpPr>
                <a:spLocks/>
              </p:cNvSpPr>
              <p:nvPr/>
            </p:nvSpPr>
            <p:spPr bwMode="auto">
              <a:xfrm>
                <a:off x="4910987" y="1232393"/>
                <a:ext cx="1017588" cy="623888"/>
              </a:xfrm>
              <a:custGeom>
                <a:avLst/>
                <a:gdLst/>
                <a:ahLst/>
                <a:cxnLst>
                  <a:cxn ang="0">
                    <a:pos x="34" y="0"/>
                  </a:cxn>
                  <a:cxn ang="0">
                    <a:pos x="592" y="29"/>
                  </a:cxn>
                  <a:cxn ang="0">
                    <a:pos x="596" y="127"/>
                  </a:cxn>
                  <a:cxn ang="0">
                    <a:pos x="621" y="207"/>
                  </a:cxn>
                  <a:cxn ang="0">
                    <a:pos x="624" y="310"/>
                  </a:cxn>
                  <a:cxn ang="0">
                    <a:pos x="641" y="393"/>
                  </a:cxn>
                  <a:cxn ang="0">
                    <a:pos x="304" y="383"/>
                  </a:cxn>
                  <a:cxn ang="0">
                    <a:pos x="0" y="361"/>
                  </a:cxn>
                  <a:cxn ang="0">
                    <a:pos x="34" y="0"/>
                  </a:cxn>
                  <a:cxn ang="0">
                    <a:pos x="34" y="0"/>
                  </a:cxn>
                </a:cxnLst>
                <a:rect l="0" t="0" r="r" b="b"/>
                <a:pathLst>
                  <a:path w="641" h="393">
                    <a:moveTo>
                      <a:pt x="34" y="0"/>
                    </a:moveTo>
                    <a:lnTo>
                      <a:pt x="592" y="29"/>
                    </a:lnTo>
                    <a:lnTo>
                      <a:pt x="596" y="127"/>
                    </a:lnTo>
                    <a:lnTo>
                      <a:pt x="621" y="207"/>
                    </a:lnTo>
                    <a:lnTo>
                      <a:pt x="624" y="310"/>
                    </a:lnTo>
                    <a:lnTo>
                      <a:pt x="641" y="393"/>
                    </a:lnTo>
                    <a:lnTo>
                      <a:pt x="304" y="383"/>
                    </a:lnTo>
                    <a:lnTo>
                      <a:pt x="0" y="361"/>
                    </a:lnTo>
                    <a:lnTo>
                      <a:pt x="34" y="0"/>
                    </a:lnTo>
                    <a:lnTo>
                      <a:pt x="34" y="0"/>
                    </a:lnTo>
                    <a:close/>
                  </a:path>
                </a:pathLst>
              </a:custGeom>
              <a:solidFill>
                <a:srgbClr val="9966FF"/>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0" name="Freeform 24">
                <a:extLst>
                  <a:ext uri="{FF2B5EF4-FFF2-40B4-BE49-F238E27FC236}">
                    <a16:creationId xmlns:a16="http://schemas.microsoft.com/office/drawing/2014/main" id="{19BBF081-1556-45B0-9169-3527C6BDBAD6}"/>
                  </a:ext>
                </a:extLst>
              </p:cNvPr>
              <p:cNvSpPr>
                <a:spLocks/>
              </p:cNvSpPr>
              <p:nvPr/>
            </p:nvSpPr>
            <p:spPr bwMode="auto">
              <a:xfrm>
                <a:off x="5845869" y="1225050"/>
                <a:ext cx="1006475" cy="1095375"/>
              </a:xfrm>
              <a:custGeom>
                <a:avLst/>
                <a:gdLst/>
                <a:ahLst/>
                <a:cxnLst>
                  <a:cxn ang="0">
                    <a:pos x="4" y="131"/>
                  </a:cxn>
                  <a:cxn ang="0">
                    <a:pos x="29" y="211"/>
                  </a:cxn>
                  <a:cxn ang="0">
                    <a:pos x="32" y="314"/>
                  </a:cxn>
                  <a:cxn ang="0">
                    <a:pos x="49" y="397"/>
                  </a:cxn>
                  <a:cxn ang="0">
                    <a:pos x="26" y="439"/>
                  </a:cxn>
                  <a:cxn ang="0">
                    <a:pos x="60" y="470"/>
                  </a:cxn>
                  <a:cxn ang="0">
                    <a:pos x="58" y="690"/>
                  </a:cxn>
                  <a:cxn ang="0">
                    <a:pos x="521" y="680"/>
                  </a:cxn>
                  <a:cxn ang="0">
                    <a:pos x="512" y="638"/>
                  </a:cxn>
                  <a:cxn ang="0">
                    <a:pos x="463" y="600"/>
                  </a:cxn>
                  <a:cxn ang="0">
                    <a:pos x="438" y="573"/>
                  </a:cxn>
                  <a:cxn ang="0">
                    <a:pos x="375" y="534"/>
                  </a:cxn>
                  <a:cxn ang="0">
                    <a:pos x="377" y="470"/>
                  </a:cxn>
                  <a:cxn ang="0">
                    <a:pos x="363" y="429"/>
                  </a:cxn>
                  <a:cxn ang="0">
                    <a:pos x="416" y="368"/>
                  </a:cxn>
                  <a:cxn ang="0">
                    <a:pos x="412" y="307"/>
                  </a:cxn>
                  <a:cxn ang="0">
                    <a:pos x="497" y="244"/>
                  </a:cxn>
                  <a:cxn ang="0">
                    <a:pos x="517" y="209"/>
                  </a:cxn>
                  <a:cxn ang="0">
                    <a:pos x="634" y="148"/>
                  </a:cxn>
                  <a:cxn ang="0">
                    <a:pos x="582" y="126"/>
                  </a:cxn>
                  <a:cxn ang="0">
                    <a:pos x="536" y="129"/>
                  </a:cxn>
                  <a:cxn ang="0">
                    <a:pos x="526" y="112"/>
                  </a:cxn>
                  <a:cxn ang="0">
                    <a:pos x="441" y="111"/>
                  </a:cxn>
                  <a:cxn ang="0">
                    <a:pos x="385" y="95"/>
                  </a:cxn>
                  <a:cxn ang="0">
                    <a:pos x="268" y="83"/>
                  </a:cxn>
                  <a:cxn ang="0">
                    <a:pos x="251" y="63"/>
                  </a:cxn>
                  <a:cxn ang="0">
                    <a:pos x="204" y="43"/>
                  </a:cxn>
                  <a:cxn ang="0">
                    <a:pos x="195" y="0"/>
                  </a:cxn>
                  <a:cxn ang="0">
                    <a:pos x="165" y="0"/>
                  </a:cxn>
                  <a:cxn ang="0">
                    <a:pos x="165" y="33"/>
                  </a:cxn>
                  <a:cxn ang="0">
                    <a:pos x="0" y="33"/>
                  </a:cxn>
                  <a:cxn ang="0">
                    <a:pos x="4" y="131"/>
                  </a:cxn>
                  <a:cxn ang="0">
                    <a:pos x="4" y="131"/>
                  </a:cxn>
                </a:cxnLst>
                <a:rect l="0" t="0" r="r" b="b"/>
                <a:pathLst>
                  <a:path w="634" h="690">
                    <a:moveTo>
                      <a:pt x="4" y="131"/>
                    </a:moveTo>
                    <a:lnTo>
                      <a:pt x="29" y="211"/>
                    </a:lnTo>
                    <a:lnTo>
                      <a:pt x="32" y="314"/>
                    </a:lnTo>
                    <a:lnTo>
                      <a:pt x="49" y="397"/>
                    </a:lnTo>
                    <a:lnTo>
                      <a:pt x="26" y="439"/>
                    </a:lnTo>
                    <a:lnTo>
                      <a:pt x="60" y="470"/>
                    </a:lnTo>
                    <a:lnTo>
                      <a:pt x="58" y="690"/>
                    </a:lnTo>
                    <a:lnTo>
                      <a:pt x="521" y="680"/>
                    </a:lnTo>
                    <a:lnTo>
                      <a:pt x="512" y="638"/>
                    </a:lnTo>
                    <a:lnTo>
                      <a:pt x="463" y="600"/>
                    </a:lnTo>
                    <a:lnTo>
                      <a:pt x="438" y="573"/>
                    </a:lnTo>
                    <a:lnTo>
                      <a:pt x="375" y="534"/>
                    </a:lnTo>
                    <a:lnTo>
                      <a:pt x="377" y="470"/>
                    </a:lnTo>
                    <a:lnTo>
                      <a:pt x="363" y="429"/>
                    </a:lnTo>
                    <a:lnTo>
                      <a:pt x="416" y="368"/>
                    </a:lnTo>
                    <a:lnTo>
                      <a:pt x="412" y="307"/>
                    </a:lnTo>
                    <a:lnTo>
                      <a:pt x="497" y="244"/>
                    </a:lnTo>
                    <a:lnTo>
                      <a:pt x="517" y="209"/>
                    </a:lnTo>
                    <a:lnTo>
                      <a:pt x="634" y="148"/>
                    </a:lnTo>
                    <a:lnTo>
                      <a:pt x="582" y="126"/>
                    </a:lnTo>
                    <a:lnTo>
                      <a:pt x="536" y="129"/>
                    </a:lnTo>
                    <a:lnTo>
                      <a:pt x="526" y="112"/>
                    </a:lnTo>
                    <a:lnTo>
                      <a:pt x="441" y="111"/>
                    </a:lnTo>
                    <a:lnTo>
                      <a:pt x="385" y="95"/>
                    </a:lnTo>
                    <a:lnTo>
                      <a:pt x="268" y="83"/>
                    </a:lnTo>
                    <a:lnTo>
                      <a:pt x="251" y="63"/>
                    </a:lnTo>
                    <a:lnTo>
                      <a:pt x="204" y="43"/>
                    </a:lnTo>
                    <a:lnTo>
                      <a:pt x="195" y="0"/>
                    </a:lnTo>
                    <a:lnTo>
                      <a:pt x="165" y="0"/>
                    </a:lnTo>
                    <a:lnTo>
                      <a:pt x="165" y="33"/>
                    </a:lnTo>
                    <a:lnTo>
                      <a:pt x="0" y="33"/>
                    </a:lnTo>
                    <a:lnTo>
                      <a:pt x="4" y="131"/>
                    </a:lnTo>
                    <a:lnTo>
                      <a:pt x="4" y="131"/>
                    </a:lnTo>
                    <a:close/>
                  </a:path>
                </a:pathLst>
              </a:custGeom>
              <a:solidFill>
                <a:srgbClr val="9966FF"/>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1" name="Freeform 25">
                <a:extLst>
                  <a:ext uri="{FF2B5EF4-FFF2-40B4-BE49-F238E27FC236}">
                    <a16:creationId xmlns:a16="http://schemas.microsoft.com/office/drawing/2014/main" id="{ABD0CBA6-D5E1-434E-8B9D-B7FBFC208907}"/>
                  </a:ext>
                </a:extLst>
              </p:cNvPr>
              <p:cNvSpPr>
                <a:spLocks/>
              </p:cNvSpPr>
              <p:nvPr/>
            </p:nvSpPr>
            <p:spPr bwMode="auto">
              <a:xfrm>
                <a:off x="5923872" y="2304663"/>
                <a:ext cx="923925" cy="596900"/>
              </a:xfrm>
              <a:custGeom>
                <a:avLst/>
                <a:gdLst/>
                <a:ahLst/>
                <a:cxnLst>
                  <a:cxn ang="0">
                    <a:pos x="0" y="37"/>
                  </a:cxn>
                  <a:cxn ang="0">
                    <a:pos x="12" y="58"/>
                  </a:cxn>
                  <a:cxn ang="0">
                    <a:pos x="5" y="80"/>
                  </a:cxn>
                  <a:cxn ang="0">
                    <a:pos x="12" y="132"/>
                  </a:cxn>
                  <a:cxn ang="0">
                    <a:pos x="39" y="207"/>
                  </a:cxn>
                  <a:cxn ang="0">
                    <a:pos x="39" y="229"/>
                  </a:cxn>
                  <a:cxn ang="0">
                    <a:pos x="58" y="264"/>
                  </a:cxn>
                  <a:cxn ang="0">
                    <a:pos x="66" y="320"/>
                  </a:cxn>
                  <a:cxn ang="0">
                    <a:pos x="61" y="337"/>
                  </a:cxn>
                  <a:cxn ang="0">
                    <a:pos x="73" y="356"/>
                  </a:cxn>
                  <a:cxn ang="0">
                    <a:pos x="450" y="347"/>
                  </a:cxn>
                  <a:cxn ang="0">
                    <a:pos x="477" y="376"/>
                  </a:cxn>
                  <a:cxn ang="0">
                    <a:pos x="516" y="292"/>
                  </a:cxn>
                  <a:cxn ang="0">
                    <a:pos x="504" y="259"/>
                  </a:cxn>
                  <a:cxn ang="0">
                    <a:pos x="568" y="208"/>
                  </a:cxn>
                  <a:cxn ang="0">
                    <a:pos x="582" y="171"/>
                  </a:cxn>
                  <a:cxn ang="0">
                    <a:pos x="534" y="117"/>
                  </a:cxn>
                  <a:cxn ang="0">
                    <a:pos x="485" y="61"/>
                  </a:cxn>
                  <a:cxn ang="0">
                    <a:pos x="477" y="0"/>
                  </a:cxn>
                  <a:cxn ang="0">
                    <a:pos x="14" y="10"/>
                  </a:cxn>
                  <a:cxn ang="0">
                    <a:pos x="0" y="8"/>
                  </a:cxn>
                  <a:cxn ang="0">
                    <a:pos x="0" y="37"/>
                  </a:cxn>
                  <a:cxn ang="0">
                    <a:pos x="0" y="37"/>
                  </a:cxn>
                </a:cxnLst>
                <a:rect l="0" t="0" r="r" b="b"/>
                <a:pathLst>
                  <a:path w="582" h="376">
                    <a:moveTo>
                      <a:pt x="0" y="37"/>
                    </a:moveTo>
                    <a:lnTo>
                      <a:pt x="12" y="58"/>
                    </a:lnTo>
                    <a:lnTo>
                      <a:pt x="5" y="80"/>
                    </a:lnTo>
                    <a:lnTo>
                      <a:pt x="12" y="132"/>
                    </a:lnTo>
                    <a:lnTo>
                      <a:pt x="39" y="207"/>
                    </a:lnTo>
                    <a:lnTo>
                      <a:pt x="39" y="229"/>
                    </a:lnTo>
                    <a:lnTo>
                      <a:pt x="58" y="264"/>
                    </a:lnTo>
                    <a:lnTo>
                      <a:pt x="66" y="320"/>
                    </a:lnTo>
                    <a:lnTo>
                      <a:pt x="61" y="337"/>
                    </a:lnTo>
                    <a:lnTo>
                      <a:pt x="73" y="356"/>
                    </a:lnTo>
                    <a:lnTo>
                      <a:pt x="450" y="347"/>
                    </a:lnTo>
                    <a:lnTo>
                      <a:pt x="477" y="376"/>
                    </a:lnTo>
                    <a:lnTo>
                      <a:pt x="516" y="292"/>
                    </a:lnTo>
                    <a:lnTo>
                      <a:pt x="504" y="259"/>
                    </a:lnTo>
                    <a:lnTo>
                      <a:pt x="568" y="208"/>
                    </a:lnTo>
                    <a:lnTo>
                      <a:pt x="582" y="171"/>
                    </a:lnTo>
                    <a:lnTo>
                      <a:pt x="534" y="117"/>
                    </a:lnTo>
                    <a:lnTo>
                      <a:pt x="485" y="61"/>
                    </a:lnTo>
                    <a:lnTo>
                      <a:pt x="477" y="0"/>
                    </a:lnTo>
                    <a:lnTo>
                      <a:pt x="14" y="10"/>
                    </a:lnTo>
                    <a:lnTo>
                      <a:pt x="0" y="8"/>
                    </a:lnTo>
                    <a:lnTo>
                      <a:pt x="0" y="37"/>
                    </a:lnTo>
                    <a:lnTo>
                      <a:pt x="0" y="37"/>
                    </a:lnTo>
                    <a:close/>
                  </a:path>
                </a:pathLst>
              </a:custGeom>
              <a:solidFill>
                <a:srgbClr val="9966FF"/>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92" name="Freeform 31">
                <a:extLst>
                  <a:ext uri="{FF2B5EF4-FFF2-40B4-BE49-F238E27FC236}">
                    <a16:creationId xmlns:a16="http://schemas.microsoft.com/office/drawing/2014/main" id="{15D03638-3C3E-43B4-AD3D-571C8AFB3E98}"/>
                  </a:ext>
                </a:extLst>
              </p:cNvPr>
              <p:cNvSpPr>
                <a:spLocks/>
              </p:cNvSpPr>
              <p:nvPr/>
            </p:nvSpPr>
            <p:spPr bwMode="auto">
              <a:xfrm>
                <a:off x="6429532" y="1657972"/>
                <a:ext cx="820738" cy="836613"/>
              </a:xfrm>
              <a:custGeom>
                <a:avLst/>
                <a:gdLst/>
                <a:ahLst/>
                <a:cxnLst>
                  <a:cxn ang="0">
                    <a:pos x="14" y="200"/>
                  </a:cxn>
                  <a:cxn ang="0">
                    <a:pos x="12" y="264"/>
                  </a:cxn>
                  <a:cxn ang="0">
                    <a:pos x="75" y="303"/>
                  </a:cxn>
                  <a:cxn ang="0">
                    <a:pos x="100" y="330"/>
                  </a:cxn>
                  <a:cxn ang="0">
                    <a:pos x="149" y="368"/>
                  </a:cxn>
                  <a:cxn ang="0">
                    <a:pos x="158" y="410"/>
                  </a:cxn>
                  <a:cxn ang="0">
                    <a:pos x="166" y="471"/>
                  </a:cxn>
                  <a:cxn ang="0">
                    <a:pos x="215" y="527"/>
                  </a:cxn>
                  <a:cxn ang="0">
                    <a:pos x="471" y="512"/>
                  </a:cxn>
                  <a:cxn ang="0">
                    <a:pos x="456" y="430"/>
                  </a:cxn>
                  <a:cxn ang="0">
                    <a:pos x="480" y="307"/>
                  </a:cxn>
                  <a:cxn ang="0">
                    <a:pos x="478" y="273"/>
                  </a:cxn>
                  <a:cxn ang="0">
                    <a:pos x="517" y="176"/>
                  </a:cxn>
                  <a:cxn ang="0">
                    <a:pos x="507" y="173"/>
                  </a:cxn>
                  <a:cxn ang="0">
                    <a:pos x="483" y="229"/>
                  </a:cxn>
                  <a:cxn ang="0">
                    <a:pos x="463" y="232"/>
                  </a:cxn>
                  <a:cxn ang="0">
                    <a:pos x="453" y="256"/>
                  </a:cxn>
                  <a:cxn ang="0">
                    <a:pos x="432" y="271"/>
                  </a:cxn>
                  <a:cxn ang="0">
                    <a:pos x="448" y="220"/>
                  </a:cxn>
                  <a:cxn ang="0">
                    <a:pos x="463" y="200"/>
                  </a:cxn>
                  <a:cxn ang="0">
                    <a:pos x="436" y="127"/>
                  </a:cxn>
                  <a:cxn ang="0">
                    <a:pos x="417" y="122"/>
                  </a:cxn>
                  <a:cxn ang="0">
                    <a:pos x="409" y="105"/>
                  </a:cxn>
                  <a:cxn ang="0">
                    <a:pos x="209" y="42"/>
                  </a:cxn>
                  <a:cxn ang="0">
                    <a:pos x="185" y="30"/>
                  </a:cxn>
                  <a:cxn ang="0">
                    <a:pos x="170" y="42"/>
                  </a:cxn>
                  <a:cxn ang="0">
                    <a:pos x="164" y="39"/>
                  </a:cxn>
                  <a:cxn ang="0">
                    <a:pos x="173" y="17"/>
                  </a:cxn>
                  <a:cxn ang="0">
                    <a:pos x="178" y="3"/>
                  </a:cxn>
                  <a:cxn ang="0">
                    <a:pos x="171" y="0"/>
                  </a:cxn>
                  <a:cxn ang="0">
                    <a:pos x="90" y="34"/>
                  </a:cxn>
                  <a:cxn ang="0">
                    <a:pos x="80" y="34"/>
                  </a:cxn>
                  <a:cxn ang="0">
                    <a:pos x="64" y="27"/>
                  </a:cxn>
                  <a:cxn ang="0">
                    <a:pos x="49" y="37"/>
                  </a:cxn>
                  <a:cxn ang="0">
                    <a:pos x="53" y="98"/>
                  </a:cxn>
                  <a:cxn ang="0">
                    <a:pos x="0" y="159"/>
                  </a:cxn>
                  <a:cxn ang="0">
                    <a:pos x="14" y="200"/>
                  </a:cxn>
                  <a:cxn ang="0">
                    <a:pos x="14" y="200"/>
                  </a:cxn>
                </a:cxnLst>
                <a:rect l="0" t="0" r="r" b="b"/>
                <a:pathLst>
                  <a:path w="517" h="527">
                    <a:moveTo>
                      <a:pt x="14" y="200"/>
                    </a:moveTo>
                    <a:lnTo>
                      <a:pt x="12" y="264"/>
                    </a:lnTo>
                    <a:lnTo>
                      <a:pt x="75" y="303"/>
                    </a:lnTo>
                    <a:lnTo>
                      <a:pt x="100" y="330"/>
                    </a:lnTo>
                    <a:lnTo>
                      <a:pt x="149" y="368"/>
                    </a:lnTo>
                    <a:lnTo>
                      <a:pt x="158" y="410"/>
                    </a:lnTo>
                    <a:lnTo>
                      <a:pt x="166" y="471"/>
                    </a:lnTo>
                    <a:lnTo>
                      <a:pt x="215" y="527"/>
                    </a:lnTo>
                    <a:lnTo>
                      <a:pt x="471" y="512"/>
                    </a:lnTo>
                    <a:lnTo>
                      <a:pt x="456" y="430"/>
                    </a:lnTo>
                    <a:lnTo>
                      <a:pt x="480" y="307"/>
                    </a:lnTo>
                    <a:lnTo>
                      <a:pt x="478" y="273"/>
                    </a:lnTo>
                    <a:lnTo>
                      <a:pt x="517" y="176"/>
                    </a:lnTo>
                    <a:lnTo>
                      <a:pt x="507" y="173"/>
                    </a:lnTo>
                    <a:lnTo>
                      <a:pt x="483" y="229"/>
                    </a:lnTo>
                    <a:lnTo>
                      <a:pt x="463" y="232"/>
                    </a:lnTo>
                    <a:lnTo>
                      <a:pt x="453" y="256"/>
                    </a:lnTo>
                    <a:lnTo>
                      <a:pt x="432" y="271"/>
                    </a:lnTo>
                    <a:lnTo>
                      <a:pt x="448" y="220"/>
                    </a:lnTo>
                    <a:lnTo>
                      <a:pt x="463" y="200"/>
                    </a:lnTo>
                    <a:lnTo>
                      <a:pt x="436" y="127"/>
                    </a:lnTo>
                    <a:lnTo>
                      <a:pt x="417" y="122"/>
                    </a:lnTo>
                    <a:lnTo>
                      <a:pt x="409" y="105"/>
                    </a:lnTo>
                    <a:lnTo>
                      <a:pt x="209" y="42"/>
                    </a:lnTo>
                    <a:lnTo>
                      <a:pt x="185" y="30"/>
                    </a:lnTo>
                    <a:lnTo>
                      <a:pt x="170" y="42"/>
                    </a:lnTo>
                    <a:lnTo>
                      <a:pt x="164" y="39"/>
                    </a:lnTo>
                    <a:lnTo>
                      <a:pt x="173" y="17"/>
                    </a:lnTo>
                    <a:lnTo>
                      <a:pt x="178" y="3"/>
                    </a:lnTo>
                    <a:lnTo>
                      <a:pt x="171" y="0"/>
                    </a:lnTo>
                    <a:lnTo>
                      <a:pt x="90" y="34"/>
                    </a:lnTo>
                    <a:lnTo>
                      <a:pt x="80" y="34"/>
                    </a:lnTo>
                    <a:lnTo>
                      <a:pt x="64" y="27"/>
                    </a:lnTo>
                    <a:lnTo>
                      <a:pt x="49" y="37"/>
                    </a:lnTo>
                    <a:lnTo>
                      <a:pt x="53" y="98"/>
                    </a:lnTo>
                    <a:lnTo>
                      <a:pt x="0" y="159"/>
                    </a:lnTo>
                    <a:lnTo>
                      <a:pt x="14" y="200"/>
                    </a:lnTo>
                    <a:lnTo>
                      <a:pt x="14" y="200"/>
                    </a:lnTo>
                    <a:close/>
                  </a:path>
                </a:pathLst>
              </a:custGeom>
              <a:solidFill>
                <a:srgbClr val="9966FF"/>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32" name="Group 31">
              <a:extLst>
                <a:ext uri="{FF2B5EF4-FFF2-40B4-BE49-F238E27FC236}">
                  <a16:creationId xmlns:a16="http://schemas.microsoft.com/office/drawing/2014/main" id="{D03BDDFD-3097-4A13-98E3-54B368994F36}"/>
                </a:ext>
              </a:extLst>
            </p:cNvPr>
            <p:cNvGrpSpPr/>
            <p:nvPr/>
          </p:nvGrpSpPr>
          <p:grpSpPr>
            <a:xfrm>
              <a:off x="11012674" y="1437011"/>
              <a:ext cx="280648" cy="320153"/>
              <a:chOff x="8172712" y="3127229"/>
              <a:chExt cx="1330725" cy="1469900"/>
            </a:xfrm>
            <a:solidFill>
              <a:schemeClr val="bg2">
                <a:lumMod val="40000"/>
                <a:lumOff val="60000"/>
              </a:schemeClr>
            </a:solidFill>
          </p:grpSpPr>
          <p:grpSp>
            <p:nvGrpSpPr>
              <p:cNvPr id="83" name="Group 82">
                <a:extLst>
                  <a:ext uri="{FF2B5EF4-FFF2-40B4-BE49-F238E27FC236}">
                    <a16:creationId xmlns:a16="http://schemas.microsoft.com/office/drawing/2014/main" id="{392868A7-E39A-4D0E-9083-046358891318}"/>
                  </a:ext>
                </a:extLst>
              </p:cNvPr>
              <p:cNvGrpSpPr/>
              <p:nvPr/>
            </p:nvGrpSpPr>
            <p:grpSpPr>
              <a:xfrm>
                <a:off x="8172712" y="3617641"/>
                <a:ext cx="1319213" cy="979488"/>
                <a:chOff x="8060952" y="3770041"/>
                <a:chExt cx="1319213" cy="979488"/>
              </a:xfrm>
              <a:grpFill/>
            </p:grpSpPr>
            <p:sp>
              <p:nvSpPr>
                <p:cNvPr id="87" name="Freeform 48">
                  <a:extLst>
                    <a:ext uri="{FF2B5EF4-FFF2-40B4-BE49-F238E27FC236}">
                      <a16:creationId xmlns:a16="http://schemas.microsoft.com/office/drawing/2014/main" id="{B8F16514-2685-4BA1-A628-F977BFD119D0}"/>
                    </a:ext>
                  </a:extLst>
                </p:cNvPr>
                <p:cNvSpPr>
                  <a:spLocks/>
                </p:cNvSpPr>
                <p:nvPr/>
              </p:nvSpPr>
              <p:spPr bwMode="auto">
                <a:xfrm>
                  <a:off x="8060952" y="3770041"/>
                  <a:ext cx="1319213" cy="576263"/>
                </a:xfrm>
                <a:custGeom>
                  <a:avLst/>
                  <a:gdLst/>
                  <a:ahLst/>
                  <a:cxnLst>
                    <a:cxn ang="0">
                      <a:pos x="0" y="312"/>
                    </a:cxn>
                    <a:cxn ang="0">
                      <a:pos x="119" y="296"/>
                    </a:cxn>
                    <a:cxn ang="0">
                      <a:pos x="190" y="263"/>
                    </a:cxn>
                    <a:cxn ang="0">
                      <a:pos x="323" y="249"/>
                    </a:cxn>
                    <a:cxn ang="0">
                      <a:pos x="377" y="283"/>
                    </a:cxn>
                    <a:cxn ang="0">
                      <a:pos x="463" y="271"/>
                    </a:cxn>
                    <a:cxn ang="0">
                      <a:pos x="594" y="363"/>
                    </a:cxn>
                    <a:cxn ang="0">
                      <a:pos x="645" y="351"/>
                    </a:cxn>
                    <a:cxn ang="0">
                      <a:pos x="718" y="246"/>
                    </a:cxn>
                    <a:cxn ang="0">
                      <a:pos x="777" y="224"/>
                    </a:cxn>
                    <a:cxn ang="0">
                      <a:pos x="794" y="193"/>
                    </a:cxn>
                    <a:cxn ang="0">
                      <a:pos x="731" y="203"/>
                    </a:cxn>
                    <a:cxn ang="0">
                      <a:pos x="714" y="183"/>
                    </a:cxn>
                    <a:cxn ang="0">
                      <a:pos x="753" y="173"/>
                    </a:cxn>
                    <a:cxn ang="0">
                      <a:pos x="752" y="159"/>
                    </a:cxn>
                    <a:cxn ang="0">
                      <a:pos x="709" y="144"/>
                    </a:cxn>
                    <a:cxn ang="0">
                      <a:pos x="765" y="124"/>
                    </a:cxn>
                    <a:cxn ang="0">
                      <a:pos x="762" y="146"/>
                    </a:cxn>
                    <a:cxn ang="0">
                      <a:pos x="797" y="146"/>
                    </a:cxn>
                    <a:cxn ang="0">
                      <a:pos x="818" y="107"/>
                    </a:cxn>
                    <a:cxn ang="0">
                      <a:pos x="831" y="105"/>
                    </a:cxn>
                    <a:cxn ang="0">
                      <a:pos x="823" y="73"/>
                    </a:cxn>
                    <a:cxn ang="0">
                      <a:pos x="797" y="105"/>
                    </a:cxn>
                    <a:cxn ang="0">
                      <a:pos x="772" y="32"/>
                    </a:cxn>
                    <a:cxn ang="0">
                      <a:pos x="789" y="29"/>
                    </a:cxn>
                    <a:cxn ang="0">
                      <a:pos x="813" y="49"/>
                    </a:cxn>
                    <a:cxn ang="0">
                      <a:pos x="796" y="15"/>
                    </a:cxn>
                    <a:cxn ang="0">
                      <a:pos x="777" y="0"/>
                    </a:cxn>
                    <a:cxn ang="0">
                      <a:pos x="480" y="56"/>
                    </a:cxn>
                    <a:cxn ang="0">
                      <a:pos x="236" y="86"/>
                    </a:cxn>
                    <a:cxn ang="0">
                      <a:pos x="202" y="152"/>
                    </a:cxn>
                    <a:cxn ang="0">
                      <a:pos x="148" y="164"/>
                    </a:cxn>
                    <a:cxn ang="0">
                      <a:pos x="124" y="196"/>
                    </a:cxn>
                    <a:cxn ang="0">
                      <a:pos x="29" y="252"/>
                    </a:cxn>
                    <a:cxn ang="0">
                      <a:pos x="24" y="273"/>
                    </a:cxn>
                    <a:cxn ang="0">
                      <a:pos x="0" y="285"/>
                    </a:cxn>
                    <a:cxn ang="0">
                      <a:pos x="0" y="312"/>
                    </a:cxn>
                    <a:cxn ang="0">
                      <a:pos x="0" y="312"/>
                    </a:cxn>
                  </a:cxnLst>
                  <a:rect l="0" t="0" r="r" b="b"/>
                  <a:pathLst>
                    <a:path w="831" h="363">
                      <a:moveTo>
                        <a:pt x="0" y="312"/>
                      </a:moveTo>
                      <a:lnTo>
                        <a:pt x="119" y="296"/>
                      </a:lnTo>
                      <a:lnTo>
                        <a:pt x="190" y="263"/>
                      </a:lnTo>
                      <a:lnTo>
                        <a:pt x="323" y="249"/>
                      </a:lnTo>
                      <a:lnTo>
                        <a:pt x="377" y="283"/>
                      </a:lnTo>
                      <a:lnTo>
                        <a:pt x="463" y="271"/>
                      </a:lnTo>
                      <a:lnTo>
                        <a:pt x="594" y="363"/>
                      </a:lnTo>
                      <a:lnTo>
                        <a:pt x="645" y="351"/>
                      </a:lnTo>
                      <a:lnTo>
                        <a:pt x="718" y="246"/>
                      </a:lnTo>
                      <a:lnTo>
                        <a:pt x="777" y="224"/>
                      </a:lnTo>
                      <a:lnTo>
                        <a:pt x="794" y="193"/>
                      </a:lnTo>
                      <a:lnTo>
                        <a:pt x="731" y="203"/>
                      </a:lnTo>
                      <a:lnTo>
                        <a:pt x="714" y="183"/>
                      </a:lnTo>
                      <a:lnTo>
                        <a:pt x="753" y="173"/>
                      </a:lnTo>
                      <a:lnTo>
                        <a:pt x="752" y="159"/>
                      </a:lnTo>
                      <a:lnTo>
                        <a:pt x="709" y="144"/>
                      </a:lnTo>
                      <a:lnTo>
                        <a:pt x="765" y="124"/>
                      </a:lnTo>
                      <a:lnTo>
                        <a:pt x="762" y="146"/>
                      </a:lnTo>
                      <a:lnTo>
                        <a:pt x="797" y="146"/>
                      </a:lnTo>
                      <a:lnTo>
                        <a:pt x="818" y="107"/>
                      </a:lnTo>
                      <a:lnTo>
                        <a:pt x="831" y="105"/>
                      </a:lnTo>
                      <a:lnTo>
                        <a:pt x="823" y="73"/>
                      </a:lnTo>
                      <a:lnTo>
                        <a:pt x="797" y="105"/>
                      </a:lnTo>
                      <a:lnTo>
                        <a:pt x="772" y="32"/>
                      </a:lnTo>
                      <a:lnTo>
                        <a:pt x="789" y="29"/>
                      </a:lnTo>
                      <a:lnTo>
                        <a:pt x="813" y="49"/>
                      </a:lnTo>
                      <a:lnTo>
                        <a:pt x="796" y="15"/>
                      </a:lnTo>
                      <a:lnTo>
                        <a:pt x="777" y="0"/>
                      </a:lnTo>
                      <a:lnTo>
                        <a:pt x="480" y="56"/>
                      </a:lnTo>
                      <a:lnTo>
                        <a:pt x="236" y="86"/>
                      </a:lnTo>
                      <a:lnTo>
                        <a:pt x="202" y="152"/>
                      </a:lnTo>
                      <a:lnTo>
                        <a:pt x="148" y="164"/>
                      </a:lnTo>
                      <a:lnTo>
                        <a:pt x="124" y="196"/>
                      </a:lnTo>
                      <a:lnTo>
                        <a:pt x="29" y="252"/>
                      </a:lnTo>
                      <a:lnTo>
                        <a:pt x="24" y="273"/>
                      </a:lnTo>
                      <a:lnTo>
                        <a:pt x="0" y="285"/>
                      </a:lnTo>
                      <a:lnTo>
                        <a:pt x="0" y="312"/>
                      </a:lnTo>
                      <a:lnTo>
                        <a:pt x="0" y="312"/>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88" name="Freeform 49">
                  <a:extLst>
                    <a:ext uri="{FF2B5EF4-FFF2-40B4-BE49-F238E27FC236}">
                      <a16:creationId xmlns:a16="http://schemas.microsoft.com/office/drawing/2014/main" id="{7AEE17BC-9664-4EA3-AE32-E6C2482DBAE7}"/>
                    </a:ext>
                  </a:extLst>
                </p:cNvPr>
                <p:cNvSpPr>
                  <a:spLocks/>
                </p:cNvSpPr>
                <p:nvPr/>
              </p:nvSpPr>
              <p:spPr bwMode="auto">
                <a:xfrm>
                  <a:off x="8218115" y="4165329"/>
                  <a:ext cx="785813" cy="584200"/>
                </a:xfrm>
                <a:custGeom>
                  <a:avLst/>
                  <a:gdLst/>
                  <a:ahLst/>
                  <a:cxnLst>
                    <a:cxn ang="0">
                      <a:pos x="20" y="47"/>
                    </a:cxn>
                    <a:cxn ang="0">
                      <a:pos x="91" y="14"/>
                    </a:cxn>
                    <a:cxn ang="0">
                      <a:pos x="224" y="0"/>
                    </a:cxn>
                    <a:cxn ang="0">
                      <a:pos x="278" y="34"/>
                    </a:cxn>
                    <a:cxn ang="0">
                      <a:pos x="364" y="22"/>
                    </a:cxn>
                    <a:cxn ang="0">
                      <a:pos x="495" y="114"/>
                    </a:cxn>
                    <a:cxn ang="0">
                      <a:pos x="437" y="183"/>
                    </a:cxn>
                    <a:cxn ang="0">
                      <a:pos x="441" y="213"/>
                    </a:cxn>
                    <a:cxn ang="0">
                      <a:pos x="341" y="303"/>
                    </a:cxn>
                    <a:cxn ang="0">
                      <a:pos x="325" y="307"/>
                    </a:cxn>
                    <a:cxn ang="0">
                      <a:pos x="317" y="334"/>
                    </a:cxn>
                    <a:cxn ang="0">
                      <a:pos x="297" y="319"/>
                    </a:cxn>
                    <a:cxn ang="0">
                      <a:pos x="315" y="342"/>
                    </a:cxn>
                    <a:cxn ang="0">
                      <a:pos x="297" y="368"/>
                    </a:cxn>
                    <a:cxn ang="0">
                      <a:pos x="278" y="364"/>
                    </a:cxn>
                    <a:cxn ang="0">
                      <a:pos x="210" y="259"/>
                    </a:cxn>
                    <a:cxn ang="0">
                      <a:pos x="64" y="127"/>
                    </a:cxn>
                    <a:cxn ang="0">
                      <a:pos x="0" y="86"/>
                    </a:cxn>
                    <a:cxn ang="0">
                      <a:pos x="20" y="47"/>
                    </a:cxn>
                    <a:cxn ang="0">
                      <a:pos x="20" y="47"/>
                    </a:cxn>
                  </a:cxnLst>
                  <a:rect l="0" t="0" r="r" b="b"/>
                  <a:pathLst>
                    <a:path w="495" h="368">
                      <a:moveTo>
                        <a:pt x="20" y="47"/>
                      </a:moveTo>
                      <a:lnTo>
                        <a:pt x="91" y="14"/>
                      </a:lnTo>
                      <a:lnTo>
                        <a:pt x="224" y="0"/>
                      </a:lnTo>
                      <a:lnTo>
                        <a:pt x="278" y="34"/>
                      </a:lnTo>
                      <a:lnTo>
                        <a:pt x="364" y="22"/>
                      </a:lnTo>
                      <a:lnTo>
                        <a:pt x="495" y="114"/>
                      </a:lnTo>
                      <a:lnTo>
                        <a:pt x="437" y="183"/>
                      </a:lnTo>
                      <a:lnTo>
                        <a:pt x="441" y="213"/>
                      </a:lnTo>
                      <a:lnTo>
                        <a:pt x="341" y="303"/>
                      </a:lnTo>
                      <a:lnTo>
                        <a:pt x="325" y="307"/>
                      </a:lnTo>
                      <a:lnTo>
                        <a:pt x="317" y="334"/>
                      </a:lnTo>
                      <a:lnTo>
                        <a:pt x="297" y="319"/>
                      </a:lnTo>
                      <a:lnTo>
                        <a:pt x="315" y="342"/>
                      </a:lnTo>
                      <a:lnTo>
                        <a:pt x="297" y="368"/>
                      </a:lnTo>
                      <a:lnTo>
                        <a:pt x="278" y="364"/>
                      </a:lnTo>
                      <a:lnTo>
                        <a:pt x="210" y="259"/>
                      </a:lnTo>
                      <a:lnTo>
                        <a:pt x="64" y="127"/>
                      </a:lnTo>
                      <a:lnTo>
                        <a:pt x="0" y="86"/>
                      </a:lnTo>
                      <a:lnTo>
                        <a:pt x="20" y="47"/>
                      </a:lnTo>
                      <a:lnTo>
                        <a:pt x="20" y="47"/>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84" name="Group 83">
                <a:extLst>
                  <a:ext uri="{FF2B5EF4-FFF2-40B4-BE49-F238E27FC236}">
                    <a16:creationId xmlns:a16="http://schemas.microsoft.com/office/drawing/2014/main" id="{562877E7-756F-4470-AF0A-C2228A8ECE05}"/>
                  </a:ext>
                </a:extLst>
              </p:cNvPr>
              <p:cNvGrpSpPr/>
              <p:nvPr/>
            </p:nvGrpSpPr>
            <p:grpSpPr>
              <a:xfrm>
                <a:off x="8295349" y="3127229"/>
                <a:ext cx="1208088" cy="658813"/>
                <a:chOff x="8129215" y="3201399"/>
                <a:chExt cx="1208088" cy="658813"/>
              </a:xfrm>
              <a:grpFill/>
            </p:grpSpPr>
            <p:sp>
              <p:nvSpPr>
                <p:cNvPr id="85" name="Freeform 46">
                  <a:extLst>
                    <a:ext uri="{FF2B5EF4-FFF2-40B4-BE49-F238E27FC236}">
                      <a16:creationId xmlns:a16="http://schemas.microsoft.com/office/drawing/2014/main" id="{CD84CB64-7DE7-4771-9DD6-A2BD26639C9A}"/>
                    </a:ext>
                  </a:extLst>
                </p:cNvPr>
                <p:cNvSpPr>
                  <a:spLocks/>
                </p:cNvSpPr>
                <p:nvPr/>
              </p:nvSpPr>
              <p:spPr bwMode="auto">
                <a:xfrm>
                  <a:off x="8129215" y="3201399"/>
                  <a:ext cx="1195388" cy="658813"/>
                </a:xfrm>
                <a:custGeom>
                  <a:avLst/>
                  <a:gdLst/>
                  <a:ahLst/>
                  <a:cxnLst>
                    <a:cxn ang="0">
                      <a:pos x="69" y="371"/>
                    </a:cxn>
                    <a:cxn ang="0">
                      <a:pos x="69" y="360"/>
                    </a:cxn>
                    <a:cxn ang="0">
                      <a:pos x="119" y="313"/>
                    </a:cxn>
                    <a:cxn ang="0">
                      <a:pos x="146" y="283"/>
                    </a:cxn>
                    <a:cxn ang="0">
                      <a:pos x="173" y="313"/>
                    </a:cxn>
                    <a:cxn ang="0">
                      <a:pos x="256" y="281"/>
                    </a:cxn>
                    <a:cxn ang="0">
                      <a:pos x="293" y="274"/>
                    </a:cxn>
                    <a:cxn ang="0">
                      <a:pos x="314" y="250"/>
                    </a:cxn>
                    <a:cxn ang="0">
                      <a:pos x="346" y="123"/>
                    </a:cxn>
                    <a:cxn ang="0">
                      <a:pos x="381" y="138"/>
                    </a:cxn>
                    <a:cxn ang="0">
                      <a:pos x="449" y="0"/>
                    </a:cxn>
                    <a:cxn ang="0">
                      <a:pos x="502" y="30"/>
                    </a:cxn>
                    <a:cxn ang="0">
                      <a:pos x="510" y="5"/>
                    </a:cxn>
                    <a:cxn ang="0">
                      <a:pos x="536" y="11"/>
                    </a:cxn>
                    <a:cxn ang="0">
                      <a:pos x="583" y="55"/>
                    </a:cxn>
                    <a:cxn ang="0">
                      <a:pos x="566" y="96"/>
                    </a:cxn>
                    <a:cxn ang="0">
                      <a:pos x="573" y="115"/>
                    </a:cxn>
                    <a:cxn ang="0">
                      <a:pos x="593" y="106"/>
                    </a:cxn>
                    <a:cxn ang="0">
                      <a:pos x="609" y="125"/>
                    </a:cxn>
                    <a:cxn ang="0">
                      <a:pos x="681" y="149"/>
                    </a:cxn>
                    <a:cxn ang="0">
                      <a:pos x="614" y="145"/>
                    </a:cxn>
                    <a:cxn ang="0">
                      <a:pos x="685" y="208"/>
                    </a:cxn>
                    <a:cxn ang="0">
                      <a:pos x="639" y="201"/>
                    </a:cxn>
                    <a:cxn ang="0">
                      <a:pos x="731" y="259"/>
                    </a:cxn>
                    <a:cxn ang="0">
                      <a:pos x="753" y="298"/>
                    </a:cxn>
                    <a:cxn ang="0">
                      <a:pos x="737" y="293"/>
                    </a:cxn>
                    <a:cxn ang="0">
                      <a:pos x="734" y="303"/>
                    </a:cxn>
                    <a:cxn ang="0">
                      <a:pos x="437" y="359"/>
                    </a:cxn>
                    <a:cxn ang="0">
                      <a:pos x="193" y="389"/>
                    </a:cxn>
                    <a:cxn ang="0">
                      <a:pos x="0" y="415"/>
                    </a:cxn>
                    <a:cxn ang="0">
                      <a:pos x="69" y="371"/>
                    </a:cxn>
                    <a:cxn ang="0">
                      <a:pos x="69" y="371"/>
                    </a:cxn>
                  </a:cxnLst>
                  <a:rect l="0" t="0" r="r" b="b"/>
                  <a:pathLst>
                    <a:path w="753" h="415">
                      <a:moveTo>
                        <a:pt x="69" y="371"/>
                      </a:moveTo>
                      <a:lnTo>
                        <a:pt x="69" y="360"/>
                      </a:lnTo>
                      <a:lnTo>
                        <a:pt x="119" y="313"/>
                      </a:lnTo>
                      <a:lnTo>
                        <a:pt x="146" y="283"/>
                      </a:lnTo>
                      <a:lnTo>
                        <a:pt x="173" y="313"/>
                      </a:lnTo>
                      <a:lnTo>
                        <a:pt x="256" y="281"/>
                      </a:lnTo>
                      <a:lnTo>
                        <a:pt x="293" y="274"/>
                      </a:lnTo>
                      <a:lnTo>
                        <a:pt x="314" y="250"/>
                      </a:lnTo>
                      <a:lnTo>
                        <a:pt x="346" y="123"/>
                      </a:lnTo>
                      <a:lnTo>
                        <a:pt x="381" y="138"/>
                      </a:lnTo>
                      <a:lnTo>
                        <a:pt x="449" y="0"/>
                      </a:lnTo>
                      <a:lnTo>
                        <a:pt x="502" y="30"/>
                      </a:lnTo>
                      <a:lnTo>
                        <a:pt x="510" y="5"/>
                      </a:lnTo>
                      <a:lnTo>
                        <a:pt x="536" y="11"/>
                      </a:lnTo>
                      <a:lnTo>
                        <a:pt x="583" y="55"/>
                      </a:lnTo>
                      <a:lnTo>
                        <a:pt x="566" y="96"/>
                      </a:lnTo>
                      <a:lnTo>
                        <a:pt x="573" y="115"/>
                      </a:lnTo>
                      <a:lnTo>
                        <a:pt x="593" y="106"/>
                      </a:lnTo>
                      <a:lnTo>
                        <a:pt x="609" y="125"/>
                      </a:lnTo>
                      <a:lnTo>
                        <a:pt x="681" y="149"/>
                      </a:lnTo>
                      <a:lnTo>
                        <a:pt x="614" y="145"/>
                      </a:lnTo>
                      <a:lnTo>
                        <a:pt x="685" y="208"/>
                      </a:lnTo>
                      <a:lnTo>
                        <a:pt x="639" y="201"/>
                      </a:lnTo>
                      <a:lnTo>
                        <a:pt x="731" y="259"/>
                      </a:lnTo>
                      <a:lnTo>
                        <a:pt x="753" y="298"/>
                      </a:lnTo>
                      <a:lnTo>
                        <a:pt x="737" y="293"/>
                      </a:lnTo>
                      <a:lnTo>
                        <a:pt x="734" y="303"/>
                      </a:lnTo>
                      <a:lnTo>
                        <a:pt x="437" y="359"/>
                      </a:lnTo>
                      <a:lnTo>
                        <a:pt x="193" y="389"/>
                      </a:lnTo>
                      <a:lnTo>
                        <a:pt x="0" y="415"/>
                      </a:lnTo>
                      <a:lnTo>
                        <a:pt x="69" y="371"/>
                      </a:lnTo>
                      <a:lnTo>
                        <a:pt x="69" y="371"/>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86" name="Freeform 47">
                  <a:extLst>
                    <a:ext uri="{FF2B5EF4-FFF2-40B4-BE49-F238E27FC236}">
                      <a16:creationId xmlns:a16="http://schemas.microsoft.com/office/drawing/2014/main" id="{56877A02-23BF-48AE-A9E9-8B82DC22120E}"/>
                    </a:ext>
                  </a:extLst>
                </p:cNvPr>
                <p:cNvSpPr>
                  <a:spLocks/>
                </p:cNvSpPr>
                <p:nvPr/>
              </p:nvSpPr>
              <p:spPr bwMode="auto">
                <a:xfrm>
                  <a:off x="9272215" y="3383961"/>
                  <a:ext cx="65088" cy="163513"/>
                </a:xfrm>
                <a:custGeom>
                  <a:avLst/>
                  <a:gdLst/>
                  <a:ahLst/>
                  <a:cxnLst>
                    <a:cxn ang="0">
                      <a:pos x="0" y="103"/>
                    </a:cxn>
                    <a:cxn ang="0">
                      <a:pos x="14" y="74"/>
                    </a:cxn>
                    <a:cxn ang="0">
                      <a:pos x="29" y="57"/>
                    </a:cxn>
                    <a:cxn ang="0">
                      <a:pos x="41" y="0"/>
                    </a:cxn>
                    <a:cxn ang="0">
                      <a:pos x="16" y="13"/>
                    </a:cxn>
                    <a:cxn ang="0">
                      <a:pos x="0" y="68"/>
                    </a:cxn>
                    <a:cxn ang="0">
                      <a:pos x="0" y="103"/>
                    </a:cxn>
                    <a:cxn ang="0">
                      <a:pos x="0" y="103"/>
                    </a:cxn>
                  </a:cxnLst>
                  <a:rect l="0" t="0" r="r" b="b"/>
                  <a:pathLst>
                    <a:path w="41" h="103">
                      <a:moveTo>
                        <a:pt x="0" y="103"/>
                      </a:moveTo>
                      <a:lnTo>
                        <a:pt x="14" y="74"/>
                      </a:lnTo>
                      <a:lnTo>
                        <a:pt x="29" y="57"/>
                      </a:lnTo>
                      <a:lnTo>
                        <a:pt x="41" y="0"/>
                      </a:lnTo>
                      <a:lnTo>
                        <a:pt x="16" y="13"/>
                      </a:lnTo>
                      <a:lnTo>
                        <a:pt x="0" y="68"/>
                      </a:lnTo>
                      <a:lnTo>
                        <a:pt x="0" y="103"/>
                      </a:lnTo>
                      <a:lnTo>
                        <a:pt x="0" y="10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grpSp>
          <p:nvGrpSpPr>
            <p:cNvPr id="33" name="Group 32">
              <a:extLst>
                <a:ext uri="{FF2B5EF4-FFF2-40B4-BE49-F238E27FC236}">
                  <a16:creationId xmlns:a16="http://schemas.microsoft.com/office/drawing/2014/main" id="{DF0F0F61-A89C-41DE-890B-3E282F000F49}"/>
                </a:ext>
              </a:extLst>
            </p:cNvPr>
            <p:cNvGrpSpPr/>
            <p:nvPr/>
          </p:nvGrpSpPr>
          <p:grpSpPr>
            <a:xfrm>
              <a:off x="11130043" y="1103847"/>
              <a:ext cx="245745" cy="183949"/>
              <a:chOff x="7324464" y="2026099"/>
              <a:chExt cx="1165226" cy="844551"/>
            </a:xfrm>
            <a:solidFill>
              <a:schemeClr val="bg2">
                <a:lumMod val="40000"/>
                <a:lumOff val="60000"/>
              </a:schemeClr>
            </a:solidFill>
          </p:grpSpPr>
          <p:sp>
            <p:nvSpPr>
              <p:cNvPr id="81" name="Freeform 53">
                <a:extLst>
                  <a:ext uri="{FF2B5EF4-FFF2-40B4-BE49-F238E27FC236}">
                    <a16:creationId xmlns:a16="http://schemas.microsoft.com/office/drawing/2014/main" id="{6BA828EC-C8BF-479D-A0A8-0020E73BF4E7}"/>
                  </a:ext>
                </a:extLst>
              </p:cNvPr>
              <p:cNvSpPr>
                <a:spLocks/>
              </p:cNvSpPr>
              <p:nvPr/>
            </p:nvSpPr>
            <p:spPr bwMode="auto">
              <a:xfrm>
                <a:off x="7324464" y="2026099"/>
                <a:ext cx="917575" cy="800100"/>
              </a:xfrm>
              <a:custGeom>
                <a:avLst/>
                <a:gdLst/>
                <a:ahLst/>
                <a:cxnLst>
                  <a:cxn ang="0">
                    <a:pos x="19" y="461"/>
                  </a:cxn>
                  <a:cxn ang="0">
                    <a:pos x="395" y="392"/>
                  </a:cxn>
                  <a:cxn ang="0">
                    <a:pos x="436" y="432"/>
                  </a:cxn>
                  <a:cxn ang="0">
                    <a:pos x="473" y="453"/>
                  </a:cxn>
                  <a:cxn ang="0">
                    <a:pos x="556" y="480"/>
                  </a:cxn>
                  <a:cxn ang="0">
                    <a:pos x="563" y="504"/>
                  </a:cxn>
                  <a:cxn ang="0">
                    <a:pos x="577" y="473"/>
                  </a:cxn>
                  <a:cxn ang="0">
                    <a:pos x="578" y="429"/>
                  </a:cxn>
                  <a:cxn ang="0">
                    <a:pos x="563" y="349"/>
                  </a:cxn>
                  <a:cxn ang="0">
                    <a:pos x="561" y="265"/>
                  </a:cxn>
                  <a:cxn ang="0">
                    <a:pos x="522" y="141"/>
                  </a:cxn>
                  <a:cxn ang="0">
                    <a:pos x="516" y="87"/>
                  </a:cxn>
                  <a:cxn ang="0">
                    <a:pos x="490" y="0"/>
                  </a:cxn>
                  <a:cxn ang="0">
                    <a:pos x="368" y="27"/>
                  </a:cxn>
                  <a:cxn ang="0">
                    <a:pos x="300" y="100"/>
                  </a:cxn>
                  <a:cxn ang="0">
                    <a:pos x="297" y="119"/>
                  </a:cxn>
                  <a:cxn ang="0">
                    <a:pos x="258" y="161"/>
                  </a:cxn>
                  <a:cxn ang="0">
                    <a:pos x="268" y="176"/>
                  </a:cxn>
                  <a:cxn ang="0">
                    <a:pos x="275" y="188"/>
                  </a:cxn>
                  <a:cxn ang="0">
                    <a:pos x="270" y="192"/>
                  </a:cxn>
                  <a:cxn ang="0">
                    <a:pos x="282" y="209"/>
                  </a:cxn>
                  <a:cxn ang="0">
                    <a:pos x="283" y="224"/>
                  </a:cxn>
                  <a:cxn ang="0">
                    <a:pos x="246" y="258"/>
                  </a:cxn>
                  <a:cxn ang="0">
                    <a:pos x="190" y="275"/>
                  </a:cxn>
                  <a:cxn ang="0">
                    <a:pos x="177" y="285"/>
                  </a:cxn>
                  <a:cxn ang="0">
                    <a:pos x="155" y="276"/>
                  </a:cxn>
                  <a:cxn ang="0">
                    <a:pos x="94" y="283"/>
                  </a:cxn>
                  <a:cxn ang="0">
                    <a:pos x="46" y="302"/>
                  </a:cxn>
                  <a:cxn ang="0">
                    <a:pos x="46" y="324"/>
                  </a:cxn>
                  <a:cxn ang="0">
                    <a:pos x="56" y="341"/>
                  </a:cxn>
                  <a:cxn ang="0">
                    <a:pos x="63" y="339"/>
                  </a:cxn>
                  <a:cxn ang="0">
                    <a:pos x="70" y="360"/>
                  </a:cxn>
                  <a:cxn ang="0">
                    <a:pos x="58" y="368"/>
                  </a:cxn>
                  <a:cxn ang="0">
                    <a:pos x="51" y="385"/>
                  </a:cxn>
                  <a:cxn ang="0">
                    <a:pos x="0" y="432"/>
                  </a:cxn>
                  <a:cxn ang="0">
                    <a:pos x="19" y="461"/>
                  </a:cxn>
                  <a:cxn ang="0">
                    <a:pos x="19" y="461"/>
                  </a:cxn>
                </a:cxnLst>
                <a:rect l="0" t="0" r="r" b="b"/>
                <a:pathLst>
                  <a:path w="578" h="504">
                    <a:moveTo>
                      <a:pt x="19" y="461"/>
                    </a:moveTo>
                    <a:lnTo>
                      <a:pt x="395" y="392"/>
                    </a:lnTo>
                    <a:lnTo>
                      <a:pt x="436" y="432"/>
                    </a:lnTo>
                    <a:lnTo>
                      <a:pt x="473" y="453"/>
                    </a:lnTo>
                    <a:lnTo>
                      <a:pt x="556" y="480"/>
                    </a:lnTo>
                    <a:lnTo>
                      <a:pt x="563" y="504"/>
                    </a:lnTo>
                    <a:lnTo>
                      <a:pt x="577" y="473"/>
                    </a:lnTo>
                    <a:lnTo>
                      <a:pt x="578" y="429"/>
                    </a:lnTo>
                    <a:lnTo>
                      <a:pt x="563" y="349"/>
                    </a:lnTo>
                    <a:lnTo>
                      <a:pt x="561" y="265"/>
                    </a:lnTo>
                    <a:lnTo>
                      <a:pt x="522" y="141"/>
                    </a:lnTo>
                    <a:lnTo>
                      <a:pt x="516" y="87"/>
                    </a:lnTo>
                    <a:lnTo>
                      <a:pt x="490" y="0"/>
                    </a:lnTo>
                    <a:lnTo>
                      <a:pt x="368" y="27"/>
                    </a:lnTo>
                    <a:lnTo>
                      <a:pt x="300" y="100"/>
                    </a:lnTo>
                    <a:lnTo>
                      <a:pt x="297" y="119"/>
                    </a:lnTo>
                    <a:lnTo>
                      <a:pt x="258" y="161"/>
                    </a:lnTo>
                    <a:lnTo>
                      <a:pt x="268" y="176"/>
                    </a:lnTo>
                    <a:lnTo>
                      <a:pt x="275" y="188"/>
                    </a:lnTo>
                    <a:lnTo>
                      <a:pt x="270" y="192"/>
                    </a:lnTo>
                    <a:lnTo>
                      <a:pt x="282" y="209"/>
                    </a:lnTo>
                    <a:lnTo>
                      <a:pt x="283" y="224"/>
                    </a:lnTo>
                    <a:lnTo>
                      <a:pt x="246" y="258"/>
                    </a:lnTo>
                    <a:lnTo>
                      <a:pt x="190" y="275"/>
                    </a:lnTo>
                    <a:lnTo>
                      <a:pt x="177" y="285"/>
                    </a:lnTo>
                    <a:lnTo>
                      <a:pt x="155" y="276"/>
                    </a:lnTo>
                    <a:lnTo>
                      <a:pt x="94" y="283"/>
                    </a:lnTo>
                    <a:lnTo>
                      <a:pt x="46" y="302"/>
                    </a:lnTo>
                    <a:lnTo>
                      <a:pt x="46" y="324"/>
                    </a:lnTo>
                    <a:lnTo>
                      <a:pt x="56" y="341"/>
                    </a:lnTo>
                    <a:lnTo>
                      <a:pt x="63" y="339"/>
                    </a:lnTo>
                    <a:lnTo>
                      <a:pt x="70" y="360"/>
                    </a:lnTo>
                    <a:lnTo>
                      <a:pt x="58" y="368"/>
                    </a:lnTo>
                    <a:lnTo>
                      <a:pt x="51" y="385"/>
                    </a:lnTo>
                    <a:lnTo>
                      <a:pt x="0" y="432"/>
                    </a:lnTo>
                    <a:lnTo>
                      <a:pt x="19" y="461"/>
                    </a:lnTo>
                    <a:lnTo>
                      <a:pt x="19" y="461"/>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82" name="Freeform 55">
                <a:extLst>
                  <a:ext uri="{FF2B5EF4-FFF2-40B4-BE49-F238E27FC236}">
                    <a16:creationId xmlns:a16="http://schemas.microsoft.com/office/drawing/2014/main" id="{2208B403-37E5-49A6-B865-FB6C428C760A}"/>
                  </a:ext>
                </a:extLst>
              </p:cNvPr>
              <p:cNvSpPr>
                <a:spLocks/>
              </p:cNvSpPr>
              <p:nvPr/>
            </p:nvSpPr>
            <p:spPr bwMode="auto">
              <a:xfrm>
                <a:off x="8205527" y="2707137"/>
                <a:ext cx="284163" cy="163513"/>
              </a:xfrm>
              <a:custGeom>
                <a:avLst/>
                <a:gdLst/>
                <a:ahLst/>
                <a:cxnLst>
                  <a:cxn ang="0">
                    <a:pos x="13" y="103"/>
                  </a:cxn>
                  <a:cxn ang="0">
                    <a:pos x="76" y="68"/>
                  </a:cxn>
                  <a:cxn ang="0">
                    <a:pos x="118" y="47"/>
                  </a:cxn>
                  <a:cxn ang="0">
                    <a:pos x="74" y="80"/>
                  </a:cxn>
                  <a:cxn ang="0">
                    <a:pos x="78" y="81"/>
                  </a:cxn>
                  <a:cxn ang="0">
                    <a:pos x="145" y="36"/>
                  </a:cxn>
                  <a:cxn ang="0">
                    <a:pos x="179" y="5"/>
                  </a:cxn>
                  <a:cxn ang="0">
                    <a:pos x="176" y="0"/>
                  </a:cxn>
                  <a:cxn ang="0">
                    <a:pos x="145" y="17"/>
                  </a:cxn>
                  <a:cxn ang="0">
                    <a:pos x="142" y="15"/>
                  </a:cxn>
                  <a:cxn ang="0">
                    <a:pos x="127" y="36"/>
                  </a:cxn>
                  <a:cxn ang="0">
                    <a:pos x="117" y="36"/>
                  </a:cxn>
                  <a:cxn ang="0">
                    <a:pos x="140" y="0"/>
                  </a:cxn>
                  <a:cxn ang="0">
                    <a:pos x="117" y="25"/>
                  </a:cxn>
                  <a:cxn ang="0">
                    <a:pos x="35" y="54"/>
                  </a:cxn>
                  <a:cxn ang="0">
                    <a:pos x="20" y="75"/>
                  </a:cxn>
                  <a:cxn ang="0">
                    <a:pos x="6" y="78"/>
                  </a:cxn>
                  <a:cxn ang="0">
                    <a:pos x="0" y="93"/>
                  </a:cxn>
                  <a:cxn ang="0">
                    <a:pos x="13" y="103"/>
                  </a:cxn>
                  <a:cxn ang="0">
                    <a:pos x="13" y="103"/>
                  </a:cxn>
                </a:cxnLst>
                <a:rect l="0" t="0" r="r" b="b"/>
                <a:pathLst>
                  <a:path w="179" h="103">
                    <a:moveTo>
                      <a:pt x="13" y="103"/>
                    </a:moveTo>
                    <a:lnTo>
                      <a:pt x="76" y="68"/>
                    </a:lnTo>
                    <a:lnTo>
                      <a:pt x="118" y="47"/>
                    </a:lnTo>
                    <a:lnTo>
                      <a:pt x="74" y="80"/>
                    </a:lnTo>
                    <a:lnTo>
                      <a:pt x="78" y="81"/>
                    </a:lnTo>
                    <a:lnTo>
                      <a:pt x="145" y="36"/>
                    </a:lnTo>
                    <a:lnTo>
                      <a:pt x="179" y="5"/>
                    </a:lnTo>
                    <a:lnTo>
                      <a:pt x="176" y="0"/>
                    </a:lnTo>
                    <a:lnTo>
                      <a:pt x="145" y="17"/>
                    </a:lnTo>
                    <a:lnTo>
                      <a:pt x="142" y="15"/>
                    </a:lnTo>
                    <a:lnTo>
                      <a:pt x="127" y="36"/>
                    </a:lnTo>
                    <a:lnTo>
                      <a:pt x="117" y="36"/>
                    </a:lnTo>
                    <a:lnTo>
                      <a:pt x="140" y="0"/>
                    </a:lnTo>
                    <a:lnTo>
                      <a:pt x="117" y="25"/>
                    </a:lnTo>
                    <a:lnTo>
                      <a:pt x="35" y="54"/>
                    </a:lnTo>
                    <a:lnTo>
                      <a:pt x="20" y="75"/>
                    </a:lnTo>
                    <a:lnTo>
                      <a:pt x="6" y="78"/>
                    </a:lnTo>
                    <a:lnTo>
                      <a:pt x="0" y="93"/>
                    </a:lnTo>
                    <a:lnTo>
                      <a:pt x="13" y="103"/>
                    </a:lnTo>
                    <a:lnTo>
                      <a:pt x="13" y="10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34" name="Group 123">
              <a:extLst>
                <a:ext uri="{FF2B5EF4-FFF2-40B4-BE49-F238E27FC236}">
                  <a16:creationId xmlns:a16="http://schemas.microsoft.com/office/drawing/2014/main" id="{8CA2E70B-F709-4193-8889-8D2217F9BBC4}"/>
                </a:ext>
              </a:extLst>
            </p:cNvPr>
            <p:cNvGrpSpPr/>
            <p:nvPr/>
          </p:nvGrpSpPr>
          <p:grpSpPr>
            <a:xfrm>
              <a:off x="11313271" y="964888"/>
              <a:ext cx="181128" cy="293557"/>
              <a:chOff x="7737475" y="1708150"/>
              <a:chExt cx="858838" cy="1347788"/>
            </a:xfrm>
            <a:solidFill>
              <a:schemeClr val="bg2">
                <a:lumMod val="40000"/>
                <a:lumOff val="60000"/>
              </a:schemeClr>
            </a:solidFill>
          </p:grpSpPr>
          <p:sp>
            <p:nvSpPr>
              <p:cNvPr id="73" name="Freeform 56">
                <a:extLst>
                  <a:ext uri="{FF2B5EF4-FFF2-40B4-BE49-F238E27FC236}">
                    <a16:creationId xmlns:a16="http://schemas.microsoft.com/office/drawing/2014/main" id="{C71BDCC8-9692-46D1-9497-26354B4D3EC7}"/>
                  </a:ext>
                </a:extLst>
              </p:cNvPr>
              <p:cNvSpPr>
                <a:spLocks/>
              </p:cNvSpPr>
              <p:nvPr/>
            </p:nvSpPr>
            <p:spPr bwMode="auto">
              <a:xfrm>
                <a:off x="7853363" y="2808288"/>
                <a:ext cx="266700" cy="247650"/>
              </a:xfrm>
              <a:custGeom>
                <a:avLst/>
                <a:gdLst/>
                <a:ahLst/>
                <a:cxnLst>
                  <a:cxn ang="0">
                    <a:pos x="15" y="112"/>
                  </a:cxn>
                  <a:cxn ang="0">
                    <a:pos x="14" y="156"/>
                  </a:cxn>
                  <a:cxn ang="0">
                    <a:pos x="27" y="153"/>
                  </a:cxn>
                  <a:cxn ang="0">
                    <a:pos x="59" y="129"/>
                  </a:cxn>
                  <a:cxn ang="0">
                    <a:pos x="70" y="109"/>
                  </a:cxn>
                  <a:cxn ang="0">
                    <a:pos x="76" y="112"/>
                  </a:cxn>
                  <a:cxn ang="0">
                    <a:pos x="121" y="100"/>
                  </a:cxn>
                  <a:cxn ang="0">
                    <a:pos x="121" y="93"/>
                  </a:cxn>
                  <a:cxn ang="0">
                    <a:pos x="129" y="97"/>
                  </a:cxn>
                  <a:cxn ang="0">
                    <a:pos x="137" y="90"/>
                  </a:cxn>
                  <a:cxn ang="0">
                    <a:pos x="149" y="88"/>
                  </a:cxn>
                  <a:cxn ang="0">
                    <a:pos x="168" y="80"/>
                  </a:cxn>
                  <a:cxn ang="0">
                    <a:pos x="151" y="0"/>
                  </a:cxn>
                  <a:cxn ang="0">
                    <a:pos x="0" y="32"/>
                  </a:cxn>
                  <a:cxn ang="0">
                    <a:pos x="15" y="112"/>
                  </a:cxn>
                  <a:cxn ang="0">
                    <a:pos x="15" y="112"/>
                  </a:cxn>
                </a:cxnLst>
                <a:rect l="0" t="0" r="r" b="b"/>
                <a:pathLst>
                  <a:path w="168" h="156">
                    <a:moveTo>
                      <a:pt x="15" y="112"/>
                    </a:moveTo>
                    <a:lnTo>
                      <a:pt x="14" y="156"/>
                    </a:lnTo>
                    <a:lnTo>
                      <a:pt x="27" y="153"/>
                    </a:lnTo>
                    <a:lnTo>
                      <a:pt x="59" y="129"/>
                    </a:lnTo>
                    <a:lnTo>
                      <a:pt x="70" y="109"/>
                    </a:lnTo>
                    <a:lnTo>
                      <a:pt x="76" y="112"/>
                    </a:lnTo>
                    <a:lnTo>
                      <a:pt x="121" y="100"/>
                    </a:lnTo>
                    <a:lnTo>
                      <a:pt x="121" y="93"/>
                    </a:lnTo>
                    <a:lnTo>
                      <a:pt x="129" y="97"/>
                    </a:lnTo>
                    <a:lnTo>
                      <a:pt x="137" y="90"/>
                    </a:lnTo>
                    <a:lnTo>
                      <a:pt x="149" y="88"/>
                    </a:lnTo>
                    <a:lnTo>
                      <a:pt x="168" y="80"/>
                    </a:lnTo>
                    <a:lnTo>
                      <a:pt x="151" y="0"/>
                    </a:lnTo>
                    <a:lnTo>
                      <a:pt x="0" y="32"/>
                    </a:lnTo>
                    <a:lnTo>
                      <a:pt x="15" y="112"/>
                    </a:lnTo>
                    <a:lnTo>
                      <a:pt x="15" y="112"/>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4" name="Freeform 57">
                <a:extLst>
                  <a:ext uri="{FF2B5EF4-FFF2-40B4-BE49-F238E27FC236}">
                    <a16:creationId xmlns:a16="http://schemas.microsoft.com/office/drawing/2014/main" id="{0BAD3AF3-A03C-4822-AF25-BD6B9D8DDAC2}"/>
                  </a:ext>
                </a:extLst>
              </p:cNvPr>
              <p:cNvSpPr>
                <a:spLocks/>
              </p:cNvSpPr>
              <p:nvPr/>
            </p:nvSpPr>
            <p:spPr bwMode="auto">
              <a:xfrm>
                <a:off x="8093075" y="2795588"/>
                <a:ext cx="119063" cy="139700"/>
              </a:xfrm>
              <a:custGeom>
                <a:avLst/>
                <a:gdLst/>
                <a:ahLst/>
                <a:cxnLst>
                  <a:cxn ang="0">
                    <a:pos x="17" y="88"/>
                  </a:cxn>
                  <a:cxn ang="0">
                    <a:pos x="48" y="76"/>
                  </a:cxn>
                  <a:cxn ang="0">
                    <a:pos x="49" y="40"/>
                  </a:cxn>
                  <a:cxn ang="0">
                    <a:pos x="58" y="49"/>
                  </a:cxn>
                  <a:cxn ang="0">
                    <a:pos x="59" y="66"/>
                  </a:cxn>
                  <a:cxn ang="0">
                    <a:pos x="66" y="64"/>
                  </a:cxn>
                  <a:cxn ang="0">
                    <a:pos x="75" y="49"/>
                  </a:cxn>
                  <a:cxn ang="0">
                    <a:pos x="66" y="30"/>
                  </a:cxn>
                  <a:cxn ang="0">
                    <a:pos x="49" y="27"/>
                  </a:cxn>
                  <a:cxn ang="0">
                    <a:pos x="37" y="3"/>
                  </a:cxn>
                  <a:cxn ang="0">
                    <a:pos x="27" y="0"/>
                  </a:cxn>
                  <a:cxn ang="0">
                    <a:pos x="0" y="8"/>
                  </a:cxn>
                  <a:cxn ang="0">
                    <a:pos x="17" y="88"/>
                  </a:cxn>
                  <a:cxn ang="0">
                    <a:pos x="17" y="88"/>
                  </a:cxn>
                </a:cxnLst>
                <a:rect l="0" t="0" r="r" b="b"/>
                <a:pathLst>
                  <a:path w="75" h="88">
                    <a:moveTo>
                      <a:pt x="17" y="88"/>
                    </a:moveTo>
                    <a:lnTo>
                      <a:pt x="48" y="76"/>
                    </a:lnTo>
                    <a:lnTo>
                      <a:pt x="49" y="40"/>
                    </a:lnTo>
                    <a:lnTo>
                      <a:pt x="58" y="49"/>
                    </a:lnTo>
                    <a:lnTo>
                      <a:pt x="59" y="66"/>
                    </a:lnTo>
                    <a:lnTo>
                      <a:pt x="66" y="64"/>
                    </a:lnTo>
                    <a:lnTo>
                      <a:pt x="75" y="49"/>
                    </a:lnTo>
                    <a:lnTo>
                      <a:pt x="66" y="30"/>
                    </a:lnTo>
                    <a:lnTo>
                      <a:pt x="49" y="27"/>
                    </a:lnTo>
                    <a:lnTo>
                      <a:pt x="37" y="3"/>
                    </a:lnTo>
                    <a:lnTo>
                      <a:pt x="27" y="0"/>
                    </a:lnTo>
                    <a:lnTo>
                      <a:pt x="0" y="8"/>
                    </a:lnTo>
                    <a:lnTo>
                      <a:pt x="17" y="88"/>
                    </a:lnTo>
                    <a:lnTo>
                      <a:pt x="17" y="88"/>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5" name="Freeform 58">
                <a:extLst>
                  <a:ext uri="{FF2B5EF4-FFF2-40B4-BE49-F238E27FC236}">
                    <a16:creationId xmlns:a16="http://schemas.microsoft.com/office/drawing/2014/main" id="{A9A62498-A0DC-46D3-AC89-DD78746A8EE7}"/>
                  </a:ext>
                </a:extLst>
              </p:cNvPr>
              <p:cNvSpPr>
                <a:spLocks/>
              </p:cNvSpPr>
              <p:nvPr/>
            </p:nvSpPr>
            <p:spPr bwMode="auto">
              <a:xfrm>
                <a:off x="7850188" y="2620963"/>
                <a:ext cx="517525" cy="252413"/>
              </a:xfrm>
              <a:custGeom>
                <a:avLst/>
                <a:gdLst/>
                <a:ahLst/>
                <a:cxnLst>
                  <a:cxn ang="0">
                    <a:pos x="2" y="150"/>
                  </a:cxn>
                  <a:cxn ang="0">
                    <a:pos x="153" y="118"/>
                  </a:cxn>
                  <a:cxn ang="0">
                    <a:pos x="180" y="110"/>
                  </a:cxn>
                  <a:cxn ang="0">
                    <a:pos x="190" y="113"/>
                  </a:cxn>
                  <a:cxn ang="0">
                    <a:pos x="202" y="137"/>
                  </a:cxn>
                  <a:cxn ang="0">
                    <a:pos x="219" y="140"/>
                  </a:cxn>
                  <a:cxn ang="0">
                    <a:pos x="228" y="159"/>
                  </a:cxn>
                  <a:cxn ang="0">
                    <a:pos x="240" y="159"/>
                  </a:cxn>
                  <a:cxn ang="0">
                    <a:pos x="251" y="142"/>
                  </a:cxn>
                  <a:cxn ang="0">
                    <a:pos x="255" y="127"/>
                  </a:cxn>
                  <a:cxn ang="0">
                    <a:pos x="268" y="147"/>
                  </a:cxn>
                  <a:cxn ang="0">
                    <a:pos x="326" y="128"/>
                  </a:cxn>
                  <a:cxn ang="0">
                    <a:pos x="324" y="106"/>
                  </a:cxn>
                  <a:cxn ang="0">
                    <a:pos x="307" y="77"/>
                  </a:cxn>
                  <a:cxn ang="0">
                    <a:pos x="297" y="74"/>
                  </a:cxn>
                  <a:cxn ang="0">
                    <a:pos x="289" y="74"/>
                  </a:cxn>
                  <a:cxn ang="0">
                    <a:pos x="290" y="81"/>
                  </a:cxn>
                  <a:cxn ang="0">
                    <a:pos x="304" y="83"/>
                  </a:cxn>
                  <a:cxn ang="0">
                    <a:pos x="309" y="110"/>
                  </a:cxn>
                  <a:cxn ang="0">
                    <a:pos x="285" y="120"/>
                  </a:cxn>
                  <a:cxn ang="0">
                    <a:pos x="251" y="98"/>
                  </a:cxn>
                  <a:cxn ang="0">
                    <a:pos x="240" y="74"/>
                  </a:cxn>
                  <a:cxn ang="0">
                    <a:pos x="224" y="66"/>
                  </a:cxn>
                  <a:cxn ang="0">
                    <a:pos x="223" y="74"/>
                  </a:cxn>
                  <a:cxn ang="0">
                    <a:pos x="209" y="61"/>
                  </a:cxn>
                  <a:cxn ang="0">
                    <a:pos x="221" y="44"/>
                  </a:cxn>
                  <a:cxn ang="0">
                    <a:pos x="231" y="27"/>
                  </a:cxn>
                  <a:cxn ang="0">
                    <a:pos x="211" y="0"/>
                  </a:cxn>
                  <a:cxn ang="0">
                    <a:pos x="180" y="22"/>
                  </a:cxn>
                  <a:cxn ang="0">
                    <a:pos x="72" y="50"/>
                  </a:cxn>
                  <a:cxn ang="0">
                    <a:pos x="0" y="66"/>
                  </a:cxn>
                  <a:cxn ang="0">
                    <a:pos x="2" y="150"/>
                  </a:cxn>
                  <a:cxn ang="0">
                    <a:pos x="2" y="150"/>
                  </a:cxn>
                </a:cxnLst>
                <a:rect l="0" t="0" r="r" b="b"/>
                <a:pathLst>
                  <a:path w="326" h="159">
                    <a:moveTo>
                      <a:pt x="2" y="150"/>
                    </a:moveTo>
                    <a:lnTo>
                      <a:pt x="153" y="118"/>
                    </a:lnTo>
                    <a:lnTo>
                      <a:pt x="180" y="110"/>
                    </a:lnTo>
                    <a:lnTo>
                      <a:pt x="190" y="113"/>
                    </a:lnTo>
                    <a:lnTo>
                      <a:pt x="202" y="137"/>
                    </a:lnTo>
                    <a:lnTo>
                      <a:pt x="219" y="140"/>
                    </a:lnTo>
                    <a:lnTo>
                      <a:pt x="228" y="159"/>
                    </a:lnTo>
                    <a:lnTo>
                      <a:pt x="240" y="159"/>
                    </a:lnTo>
                    <a:lnTo>
                      <a:pt x="251" y="142"/>
                    </a:lnTo>
                    <a:lnTo>
                      <a:pt x="255" y="127"/>
                    </a:lnTo>
                    <a:lnTo>
                      <a:pt x="268" y="147"/>
                    </a:lnTo>
                    <a:lnTo>
                      <a:pt x="326" y="128"/>
                    </a:lnTo>
                    <a:lnTo>
                      <a:pt x="324" y="106"/>
                    </a:lnTo>
                    <a:lnTo>
                      <a:pt x="307" y="77"/>
                    </a:lnTo>
                    <a:lnTo>
                      <a:pt x="297" y="74"/>
                    </a:lnTo>
                    <a:lnTo>
                      <a:pt x="289" y="74"/>
                    </a:lnTo>
                    <a:lnTo>
                      <a:pt x="290" y="81"/>
                    </a:lnTo>
                    <a:lnTo>
                      <a:pt x="304" y="83"/>
                    </a:lnTo>
                    <a:lnTo>
                      <a:pt x="309" y="110"/>
                    </a:lnTo>
                    <a:lnTo>
                      <a:pt x="285" y="120"/>
                    </a:lnTo>
                    <a:lnTo>
                      <a:pt x="251" y="98"/>
                    </a:lnTo>
                    <a:lnTo>
                      <a:pt x="240" y="74"/>
                    </a:lnTo>
                    <a:lnTo>
                      <a:pt x="224" y="66"/>
                    </a:lnTo>
                    <a:lnTo>
                      <a:pt x="223" y="74"/>
                    </a:lnTo>
                    <a:lnTo>
                      <a:pt x="209" y="61"/>
                    </a:lnTo>
                    <a:lnTo>
                      <a:pt x="221" y="44"/>
                    </a:lnTo>
                    <a:lnTo>
                      <a:pt x="231" y="27"/>
                    </a:lnTo>
                    <a:lnTo>
                      <a:pt x="211" y="0"/>
                    </a:lnTo>
                    <a:lnTo>
                      <a:pt x="180" y="22"/>
                    </a:lnTo>
                    <a:lnTo>
                      <a:pt x="72" y="50"/>
                    </a:lnTo>
                    <a:lnTo>
                      <a:pt x="0" y="66"/>
                    </a:lnTo>
                    <a:lnTo>
                      <a:pt x="2" y="150"/>
                    </a:lnTo>
                    <a:lnTo>
                      <a:pt x="2" y="150"/>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6" name="Freeform 59">
                <a:extLst>
                  <a:ext uri="{FF2B5EF4-FFF2-40B4-BE49-F238E27FC236}">
                    <a16:creationId xmlns:a16="http://schemas.microsoft.com/office/drawing/2014/main" id="{0EBC85B7-E7BC-44E2-88CB-C598C3928A1C}"/>
                  </a:ext>
                </a:extLst>
              </p:cNvPr>
              <p:cNvSpPr>
                <a:spLocks/>
              </p:cNvSpPr>
              <p:nvPr/>
            </p:nvSpPr>
            <p:spPr bwMode="auto">
              <a:xfrm>
                <a:off x="8266113" y="2867025"/>
                <a:ext cx="44450" cy="34925"/>
              </a:xfrm>
              <a:custGeom>
                <a:avLst/>
                <a:gdLst/>
                <a:ahLst/>
                <a:cxnLst>
                  <a:cxn ang="0">
                    <a:pos x="0" y="22"/>
                  </a:cxn>
                  <a:cxn ang="0">
                    <a:pos x="11" y="0"/>
                  </a:cxn>
                  <a:cxn ang="0">
                    <a:pos x="28" y="11"/>
                  </a:cxn>
                  <a:cxn ang="0">
                    <a:pos x="0" y="22"/>
                  </a:cxn>
                  <a:cxn ang="0">
                    <a:pos x="0" y="22"/>
                  </a:cxn>
                  <a:cxn ang="0">
                    <a:pos x="0" y="22"/>
                  </a:cxn>
                </a:cxnLst>
                <a:rect l="0" t="0" r="r" b="b"/>
                <a:pathLst>
                  <a:path w="28" h="22">
                    <a:moveTo>
                      <a:pt x="0" y="22"/>
                    </a:moveTo>
                    <a:lnTo>
                      <a:pt x="11" y="0"/>
                    </a:lnTo>
                    <a:lnTo>
                      <a:pt x="28" y="11"/>
                    </a:lnTo>
                    <a:lnTo>
                      <a:pt x="0" y="22"/>
                    </a:lnTo>
                    <a:lnTo>
                      <a:pt x="0" y="22"/>
                    </a:lnTo>
                    <a:lnTo>
                      <a:pt x="0" y="22"/>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7" name="Freeform 60">
                <a:extLst>
                  <a:ext uri="{FF2B5EF4-FFF2-40B4-BE49-F238E27FC236}">
                    <a16:creationId xmlns:a16="http://schemas.microsoft.com/office/drawing/2014/main" id="{2E8F36A7-F3CC-45DC-BF52-B5F7C7E8170C}"/>
                  </a:ext>
                </a:extLst>
              </p:cNvPr>
              <p:cNvSpPr>
                <a:spLocks/>
              </p:cNvSpPr>
              <p:nvPr/>
            </p:nvSpPr>
            <p:spPr bwMode="auto">
              <a:xfrm>
                <a:off x="8351838" y="2862263"/>
                <a:ext cx="38100" cy="26988"/>
              </a:xfrm>
              <a:custGeom>
                <a:avLst/>
                <a:gdLst/>
                <a:ahLst/>
                <a:cxnLst>
                  <a:cxn ang="0">
                    <a:pos x="0" y="17"/>
                  </a:cxn>
                  <a:cxn ang="0">
                    <a:pos x="13" y="0"/>
                  </a:cxn>
                  <a:cxn ang="0">
                    <a:pos x="24" y="12"/>
                  </a:cxn>
                  <a:cxn ang="0">
                    <a:pos x="0" y="17"/>
                  </a:cxn>
                  <a:cxn ang="0">
                    <a:pos x="0" y="17"/>
                  </a:cxn>
                  <a:cxn ang="0">
                    <a:pos x="0" y="17"/>
                  </a:cxn>
                </a:cxnLst>
                <a:rect l="0" t="0" r="r" b="b"/>
                <a:pathLst>
                  <a:path w="24" h="17">
                    <a:moveTo>
                      <a:pt x="0" y="17"/>
                    </a:moveTo>
                    <a:lnTo>
                      <a:pt x="13" y="0"/>
                    </a:lnTo>
                    <a:lnTo>
                      <a:pt x="24" y="12"/>
                    </a:lnTo>
                    <a:lnTo>
                      <a:pt x="0" y="17"/>
                    </a:lnTo>
                    <a:lnTo>
                      <a:pt x="0" y="17"/>
                    </a:lnTo>
                    <a:lnTo>
                      <a:pt x="0" y="17"/>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8" name="Freeform 61">
                <a:extLst>
                  <a:ext uri="{FF2B5EF4-FFF2-40B4-BE49-F238E27FC236}">
                    <a16:creationId xmlns:a16="http://schemas.microsoft.com/office/drawing/2014/main" id="{9A574422-9809-44B0-9294-1488212FE3BE}"/>
                  </a:ext>
                </a:extLst>
              </p:cNvPr>
              <p:cNvSpPr>
                <a:spLocks/>
              </p:cNvSpPr>
              <p:nvPr/>
            </p:nvSpPr>
            <p:spPr bwMode="auto">
              <a:xfrm>
                <a:off x="7737475" y="2246313"/>
                <a:ext cx="250825" cy="479425"/>
              </a:xfrm>
              <a:custGeom>
                <a:avLst/>
                <a:gdLst/>
                <a:ahLst/>
                <a:cxnLst>
                  <a:cxn ang="0">
                    <a:pos x="26" y="124"/>
                  </a:cxn>
                  <a:cxn ang="0">
                    <a:pos x="32" y="178"/>
                  </a:cxn>
                  <a:cxn ang="0">
                    <a:pos x="71" y="302"/>
                  </a:cxn>
                  <a:cxn ang="0">
                    <a:pos x="143" y="286"/>
                  </a:cxn>
                  <a:cxn ang="0">
                    <a:pos x="138" y="110"/>
                  </a:cxn>
                  <a:cxn ang="0">
                    <a:pos x="155" y="75"/>
                  </a:cxn>
                  <a:cxn ang="0">
                    <a:pos x="158" y="0"/>
                  </a:cxn>
                  <a:cxn ang="0">
                    <a:pos x="0" y="37"/>
                  </a:cxn>
                  <a:cxn ang="0">
                    <a:pos x="26" y="124"/>
                  </a:cxn>
                  <a:cxn ang="0">
                    <a:pos x="26" y="124"/>
                  </a:cxn>
                </a:cxnLst>
                <a:rect l="0" t="0" r="r" b="b"/>
                <a:pathLst>
                  <a:path w="158" h="302">
                    <a:moveTo>
                      <a:pt x="26" y="124"/>
                    </a:moveTo>
                    <a:lnTo>
                      <a:pt x="32" y="178"/>
                    </a:lnTo>
                    <a:lnTo>
                      <a:pt x="71" y="302"/>
                    </a:lnTo>
                    <a:lnTo>
                      <a:pt x="143" y="286"/>
                    </a:lnTo>
                    <a:lnTo>
                      <a:pt x="138" y="110"/>
                    </a:lnTo>
                    <a:lnTo>
                      <a:pt x="155" y="75"/>
                    </a:lnTo>
                    <a:lnTo>
                      <a:pt x="158" y="0"/>
                    </a:lnTo>
                    <a:lnTo>
                      <a:pt x="0" y="37"/>
                    </a:lnTo>
                    <a:lnTo>
                      <a:pt x="26" y="124"/>
                    </a:lnTo>
                    <a:lnTo>
                      <a:pt x="26" y="124"/>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9" name="Freeform 62">
                <a:extLst>
                  <a:ext uri="{FF2B5EF4-FFF2-40B4-BE49-F238E27FC236}">
                    <a16:creationId xmlns:a16="http://schemas.microsoft.com/office/drawing/2014/main" id="{E189757C-BA49-4B6C-9C33-6FD6FAA2D327}"/>
                  </a:ext>
                </a:extLst>
              </p:cNvPr>
              <p:cNvSpPr>
                <a:spLocks/>
              </p:cNvSpPr>
              <p:nvPr/>
            </p:nvSpPr>
            <p:spPr bwMode="auto">
              <a:xfrm>
                <a:off x="7956550" y="2176463"/>
                <a:ext cx="230188" cy="523875"/>
              </a:xfrm>
              <a:custGeom>
                <a:avLst/>
                <a:gdLst/>
                <a:ahLst/>
                <a:cxnLst>
                  <a:cxn ang="0">
                    <a:pos x="0" y="154"/>
                  </a:cxn>
                  <a:cxn ang="0">
                    <a:pos x="17" y="119"/>
                  </a:cxn>
                  <a:cxn ang="0">
                    <a:pos x="20" y="44"/>
                  </a:cxn>
                  <a:cxn ang="0">
                    <a:pos x="18" y="15"/>
                  </a:cxn>
                  <a:cxn ang="0">
                    <a:pos x="47" y="0"/>
                  </a:cxn>
                  <a:cxn ang="0">
                    <a:pos x="113" y="207"/>
                  </a:cxn>
                  <a:cxn ang="0">
                    <a:pos x="145" y="251"/>
                  </a:cxn>
                  <a:cxn ang="0">
                    <a:pos x="144" y="280"/>
                  </a:cxn>
                  <a:cxn ang="0">
                    <a:pos x="113" y="302"/>
                  </a:cxn>
                  <a:cxn ang="0">
                    <a:pos x="5" y="330"/>
                  </a:cxn>
                  <a:cxn ang="0">
                    <a:pos x="0" y="154"/>
                  </a:cxn>
                  <a:cxn ang="0">
                    <a:pos x="0" y="154"/>
                  </a:cxn>
                </a:cxnLst>
                <a:rect l="0" t="0" r="r" b="b"/>
                <a:pathLst>
                  <a:path w="145" h="330">
                    <a:moveTo>
                      <a:pt x="0" y="154"/>
                    </a:moveTo>
                    <a:lnTo>
                      <a:pt x="17" y="119"/>
                    </a:lnTo>
                    <a:lnTo>
                      <a:pt x="20" y="44"/>
                    </a:lnTo>
                    <a:lnTo>
                      <a:pt x="18" y="15"/>
                    </a:lnTo>
                    <a:lnTo>
                      <a:pt x="47" y="0"/>
                    </a:lnTo>
                    <a:lnTo>
                      <a:pt x="113" y="207"/>
                    </a:lnTo>
                    <a:lnTo>
                      <a:pt x="145" y="251"/>
                    </a:lnTo>
                    <a:lnTo>
                      <a:pt x="144" y="280"/>
                    </a:lnTo>
                    <a:lnTo>
                      <a:pt x="113" y="302"/>
                    </a:lnTo>
                    <a:lnTo>
                      <a:pt x="5" y="330"/>
                    </a:lnTo>
                    <a:lnTo>
                      <a:pt x="0" y="154"/>
                    </a:lnTo>
                    <a:lnTo>
                      <a:pt x="0" y="154"/>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80" name="Freeform 63">
                <a:extLst>
                  <a:ext uri="{FF2B5EF4-FFF2-40B4-BE49-F238E27FC236}">
                    <a16:creationId xmlns:a16="http://schemas.microsoft.com/office/drawing/2014/main" id="{7BB593DC-43F6-441B-9B61-6582E549EA15}"/>
                  </a:ext>
                </a:extLst>
              </p:cNvPr>
              <p:cNvSpPr>
                <a:spLocks/>
              </p:cNvSpPr>
              <p:nvPr/>
            </p:nvSpPr>
            <p:spPr bwMode="auto">
              <a:xfrm>
                <a:off x="8031163" y="1708150"/>
                <a:ext cx="565150" cy="866775"/>
              </a:xfrm>
              <a:custGeom>
                <a:avLst/>
                <a:gdLst/>
                <a:ahLst/>
                <a:cxnLst>
                  <a:cxn ang="0">
                    <a:pos x="0" y="295"/>
                  </a:cxn>
                  <a:cxn ang="0">
                    <a:pos x="20" y="297"/>
                  </a:cxn>
                  <a:cxn ang="0">
                    <a:pos x="22" y="261"/>
                  </a:cxn>
                  <a:cxn ang="0">
                    <a:pos x="48" y="212"/>
                  </a:cxn>
                  <a:cxn ang="0">
                    <a:pos x="36" y="176"/>
                  </a:cxn>
                  <a:cxn ang="0">
                    <a:pos x="87" y="5"/>
                  </a:cxn>
                  <a:cxn ang="0">
                    <a:pos x="97" y="5"/>
                  </a:cxn>
                  <a:cxn ang="0">
                    <a:pos x="102" y="27"/>
                  </a:cxn>
                  <a:cxn ang="0">
                    <a:pos x="153" y="9"/>
                  </a:cxn>
                  <a:cxn ang="0">
                    <a:pos x="154" y="0"/>
                  </a:cxn>
                  <a:cxn ang="0">
                    <a:pos x="195" y="9"/>
                  </a:cxn>
                  <a:cxn ang="0">
                    <a:pos x="261" y="178"/>
                  </a:cxn>
                  <a:cxn ang="0">
                    <a:pos x="292" y="180"/>
                  </a:cxn>
                  <a:cxn ang="0">
                    <a:pos x="346" y="242"/>
                  </a:cxn>
                  <a:cxn ang="0">
                    <a:pos x="339" y="254"/>
                  </a:cxn>
                  <a:cxn ang="0">
                    <a:pos x="356" y="254"/>
                  </a:cxn>
                  <a:cxn ang="0">
                    <a:pos x="344" y="285"/>
                  </a:cxn>
                  <a:cxn ang="0">
                    <a:pos x="317" y="303"/>
                  </a:cxn>
                  <a:cxn ang="0">
                    <a:pos x="285" y="320"/>
                  </a:cxn>
                  <a:cxn ang="0">
                    <a:pos x="281" y="341"/>
                  </a:cxn>
                  <a:cxn ang="0">
                    <a:pos x="266" y="322"/>
                  </a:cxn>
                  <a:cxn ang="0">
                    <a:pos x="237" y="344"/>
                  </a:cxn>
                  <a:cxn ang="0">
                    <a:pos x="226" y="344"/>
                  </a:cxn>
                  <a:cxn ang="0">
                    <a:pos x="214" y="330"/>
                  </a:cxn>
                  <a:cxn ang="0">
                    <a:pos x="207" y="397"/>
                  </a:cxn>
                  <a:cxn ang="0">
                    <a:pos x="181" y="407"/>
                  </a:cxn>
                  <a:cxn ang="0">
                    <a:pos x="170" y="432"/>
                  </a:cxn>
                  <a:cxn ang="0">
                    <a:pos x="154" y="432"/>
                  </a:cxn>
                  <a:cxn ang="0">
                    <a:pos x="119" y="469"/>
                  </a:cxn>
                  <a:cxn ang="0">
                    <a:pos x="117" y="500"/>
                  </a:cxn>
                  <a:cxn ang="0">
                    <a:pos x="109" y="512"/>
                  </a:cxn>
                  <a:cxn ang="0">
                    <a:pos x="98" y="546"/>
                  </a:cxn>
                  <a:cxn ang="0">
                    <a:pos x="66" y="502"/>
                  </a:cxn>
                  <a:cxn ang="0">
                    <a:pos x="0" y="295"/>
                  </a:cxn>
                  <a:cxn ang="0">
                    <a:pos x="0" y="295"/>
                  </a:cxn>
                </a:cxnLst>
                <a:rect l="0" t="0" r="r" b="b"/>
                <a:pathLst>
                  <a:path w="356" h="546">
                    <a:moveTo>
                      <a:pt x="0" y="295"/>
                    </a:moveTo>
                    <a:lnTo>
                      <a:pt x="20" y="297"/>
                    </a:lnTo>
                    <a:lnTo>
                      <a:pt x="22" y="261"/>
                    </a:lnTo>
                    <a:lnTo>
                      <a:pt x="48" y="212"/>
                    </a:lnTo>
                    <a:lnTo>
                      <a:pt x="36" y="176"/>
                    </a:lnTo>
                    <a:lnTo>
                      <a:pt x="87" y="5"/>
                    </a:lnTo>
                    <a:lnTo>
                      <a:pt x="97" y="5"/>
                    </a:lnTo>
                    <a:lnTo>
                      <a:pt x="102" y="27"/>
                    </a:lnTo>
                    <a:lnTo>
                      <a:pt x="153" y="9"/>
                    </a:lnTo>
                    <a:lnTo>
                      <a:pt x="154" y="0"/>
                    </a:lnTo>
                    <a:lnTo>
                      <a:pt x="195" y="9"/>
                    </a:lnTo>
                    <a:lnTo>
                      <a:pt x="261" y="178"/>
                    </a:lnTo>
                    <a:lnTo>
                      <a:pt x="292" y="180"/>
                    </a:lnTo>
                    <a:lnTo>
                      <a:pt x="346" y="242"/>
                    </a:lnTo>
                    <a:lnTo>
                      <a:pt x="339" y="254"/>
                    </a:lnTo>
                    <a:lnTo>
                      <a:pt x="356" y="254"/>
                    </a:lnTo>
                    <a:lnTo>
                      <a:pt x="344" y="285"/>
                    </a:lnTo>
                    <a:lnTo>
                      <a:pt x="317" y="303"/>
                    </a:lnTo>
                    <a:lnTo>
                      <a:pt x="285" y="320"/>
                    </a:lnTo>
                    <a:lnTo>
                      <a:pt x="281" y="341"/>
                    </a:lnTo>
                    <a:lnTo>
                      <a:pt x="266" y="322"/>
                    </a:lnTo>
                    <a:lnTo>
                      <a:pt x="237" y="344"/>
                    </a:lnTo>
                    <a:lnTo>
                      <a:pt x="226" y="344"/>
                    </a:lnTo>
                    <a:lnTo>
                      <a:pt x="214" y="330"/>
                    </a:lnTo>
                    <a:lnTo>
                      <a:pt x="207" y="397"/>
                    </a:lnTo>
                    <a:lnTo>
                      <a:pt x="181" y="407"/>
                    </a:lnTo>
                    <a:lnTo>
                      <a:pt x="170" y="432"/>
                    </a:lnTo>
                    <a:lnTo>
                      <a:pt x="154" y="432"/>
                    </a:lnTo>
                    <a:lnTo>
                      <a:pt x="119" y="469"/>
                    </a:lnTo>
                    <a:lnTo>
                      <a:pt x="117" y="500"/>
                    </a:lnTo>
                    <a:lnTo>
                      <a:pt x="109" y="512"/>
                    </a:lnTo>
                    <a:lnTo>
                      <a:pt x="98" y="546"/>
                    </a:lnTo>
                    <a:lnTo>
                      <a:pt x="66" y="502"/>
                    </a:lnTo>
                    <a:lnTo>
                      <a:pt x="0" y="295"/>
                    </a:lnTo>
                    <a:lnTo>
                      <a:pt x="0" y="295"/>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sp>
          <p:nvSpPr>
            <p:cNvPr id="35" name="Freeform 10">
              <a:extLst>
                <a:ext uri="{FF2B5EF4-FFF2-40B4-BE49-F238E27FC236}">
                  <a16:creationId xmlns:a16="http://schemas.microsoft.com/office/drawing/2014/main" id="{59B455F2-6876-4AFD-A96C-C23ACC6E7ECE}"/>
                </a:ext>
              </a:extLst>
            </p:cNvPr>
            <p:cNvSpPr>
              <a:spLocks/>
            </p:cNvSpPr>
            <p:nvPr/>
          </p:nvSpPr>
          <p:spPr bwMode="auto">
            <a:xfrm>
              <a:off x="9485096" y="1266245"/>
              <a:ext cx="258802" cy="444657"/>
            </a:xfrm>
            <a:custGeom>
              <a:avLst/>
              <a:gdLst>
                <a:gd name="T0" fmla="*/ 68043401 w 773"/>
                <a:gd name="T1" fmla="*/ 657761524 h 1286"/>
                <a:gd name="T2" fmla="*/ 12599981 w 773"/>
                <a:gd name="T3" fmla="*/ 909775664 h 1286"/>
                <a:gd name="T4" fmla="*/ 199091456 w 773"/>
                <a:gd name="T5" fmla="*/ 1315521460 h 1286"/>
                <a:gd name="T6" fmla="*/ 234373667 w 773"/>
                <a:gd name="T7" fmla="*/ 1290319907 h 1286"/>
                <a:gd name="T8" fmla="*/ 289817065 w 773"/>
                <a:gd name="T9" fmla="*/ 1461690467 h 1286"/>
                <a:gd name="T10" fmla="*/ 199091456 w 773"/>
                <a:gd name="T11" fmla="*/ 1340723013 h 1286"/>
                <a:gd name="T12" fmla="*/ 178930220 w 773"/>
                <a:gd name="T13" fmla="*/ 1529735454 h 1286"/>
                <a:gd name="T14" fmla="*/ 282257395 w 773"/>
                <a:gd name="T15" fmla="*/ 1645661010 h 1286"/>
                <a:gd name="T16" fmla="*/ 214212432 w 773"/>
                <a:gd name="T17" fmla="*/ 1801911035 h 1286"/>
                <a:gd name="T18" fmla="*/ 418345833 w 773"/>
                <a:gd name="T19" fmla="*/ 2147483647 h 1286"/>
                <a:gd name="T20" fmla="*/ 370462006 w 773"/>
                <a:gd name="T21" fmla="*/ 2147483647 h 1286"/>
                <a:gd name="T22" fmla="*/ 640119423 w 773"/>
                <a:gd name="T23" fmla="*/ 2147483647 h 1286"/>
                <a:gd name="T24" fmla="*/ 738404652 w 773"/>
                <a:gd name="T25" fmla="*/ 2147483647 h 1286"/>
                <a:gd name="T26" fmla="*/ 849291645 w 773"/>
                <a:gd name="T27" fmla="*/ 2147483647 h 1286"/>
                <a:gd name="T28" fmla="*/ 854331954 w 773"/>
                <a:gd name="T29" fmla="*/ 2147483647 h 1286"/>
                <a:gd name="T30" fmla="*/ 927417226 w 773"/>
                <a:gd name="T31" fmla="*/ 2147483647 h 1286"/>
                <a:gd name="T32" fmla="*/ 1083666801 w 773"/>
                <a:gd name="T33" fmla="*/ 2147483647 h 1286"/>
                <a:gd name="T34" fmla="*/ 1083666801 w 773"/>
                <a:gd name="T35" fmla="*/ 2147483647 h 1286"/>
                <a:gd name="T36" fmla="*/ 1776708871 w 773"/>
                <a:gd name="T37" fmla="*/ 2147483647 h 1286"/>
                <a:gd name="T38" fmla="*/ 1733867040 w 773"/>
                <a:gd name="T39" fmla="*/ 2147483647 h 1286"/>
                <a:gd name="T40" fmla="*/ 1756547636 w 773"/>
                <a:gd name="T41" fmla="*/ 2147483647 h 1286"/>
                <a:gd name="T42" fmla="*/ 1867434431 w 773"/>
                <a:gd name="T43" fmla="*/ 2147483647 h 1286"/>
                <a:gd name="T44" fmla="*/ 1948079372 w 773"/>
                <a:gd name="T45" fmla="*/ 2147483647 h 1286"/>
                <a:gd name="T46" fmla="*/ 1900197232 w 773"/>
                <a:gd name="T47" fmla="*/ 2147483647 h 1286"/>
                <a:gd name="T48" fmla="*/ 1867434431 w 773"/>
                <a:gd name="T49" fmla="*/ 2147483647 h 1286"/>
                <a:gd name="T50" fmla="*/ 874493189 w 773"/>
                <a:gd name="T51" fmla="*/ 1116428398 h 1286"/>
                <a:gd name="T52" fmla="*/ 1106347397 w 773"/>
                <a:gd name="T53" fmla="*/ 252015629 h 1286"/>
                <a:gd name="T54" fmla="*/ 186491477 w 773"/>
                <a:gd name="T55" fmla="*/ 0 h 1286"/>
                <a:gd name="T56" fmla="*/ 161289933 w 773"/>
                <a:gd name="T57" fmla="*/ 52922492 h 1286"/>
                <a:gd name="T58" fmla="*/ 0 w 773"/>
                <a:gd name="T59" fmla="*/ 430945960 h 1286"/>
                <a:gd name="T60" fmla="*/ 68043401 w 773"/>
                <a:gd name="T61" fmla="*/ 657761524 h 1286"/>
                <a:gd name="T62" fmla="*/ 68043401 w 773"/>
                <a:gd name="T63" fmla="*/ 657761524 h 12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3"/>
                <a:gd name="T97" fmla="*/ 0 h 1286"/>
                <a:gd name="T98" fmla="*/ 773 w 773"/>
                <a:gd name="T99" fmla="*/ 1286 h 12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3" h="1286">
                  <a:moveTo>
                    <a:pt x="27" y="261"/>
                  </a:moveTo>
                  <a:lnTo>
                    <a:pt x="5" y="361"/>
                  </a:lnTo>
                  <a:lnTo>
                    <a:pt x="79" y="522"/>
                  </a:lnTo>
                  <a:lnTo>
                    <a:pt x="93" y="512"/>
                  </a:lnTo>
                  <a:lnTo>
                    <a:pt x="115" y="580"/>
                  </a:lnTo>
                  <a:lnTo>
                    <a:pt x="79" y="532"/>
                  </a:lnTo>
                  <a:lnTo>
                    <a:pt x="71" y="607"/>
                  </a:lnTo>
                  <a:lnTo>
                    <a:pt x="112" y="653"/>
                  </a:lnTo>
                  <a:lnTo>
                    <a:pt x="85" y="715"/>
                  </a:lnTo>
                  <a:lnTo>
                    <a:pt x="166" y="887"/>
                  </a:lnTo>
                  <a:lnTo>
                    <a:pt x="147" y="949"/>
                  </a:lnTo>
                  <a:lnTo>
                    <a:pt x="254" y="998"/>
                  </a:lnTo>
                  <a:lnTo>
                    <a:pt x="293" y="1049"/>
                  </a:lnTo>
                  <a:lnTo>
                    <a:pt x="337" y="1066"/>
                  </a:lnTo>
                  <a:lnTo>
                    <a:pt x="339" y="1097"/>
                  </a:lnTo>
                  <a:lnTo>
                    <a:pt x="368" y="1103"/>
                  </a:lnTo>
                  <a:lnTo>
                    <a:pt x="430" y="1202"/>
                  </a:lnTo>
                  <a:lnTo>
                    <a:pt x="430" y="1271"/>
                  </a:lnTo>
                  <a:lnTo>
                    <a:pt x="705" y="1286"/>
                  </a:lnTo>
                  <a:lnTo>
                    <a:pt x="688" y="1258"/>
                  </a:lnTo>
                  <a:lnTo>
                    <a:pt x="697" y="1217"/>
                  </a:lnTo>
                  <a:lnTo>
                    <a:pt x="741" y="1146"/>
                  </a:lnTo>
                  <a:lnTo>
                    <a:pt x="773" y="1127"/>
                  </a:lnTo>
                  <a:lnTo>
                    <a:pt x="754" y="1102"/>
                  </a:lnTo>
                  <a:lnTo>
                    <a:pt x="741" y="1032"/>
                  </a:lnTo>
                  <a:lnTo>
                    <a:pt x="347" y="443"/>
                  </a:lnTo>
                  <a:lnTo>
                    <a:pt x="439" y="100"/>
                  </a:lnTo>
                  <a:lnTo>
                    <a:pt x="74" y="0"/>
                  </a:lnTo>
                  <a:lnTo>
                    <a:pt x="64" y="21"/>
                  </a:lnTo>
                  <a:lnTo>
                    <a:pt x="0" y="171"/>
                  </a:lnTo>
                  <a:lnTo>
                    <a:pt x="27" y="261"/>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pPr>
              <a:endParaRPr lang="en-US" sz="1050" i="0" dirty="0">
                <a:solidFill>
                  <a:srgbClr val="000000"/>
                </a:solidFill>
                <a:ea typeface="+mn-ea"/>
              </a:endParaRPr>
            </a:p>
          </p:txBody>
        </p:sp>
        <p:grpSp>
          <p:nvGrpSpPr>
            <p:cNvPr id="36" name="Group 176">
              <a:extLst>
                <a:ext uri="{FF2B5EF4-FFF2-40B4-BE49-F238E27FC236}">
                  <a16:creationId xmlns:a16="http://schemas.microsoft.com/office/drawing/2014/main" id="{2099C518-28A0-48F3-A68C-BA9EBA3B8BBD}"/>
                </a:ext>
              </a:extLst>
            </p:cNvPr>
            <p:cNvGrpSpPr/>
            <p:nvPr/>
          </p:nvGrpSpPr>
          <p:grpSpPr>
            <a:xfrm>
              <a:off x="9834822" y="1010680"/>
              <a:ext cx="447295" cy="555303"/>
              <a:chOff x="1518852" y="1634715"/>
              <a:chExt cx="2120901" cy="2549525"/>
            </a:xfrm>
            <a:solidFill>
              <a:schemeClr val="bg2">
                <a:lumMod val="40000"/>
                <a:lumOff val="60000"/>
              </a:schemeClr>
            </a:solidFill>
          </p:grpSpPr>
          <p:sp>
            <p:nvSpPr>
              <p:cNvPr id="69" name="Freeform 12">
                <a:extLst>
                  <a:ext uri="{FF2B5EF4-FFF2-40B4-BE49-F238E27FC236}">
                    <a16:creationId xmlns:a16="http://schemas.microsoft.com/office/drawing/2014/main" id="{6A384276-E45B-4592-A9FE-BA9CB68F0653}"/>
                  </a:ext>
                </a:extLst>
              </p:cNvPr>
              <p:cNvSpPr>
                <a:spLocks/>
              </p:cNvSpPr>
              <p:nvPr/>
            </p:nvSpPr>
            <p:spPr bwMode="auto">
              <a:xfrm>
                <a:off x="1518852" y="1634715"/>
                <a:ext cx="925513" cy="1449388"/>
              </a:xfrm>
              <a:custGeom>
                <a:avLst/>
                <a:gdLst/>
                <a:ahLst/>
                <a:cxnLst>
                  <a:cxn ang="0">
                    <a:pos x="0" y="810"/>
                  </a:cxn>
                  <a:cxn ang="0">
                    <a:pos x="47" y="617"/>
                  </a:cxn>
                  <a:cxn ang="0">
                    <a:pos x="71" y="562"/>
                  </a:cxn>
                  <a:cxn ang="0">
                    <a:pos x="49" y="539"/>
                  </a:cxn>
                  <a:cxn ang="0">
                    <a:pos x="54" y="515"/>
                  </a:cxn>
                  <a:cxn ang="0">
                    <a:pos x="91" y="483"/>
                  </a:cxn>
                  <a:cxn ang="0">
                    <a:pos x="149" y="395"/>
                  </a:cxn>
                  <a:cxn ang="0">
                    <a:pos x="128" y="366"/>
                  </a:cxn>
                  <a:cxn ang="0">
                    <a:pos x="120" y="346"/>
                  </a:cxn>
                  <a:cxn ang="0">
                    <a:pos x="123" y="296"/>
                  </a:cxn>
                  <a:cxn ang="0">
                    <a:pos x="195" y="0"/>
                  </a:cxn>
                  <a:cxn ang="0">
                    <a:pos x="271" y="15"/>
                  </a:cxn>
                  <a:cxn ang="0">
                    <a:pos x="245" y="132"/>
                  </a:cxn>
                  <a:cxn ang="0">
                    <a:pos x="262" y="173"/>
                  </a:cxn>
                  <a:cxn ang="0">
                    <a:pos x="264" y="198"/>
                  </a:cxn>
                  <a:cxn ang="0">
                    <a:pos x="256" y="203"/>
                  </a:cxn>
                  <a:cxn ang="0">
                    <a:pos x="284" y="230"/>
                  </a:cxn>
                  <a:cxn ang="0">
                    <a:pos x="315" y="305"/>
                  </a:cxn>
                  <a:cxn ang="0">
                    <a:pos x="325" y="371"/>
                  </a:cxn>
                  <a:cxn ang="0">
                    <a:pos x="330" y="407"/>
                  </a:cxn>
                  <a:cxn ang="0">
                    <a:pos x="308" y="440"/>
                  </a:cxn>
                  <a:cxn ang="0">
                    <a:pos x="323" y="456"/>
                  </a:cxn>
                  <a:cxn ang="0">
                    <a:pos x="364" y="434"/>
                  </a:cxn>
                  <a:cxn ang="0">
                    <a:pos x="391" y="551"/>
                  </a:cxn>
                  <a:cxn ang="0">
                    <a:pos x="410" y="556"/>
                  </a:cxn>
                  <a:cxn ang="0">
                    <a:pos x="413" y="590"/>
                  </a:cxn>
                  <a:cxn ang="0">
                    <a:pos x="466" y="603"/>
                  </a:cxn>
                  <a:cxn ang="0">
                    <a:pos x="547" y="605"/>
                  </a:cxn>
                  <a:cxn ang="0">
                    <a:pos x="583" y="620"/>
                  </a:cxn>
                  <a:cxn ang="0">
                    <a:pos x="532" y="913"/>
                  </a:cxn>
                  <a:cxn ang="0">
                    <a:pos x="264" y="866"/>
                  </a:cxn>
                  <a:cxn ang="0">
                    <a:pos x="0" y="810"/>
                  </a:cxn>
                  <a:cxn ang="0">
                    <a:pos x="0" y="810"/>
                  </a:cxn>
                </a:cxnLst>
                <a:rect l="0" t="0" r="r" b="b"/>
                <a:pathLst>
                  <a:path w="583" h="913">
                    <a:moveTo>
                      <a:pt x="0" y="810"/>
                    </a:moveTo>
                    <a:lnTo>
                      <a:pt x="47" y="617"/>
                    </a:lnTo>
                    <a:lnTo>
                      <a:pt x="71" y="562"/>
                    </a:lnTo>
                    <a:lnTo>
                      <a:pt x="49" y="539"/>
                    </a:lnTo>
                    <a:lnTo>
                      <a:pt x="54" y="515"/>
                    </a:lnTo>
                    <a:lnTo>
                      <a:pt x="91" y="483"/>
                    </a:lnTo>
                    <a:lnTo>
                      <a:pt x="149" y="395"/>
                    </a:lnTo>
                    <a:lnTo>
                      <a:pt x="128" y="366"/>
                    </a:lnTo>
                    <a:lnTo>
                      <a:pt x="120" y="346"/>
                    </a:lnTo>
                    <a:lnTo>
                      <a:pt x="123" y="296"/>
                    </a:lnTo>
                    <a:lnTo>
                      <a:pt x="195" y="0"/>
                    </a:lnTo>
                    <a:lnTo>
                      <a:pt x="271" y="15"/>
                    </a:lnTo>
                    <a:lnTo>
                      <a:pt x="245" y="132"/>
                    </a:lnTo>
                    <a:lnTo>
                      <a:pt x="262" y="173"/>
                    </a:lnTo>
                    <a:lnTo>
                      <a:pt x="264" y="198"/>
                    </a:lnTo>
                    <a:lnTo>
                      <a:pt x="256" y="203"/>
                    </a:lnTo>
                    <a:lnTo>
                      <a:pt x="284" y="230"/>
                    </a:lnTo>
                    <a:lnTo>
                      <a:pt x="315" y="305"/>
                    </a:lnTo>
                    <a:lnTo>
                      <a:pt x="325" y="371"/>
                    </a:lnTo>
                    <a:lnTo>
                      <a:pt x="330" y="407"/>
                    </a:lnTo>
                    <a:lnTo>
                      <a:pt x="308" y="440"/>
                    </a:lnTo>
                    <a:lnTo>
                      <a:pt x="323" y="456"/>
                    </a:lnTo>
                    <a:lnTo>
                      <a:pt x="364" y="434"/>
                    </a:lnTo>
                    <a:lnTo>
                      <a:pt x="391" y="551"/>
                    </a:lnTo>
                    <a:lnTo>
                      <a:pt x="410" y="556"/>
                    </a:lnTo>
                    <a:lnTo>
                      <a:pt x="413" y="590"/>
                    </a:lnTo>
                    <a:lnTo>
                      <a:pt x="466" y="603"/>
                    </a:lnTo>
                    <a:lnTo>
                      <a:pt x="547" y="605"/>
                    </a:lnTo>
                    <a:lnTo>
                      <a:pt x="583" y="620"/>
                    </a:lnTo>
                    <a:lnTo>
                      <a:pt x="532" y="913"/>
                    </a:lnTo>
                    <a:lnTo>
                      <a:pt x="264" y="866"/>
                    </a:lnTo>
                    <a:lnTo>
                      <a:pt x="0" y="810"/>
                    </a:lnTo>
                    <a:lnTo>
                      <a:pt x="0" y="810"/>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0" name="Freeform 13">
                <a:extLst>
                  <a:ext uri="{FF2B5EF4-FFF2-40B4-BE49-F238E27FC236}">
                    <a16:creationId xmlns:a16="http://schemas.microsoft.com/office/drawing/2014/main" id="{51B29FDC-220C-4568-B75D-25B67D08721D}"/>
                  </a:ext>
                </a:extLst>
              </p:cNvPr>
              <p:cNvSpPr>
                <a:spLocks/>
              </p:cNvSpPr>
              <p:nvPr/>
            </p:nvSpPr>
            <p:spPr bwMode="auto">
              <a:xfrm>
                <a:off x="1907790" y="1658527"/>
                <a:ext cx="1582738" cy="982663"/>
              </a:xfrm>
              <a:custGeom>
                <a:avLst/>
                <a:gdLst/>
                <a:ahLst/>
                <a:cxnLst>
                  <a:cxn ang="0">
                    <a:pos x="17" y="158"/>
                  </a:cxn>
                  <a:cxn ang="0">
                    <a:pos x="19" y="183"/>
                  </a:cxn>
                  <a:cxn ang="0">
                    <a:pos x="11" y="188"/>
                  </a:cxn>
                  <a:cxn ang="0">
                    <a:pos x="39" y="215"/>
                  </a:cxn>
                  <a:cxn ang="0">
                    <a:pos x="70" y="290"/>
                  </a:cxn>
                  <a:cxn ang="0">
                    <a:pos x="80" y="356"/>
                  </a:cxn>
                  <a:cxn ang="0">
                    <a:pos x="85" y="392"/>
                  </a:cxn>
                  <a:cxn ang="0">
                    <a:pos x="63" y="425"/>
                  </a:cxn>
                  <a:cxn ang="0">
                    <a:pos x="78" y="441"/>
                  </a:cxn>
                  <a:cxn ang="0">
                    <a:pos x="119" y="419"/>
                  </a:cxn>
                  <a:cxn ang="0">
                    <a:pos x="146" y="536"/>
                  </a:cxn>
                  <a:cxn ang="0">
                    <a:pos x="165" y="541"/>
                  </a:cxn>
                  <a:cxn ang="0">
                    <a:pos x="168" y="575"/>
                  </a:cxn>
                  <a:cxn ang="0">
                    <a:pos x="182" y="592"/>
                  </a:cxn>
                  <a:cxn ang="0">
                    <a:pos x="221" y="588"/>
                  </a:cxn>
                  <a:cxn ang="0">
                    <a:pos x="302" y="590"/>
                  </a:cxn>
                  <a:cxn ang="0">
                    <a:pos x="338" y="605"/>
                  </a:cxn>
                  <a:cxn ang="0">
                    <a:pos x="348" y="544"/>
                  </a:cxn>
                  <a:cxn ang="0">
                    <a:pos x="619" y="585"/>
                  </a:cxn>
                  <a:cxn ang="0">
                    <a:pos x="952" y="619"/>
                  </a:cxn>
                  <a:cxn ang="0">
                    <a:pos x="963" y="507"/>
                  </a:cxn>
                  <a:cxn ang="0">
                    <a:pos x="997" y="146"/>
                  </a:cxn>
                  <a:cxn ang="0">
                    <a:pos x="555" y="95"/>
                  </a:cxn>
                  <a:cxn ang="0">
                    <a:pos x="336" y="59"/>
                  </a:cxn>
                  <a:cxn ang="0">
                    <a:pos x="26" y="0"/>
                  </a:cxn>
                  <a:cxn ang="0">
                    <a:pos x="0" y="117"/>
                  </a:cxn>
                  <a:cxn ang="0">
                    <a:pos x="17" y="158"/>
                  </a:cxn>
                  <a:cxn ang="0">
                    <a:pos x="17" y="158"/>
                  </a:cxn>
                </a:cxnLst>
                <a:rect l="0" t="0" r="r" b="b"/>
                <a:pathLst>
                  <a:path w="997" h="619">
                    <a:moveTo>
                      <a:pt x="17" y="158"/>
                    </a:moveTo>
                    <a:lnTo>
                      <a:pt x="19" y="183"/>
                    </a:lnTo>
                    <a:lnTo>
                      <a:pt x="11" y="188"/>
                    </a:lnTo>
                    <a:lnTo>
                      <a:pt x="39" y="215"/>
                    </a:lnTo>
                    <a:lnTo>
                      <a:pt x="70" y="290"/>
                    </a:lnTo>
                    <a:lnTo>
                      <a:pt x="80" y="356"/>
                    </a:lnTo>
                    <a:lnTo>
                      <a:pt x="85" y="392"/>
                    </a:lnTo>
                    <a:lnTo>
                      <a:pt x="63" y="425"/>
                    </a:lnTo>
                    <a:lnTo>
                      <a:pt x="78" y="441"/>
                    </a:lnTo>
                    <a:lnTo>
                      <a:pt x="119" y="419"/>
                    </a:lnTo>
                    <a:lnTo>
                      <a:pt x="146" y="536"/>
                    </a:lnTo>
                    <a:lnTo>
                      <a:pt x="165" y="541"/>
                    </a:lnTo>
                    <a:lnTo>
                      <a:pt x="168" y="575"/>
                    </a:lnTo>
                    <a:lnTo>
                      <a:pt x="182" y="592"/>
                    </a:lnTo>
                    <a:lnTo>
                      <a:pt x="221" y="588"/>
                    </a:lnTo>
                    <a:lnTo>
                      <a:pt x="302" y="590"/>
                    </a:lnTo>
                    <a:lnTo>
                      <a:pt x="338" y="605"/>
                    </a:lnTo>
                    <a:lnTo>
                      <a:pt x="348" y="544"/>
                    </a:lnTo>
                    <a:lnTo>
                      <a:pt x="619" y="585"/>
                    </a:lnTo>
                    <a:lnTo>
                      <a:pt x="952" y="619"/>
                    </a:lnTo>
                    <a:lnTo>
                      <a:pt x="963" y="507"/>
                    </a:lnTo>
                    <a:lnTo>
                      <a:pt x="997" y="146"/>
                    </a:lnTo>
                    <a:lnTo>
                      <a:pt x="555" y="95"/>
                    </a:lnTo>
                    <a:lnTo>
                      <a:pt x="336" y="59"/>
                    </a:lnTo>
                    <a:lnTo>
                      <a:pt x="26" y="0"/>
                    </a:lnTo>
                    <a:lnTo>
                      <a:pt x="0" y="117"/>
                    </a:lnTo>
                    <a:lnTo>
                      <a:pt x="17" y="158"/>
                    </a:lnTo>
                    <a:lnTo>
                      <a:pt x="17" y="158"/>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1" name="Freeform 15">
                <a:extLst>
                  <a:ext uri="{FF2B5EF4-FFF2-40B4-BE49-F238E27FC236}">
                    <a16:creationId xmlns:a16="http://schemas.microsoft.com/office/drawing/2014/main" id="{7C9C5276-AC86-4BB8-87DE-7EE3E150312F}"/>
                  </a:ext>
                </a:extLst>
              </p:cNvPr>
              <p:cNvSpPr>
                <a:spLocks/>
              </p:cNvSpPr>
              <p:nvPr/>
            </p:nvSpPr>
            <p:spPr bwMode="auto">
              <a:xfrm>
                <a:off x="2331652" y="2522127"/>
                <a:ext cx="1087438" cy="874713"/>
              </a:xfrm>
              <a:custGeom>
                <a:avLst/>
                <a:gdLst/>
                <a:ahLst/>
                <a:cxnLst>
                  <a:cxn ang="0">
                    <a:pos x="0" y="473"/>
                  </a:cxn>
                  <a:cxn ang="0">
                    <a:pos x="81" y="0"/>
                  </a:cxn>
                  <a:cxn ang="0">
                    <a:pos x="352" y="41"/>
                  </a:cxn>
                  <a:cxn ang="0">
                    <a:pos x="685" y="75"/>
                  </a:cxn>
                  <a:cxn ang="0">
                    <a:pos x="663" y="314"/>
                  </a:cxn>
                  <a:cxn ang="0">
                    <a:pos x="641" y="551"/>
                  </a:cxn>
                  <a:cxn ang="0">
                    <a:pos x="184" y="502"/>
                  </a:cxn>
                  <a:cxn ang="0">
                    <a:pos x="0" y="473"/>
                  </a:cxn>
                  <a:cxn ang="0">
                    <a:pos x="0" y="473"/>
                  </a:cxn>
                </a:cxnLst>
                <a:rect l="0" t="0" r="r" b="b"/>
                <a:pathLst>
                  <a:path w="685" h="551">
                    <a:moveTo>
                      <a:pt x="0" y="473"/>
                    </a:moveTo>
                    <a:lnTo>
                      <a:pt x="81" y="0"/>
                    </a:lnTo>
                    <a:lnTo>
                      <a:pt x="352" y="41"/>
                    </a:lnTo>
                    <a:lnTo>
                      <a:pt x="685" y="75"/>
                    </a:lnTo>
                    <a:lnTo>
                      <a:pt x="663" y="314"/>
                    </a:lnTo>
                    <a:lnTo>
                      <a:pt x="641" y="551"/>
                    </a:lnTo>
                    <a:lnTo>
                      <a:pt x="184" y="502"/>
                    </a:lnTo>
                    <a:lnTo>
                      <a:pt x="0" y="473"/>
                    </a:lnTo>
                    <a:lnTo>
                      <a:pt x="0" y="47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72" name="Freeform 16">
                <a:extLst>
                  <a:ext uri="{FF2B5EF4-FFF2-40B4-BE49-F238E27FC236}">
                    <a16:creationId xmlns:a16="http://schemas.microsoft.com/office/drawing/2014/main" id="{FC2938D1-D84F-44A8-B22A-A64B6F6EAED5}"/>
                  </a:ext>
                </a:extLst>
              </p:cNvPr>
              <p:cNvSpPr>
                <a:spLocks/>
              </p:cNvSpPr>
              <p:nvPr/>
            </p:nvSpPr>
            <p:spPr bwMode="auto">
              <a:xfrm>
                <a:off x="2511040" y="3319052"/>
                <a:ext cx="1128713" cy="865188"/>
              </a:xfrm>
              <a:custGeom>
                <a:avLst/>
                <a:gdLst/>
                <a:ahLst/>
                <a:cxnLst>
                  <a:cxn ang="0">
                    <a:pos x="71" y="0"/>
                  </a:cxn>
                  <a:cxn ang="0">
                    <a:pos x="528" y="49"/>
                  </a:cxn>
                  <a:cxn ang="0">
                    <a:pos x="711" y="66"/>
                  </a:cxn>
                  <a:cxn ang="0">
                    <a:pos x="702" y="183"/>
                  </a:cxn>
                  <a:cxn ang="0">
                    <a:pos x="678" y="545"/>
                  </a:cxn>
                  <a:cxn ang="0">
                    <a:pos x="585" y="539"/>
                  </a:cxn>
                  <a:cxn ang="0">
                    <a:pos x="294" y="513"/>
                  </a:cxn>
                  <a:cxn ang="0">
                    <a:pos x="0" y="476"/>
                  </a:cxn>
                  <a:cxn ang="0">
                    <a:pos x="71" y="0"/>
                  </a:cxn>
                  <a:cxn ang="0">
                    <a:pos x="71" y="0"/>
                  </a:cxn>
                </a:cxnLst>
                <a:rect l="0" t="0" r="r" b="b"/>
                <a:pathLst>
                  <a:path w="711" h="545">
                    <a:moveTo>
                      <a:pt x="71" y="0"/>
                    </a:moveTo>
                    <a:lnTo>
                      <a:pt x="528" y="49"/>
                    </a:lnTo>
                    <a:lnTo>
                      <a:pt x="711" y="66"/>
                    </a:lnTo>
                    <a:lnTo>
                      <a:pt x="702" y="183"/>
                    </a:lnTo>
                    <a:lnTo>
                      <a:pt x="678" y="545"/>
                    </a:lnTo>
                    <a:lnTo>
                      <a:pt x="585" y="539"/>
                    </a:lnTo>
                    <a:lnTo>
                      <a:pt x="294" y="513"/>
                    </a:lnTo>
                    <a:lnTo>
                      <a:pt x="0" y="476"/>
                    </a:lnTo>
                    <a:lnTo>
                      <a:pt x="71" y="0"/>
                    </a:lnTo>
                    <a:lnTo>
                      <a:pt x="71" y="0"/>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sp>
          <p:nvSpPr>
            <p:cNvPr id="37" name="Freeform 8">
              <a:extLst>
                <a:ext uri="{FF2B5EF4-FFF2-40B4-BE49-F238E27FC236}">
                  <a16:creationId xmlns:a16="http://schemas.microsoft.com/office/drawing/2014/main" id="{B402C846-6E5C-4CE1-AE1F-C2050B04AB13}"/>
                </a:ext>
              </a:extLst>
            </p:cNvPr>
            <p:cNvSpPr>
              <a:spLocks/>
            </p:cNvSpPr>
            <p:nvPr/>
          </p:nvSpPr>
          <p:spPr bwMode="auto">
            <a:xfrm>
              <a:off x="9841367" y="1354073"/>
              <a:ext cx="184476" cy="232010"/>
            </a:xfrm>
            <a:custGeom>
              <a:avLst/>
              <a:gdLst/>
              <a:ahLst/>
              <a:cxnLst>
                <a:cxn ang="0">
                  <a:pos x="119" y="0"/>
                </a:cxn>
                <a:cxn ang="0">
                  <a:pos x="387" y="49"/>
                </a:cxn>
                <a:cxn ang="0">
                  <a:pos x="367" y="166"/>
                </a:cxn>
                <a:cxn ang="0">
                  <a:pos x="551" y="195"/>
                </a:cxn>
                <a:cxn ang="0">
                  <a:pos x="480" y="671"/>
                </a:cxn>
                <a:cxn ang="0">
                  <a:pos x="0" y="591"/>
                </a:cxn>
                <a:cxn ang="0">
                  <a:pos x="119" y="0"/>
                </a:cxn>
                <a:cxn ang="0">
                  <a:pos x="119" y="0"/>
                </a:cxn>
              </a:cxnLst>
              <a:rect l="0" t="0" r="r" b="b"/>
              <a:pathLst>
                <a:path w="551" h="671">
                  <a:moveTo>
                    <a:pt x="119" y="0"/>
                  </a:moveTo>
                  <a:lnTo>
                    <a:pt x="387" y="49"/>
                  </a:lnTo>
                  <a:lnTo>
                    <a:pt x="367" y="166"/>
                  </a:lnTo>
                  <a:lnTo>
                    <a:pt x="551" y="195"/>
                  </a:lnTo>
                  <a:lnTo>
                    <a:pt x="480" y="671"/>
                  </a:lnTo>
                  <a:lnTo>
                    <a:pt x="0" y="591"/>
                  </a:lnTo>
                  <a:lnTo>
                    <a:pt x="119" y="0"/>
                  </a:lnTo>
                  <a:lnTo>
                    <a:pt x="119" y="0"/>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38" name="Freeform 11">
              <a:extLst>
                <a:ext uri="{FF2B5EF4-FFF2-40B4-BE49-F238E27FC236}">
                  <a16:creationId xmlns:a16="http://schemas.microsoft.com/office/drawing/2014/main" id="{8DCAD0E7-E214-4690-953E-85D1CC1BE519}"/>
                </a:ext>
              </a:extLst>
            </p:cNvPr>
            <p:cNvSpPr>
              <a:spLocks/>
            </p:cNvSpPr>
            <p:nvPr/>
          </p:nvSpPr>
          <p:spPr bwMode="auto">
            <a:xfrm>
              <a:off x="9673966" y="1312927"/>
              <a:ext cx="207242" cy="322255"/>
            </a:xfrm>
            <a:custGeom>
              <a:avLst/>
              <a:gdLst/>
              <a:ahLst/>
              <a:cxnLst>
                <a:cxn ang="0">
                  <a:pos x="0" y="343"/>
                </a:cxn>
                <a:cxn ang="0">
                  <a:pos x="394" y="932"/>
                </a:cxn>
                <a:cxn ang="0">
                  <a:pos x="409" y="807"/>
                </a:cxn>
                <a:cxn ang="0">
                  <a:pos x="431" y="800"/>
                </a:cxn>
                <a:cxn ang="0">
                  <a:pos x="468" y="822"/>
                </a:cxn>
                <a:cxn ang="0">
                  <a:pos x="500" y="710"/>
                </a:cxn>
                <a:cxn ang="0">
                  <a:pos x="619" y="119"/>
                </a:cxn>
                <a:cxn ang="0">
                  <a:pos x="355" y="63"/>
                </a:cxn>
                <a:cxn ang="0">
                  <a:pos x="92" y="0"/>
                </a:cxn>
                <a:cxn ang="0">
                  <a:pos x="0" y="343"/>
                </a:cxn>
                <a:cxn ang="0">
                  <a:pos x="0" y="343"/>
                </a:cxn>
              </a:cxnLst>
              <a:rect l="0" t="0" r="r" b="b"/>
              <a:pathLst>
                <a:path w="619" h="932">
                  <a:moveTo>
                    <a:pt x="0" y="343"/>
                  </a:moveTo>
                  <a:lnTo>
                    <a:pt x="394" y="932"/>
                  </a:lnTo>
                  <a:lnTo>
                    <a:pt x="409" y="807"/>
                  </a:lnTo>
                  <a:lnTo>
                    <a:pt x="431" y="800"/>
                  </a:lnTo>
                  <a:lnTo>
                    <a:pt x="468" y="822"/>
                  </a:lnTo>
                  <a:lnTo>
                    <a:pt x="500" y="710"/>
                  </a:lnTo>
                  <a:lnTo>
                    <a:pt x="619" y="119"/>
                  </a:lnTo>
                  <a:lnTo>
                    <a:pt x="355" y="63"/>
                  </a:lnTo>
                  <a:lnTo>
                    <a:pt x="92" y="0"/>
                  </a:lnTo>
                  <a:lnTo>
                    <a:pt x="0" y="343"/>
                  </a:lnTo>
                  <a:lnTo>
                    <a:pt x="0" y="343"/>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39" name="Freeform 14">
              <a:extLst>
                <a:ext uri="{FF2B5EF4-FFF2-40B4-BE49-F238E27FC236}">
                  <a16:creationId xmlns:a16="http://schemas.microsoft.com/office/drawing/2014/main" id="{75C96AE1-028B-4002-916C-7A42A58BAD21}"/>
                </a:ext>
              </a:extLst>
            </p:cNvPr>
            <p:cNvSpPr>
              <a:spLocks/>
            </p:cNvSpPr>
            <p:nvPr/>
          </p:nvSpPr>
          <p:spPr bwMode="auto">
            <a:xfrm>
              <a:off x="9779261" y="1558398"/>
              <a:ext cx="222308" cy="258980"/>
            </a:xfrm>
            <a:custGeom>
              <a:avLst/>
              <a:gdLst/>
              <a:ahLst/>
              <a:cxnLst>
                <a:cxn ang="0">
                  <a:pos x="42" y="476"/>
                </a:cxn>
                <a:cxn ang="0">
                  <a:pos x="25" y="448"/>
                </a:cxn>
                <a:cxn ang="0">
                  <a:pos x="34" y="407"/>
                </a:cxn>
                <a:cxn ang="0">
                  <a:pos x="78" y="336"/>
                </a:cxn>
                <a:cxn ang="0">
                  <a:pos x="110" y="317"/>
                </a:cxn>
                <a:cxn ang="0">
                  <a:pos x="91" y="292"/>
                </a:cxn>
                <a:cxn ang="0">
                  <a:pos x="78" y="222"/>
                </a:cxn>
                <a:cxn ang="0">
                  <a:pos x="93" y="97"/>
                </a:cxn>
                <a:cxn ang="0">
                  <a:pos x="115" y="90"/>
                </a:cxn>
                <a:cxn ang="0">
                  <a:pos x="152" y="112"/>
                </a:cxn>
                <a:cxn ang="0">
                  <a:pos x="184" y="0"/>
                </a:cxn>
                <a:cxn ang="0">
                  <a:pos x="664" y="80"/>
                </a:cxn>
                <a:cxn ang="0">
                  <a:pos x="564" y="749"/>
                </a:cxn>
                <a:cxn ang="0">
                  <a:pos x="417" y="729"/>
                </a:cxn>
                <a:cxn ang="0">
                  <a:pos x="325" y="704"/>
                </a:cxn>
                <a:cxn ang="0">
                  <a:pos x="137" y="629"/>
                </a:cxn>
                <a:cxn ang="0">
                  <a:pos x="0" y="514"/>
                </a:cxn>
                <a:cxn ang="0">
                  <a:pos x="42" y="476"/>
                </a:cxn>
                <a:cxn ang="0">
                  <a:pos x="42" y="476"/>
                </a:cxn>
              </a:cxnLst>
              <a:rect l="0" t="0" r="r" b="b"/>
              <a:pathLst>
                <a:path w="664" h="749">
                  <a:moveTo>
                    <a:pt x="42" y="476"/>
                  </a:moveTo>
                  <a:lnTo>
                    <a:pt x="25" y="448"/>
                  </a:lnTo>
                  <a:lnTo>
                    <a:pt x="34" y="407"/>
                  </a:lnTo>
                  <a:lnTo>
                    <a:pt x="78" y="336"/>
                  </a:lnTo>
                  <a:lnTo>
                    <a:pt x="110" y="317"/>
                  </a:lnTo>
                  <a:lnTo>
                    <a:pt x="91" y="292"/>
                  </a:lnTo>
                  <a:lnTo>
                    <a:pt x="78" y="222"/>
                  </a:lnTo>
                  <a:lnTo>
                    <a:pt x="93" y="97"/>
                  </a:lnTo>
                  <a:lnTo>
                    <a:pt x="115" y="90"/>
                  </a:lnTo>
                  <a:lnTo>
                    <a:pt x="152" y="112"/>
                  </a:lnTo>
                  <a:lnTo>
                    <a:pt x="184" y="0"/>
                  </a:lnTo>
                  <a:lnTo>
                    <a:pt x="664" y="80"/>
                  </a:lnTo>
                  <a:lnTo>
                    <a:pt x="564" y="749"/>
                  </a:lnTo>
                  <a:lnTo>
                    <a:pt x="417" y="729"/>
                  </a:lnTo>
                  <a:lnTo>
                    <a:pt x="325" y="704"/>
                  </a:lnTo>
                  <a:lnTo>
                    <a:pt x="137" y="629"/>
                  </a:lnTo>
                  <a:lnTo>
                    <a:pt x="0" y="514"/>
                  </a:lnTo>
                  <a:lnTo>
                    <a:pt x="42" y="476"/>
                  </a:lnTo>
                  <a:lnTo>
                    <a:pt x="42" y="476"/>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40" name="Freeform 17">
              <a:extLst>
                <a:ext uri="{FF2B5EF4-FFF2-40B4-BE49-F238E27FC236}">
                  <a16:creationId xmlns:a16="http://schemas.microsoft.com/office/drawing/2014/main" id="{FB424DE6-93E3-44C5-9C88-184EE21F32FA}"/>
                </a:ext>
              </a:extLst>
            </p:cNvPr>
            <p:cNvSpPr>
              <a:spLocks/>
            </p:cNvSpPr>
            <p:nvPr/>
          </p:nvSpPr>
          <p:spPr bwMode="auto">
            <a:xfrm>
              <a:off x="9968592" y="1586083"/>
              <a:ext cx="229339" cy="235468"/>
            </a:xfrm>
            <a:custGeom>
              <a:avLst/>
              <a:gdLst/>
              <a:ahLst/>
              <a:cxnLst>
                <a:cxn ang="0">
                  <a:pos x="87" y="681"/>
                </a:cxn>
                <a:cxn ang="0">
                  <a:pos x="95" y="630"/>
                </a:cxn>
                <a:cxn ang="0">
                  <a:pos x="266" y="652"/>
                </a:cxn>
                <a:cxn ang="0">
                  <a:pos x="258" y="627"/>
                </a:cxn>
                <a:cxn ang="0">
                  <a:pos x="629" y="661"/>
                </a:cxn>
                <a:cxn ang="0">
                  <a:pos x="685" y="63"/>
                </a:cxn>
                <a:cxn ang="0">
                  <a:pos x="394" y="37"/>
                </a:cxn>
                <a:cxn ang="0">
                  <a:pos x="100" y="0"/>
                </a:cxn>
                <a:cxn ang="0">
                  <a:pos x="0" y="669"/>
                </a:cxn>
                <a:cxn ang="0">
                  <a:pos x="87" y="681"/>
                </a:cxn>
                <a:cxn ang="0">
                  <a:pos x="87" y="681"/>
                </a:cxn>
              </a:cxnLst>
              <a:rect l="0" t="0" r="r" b="b"/>
              <a:pathLst>
                <a:path w="685" h="681">
                  <a:moveTo>
                    <a:pt x="87" y="681"/>
                  </a:moveTo>
                  <a:lnTo>
                    <a:pt x="95" y="630"/>
                  </a:lnTo>
                  <a:lnTo>
                    <a:pt x="266" y="652"/>
                  </a:lnTo>
                  <a:lnTo>
                    <a:pt x="258" y="627"/>
                  </a:lnTo>
                  <a:lnTo>
                    <a:pt x="629" y="661"/>
                  </a:lnTo>
                  <a:lnTo>
                    <a:pt x="685" y="63"/>
                  </a:lnTo>
                  <a:lnTo>
                    <a:pt x="394" y="37"/>
                  </a:lnTo>
                  <a:lnTo>
                    <a:pt x="100" y="0"/>
                  </a:lnTo>
                  <a:lnTo>
                    <a:pt x="0" y="669"/>
                  </a:lnTo>
                  <a:lnTo>
                    <a:pt x="87" y="681"/>
                  </a:lnTo>
                  <a:lnTo>
                    <a:pt x="87" y="681"/>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nvGrpSpPr>
            <p:cNvPr id="41" name="Group 129">
              <a:extLst>
                <a:ext uri="{FF2B5EF4-FFF2-40B4-BE49-F238E27FC236}">
                  <a16:creationId xmlns:a16="http://schemas.microsoft.com/office/drawing/2014/main" id="{2CA49624-6FB7-4D09-BC46-4647AA615D8B}"/>
                </a:ext>
              </a:extLst>
            </p:cNvPr>
            <p:cNvGrpSpPr/>
            <p:nvPr/>
          </p:nvGrpSpPr>
          <p:grpSpPr>
            <a:xfrm>
              <a:off x="9561057" y="970396"/>
              <a:ext cx="275542" cy="319489"/>
              <a:chOff x="631825" y="1414463"/>
              <a:chExt cx="1306513" cy="1466850"/>
            </a:xfrm>
            <a:solidFill>
              <a:schemeClr val="bg2">
                <a:lumMod val="40000"/>
                <a:lumOff val="60000"/>
              </a:schemeClr>
            </a:solidFill>
          </p:grpSpPr>
          <p:sp>
            <p:nvSpPr>
              <p:cNvPr id="66" name="Freeform 6">
                <a:extLst>
                  <a:ext uri="{FF2B5EF4-FFF2-40B4-BE49-F238E27FC236}">
                    <a16:creationId xmlns:a16="http://schemas.microsoft.com/office/drawing/2014/main" id="{FCADAEC7-B321-4105-AD46-9019C05C0C5E}"/>
                  </a:ext>
                </a:extLst>
              </p:cNvPr>
              <p:cNvSpPr>
                <a:spLocks/>
              </p:cNvSpPr>
              <p:nvPr/>
            </p:nvSpPr>
            <p:spPr bwMode="auto">
              <a:xfrm>
                <a:off x="904875" y="1414463"/>
                <a:ext cx="1033463" cy="731838"/>
              </a:xfrm>
              <a:custGeom>
                <a:avLst/>
                <a:gdLst/>
                <a:ahLst/>
                <a:cxnLst>
                  <a:cxn ang="0">
                    <a:pos x="23" y="100"/>
                  </a:cxn>
                  <a:cxn ang="0">
                    <a:pos x="15" y="227"/>
                  </a:cxn>
                  <a:cxn ang="0">
                    <a:pos x="30" y="227"/>
                  </a:cxn>
                  <a:cxn ang="0">
                    <a:pos x="22" y="255"/>
                  </a:cxn>
                  <a:cxn ang="0">
                    <a:pos x="10" y="238"/>
                  </a:cxn>
                  <a:cxn ang="0">
                    <a:pos x="0" y="271"/>
                  </a:cxn>
                  <a:cxn ang="0">
                    <a:pos x="45" y="297"/>
                  </a:cxn>
                  <a:cxn ang="0">
                    <a:pos x="47" y="309"/>
                  </a:cxn>
                  <a:cxn ang="0">
                    <a:pos x="59" y="310"/>
                  </a:cxn>
                  <a:cxn ang="0">
                    <a:pos x="118" y="404"/>
                  </a:cxn>
                  <a:cxn ang="0">
                    <a:pos x="184" y="400"/>
                  </a:cxn>
                  <a:cxn ang="0">
                    <a:pos x="234" y="422"/>
                  </a:cxn>
                  <a:cxn ang="0">
                    <a:pos x="257" y="419"/>
                  </a:cxn>
                  <a:cxn ang="0">
                    <a:pos x="406" y="422"/>
                  </a:cxn>
                  <a:cxn ang="0">
                    <a:pos x="576" y="461"/>
                  </a:cxn>
                  <a:cxn ang="0">
                    <a:pos x="579" y="410"/>
                  </a:cxn>
                  <a:cxn ang="0">
                    <a:pos x="651" y="114"/>
                  </a:cxn>
                  <a:cxn ang="0">
                    <a:pos x="200" y="0"/>
                  </a:cxn>
                  <a:cxn ang="0">
                    <a:pos x="203" y="87"/>
                  </a:cxn>
                  <a:cxn ang="0">
                    <a:pos x="181" y="158"/>
                  </a:cxn>
                  <a:cxn ang="0">
                    <a:pos x="178" y="195"/>
                  </a:cxn>
                  <a:cxn ang="0">
                    <a:pos x="130" y="207"/>
                  </a:cxn>
                  <a:cxn ang="0">
                    <a:pos x="127" y="190"/>
                  </a:cxn>
                  <a:cxn ang="0">
                    <a:pos x="166" y="166"/>
                  </a:cxn>
                  <a:cxn ang="0">
                    <a:pos x="162" y="146"/>
                  </a:cxn>
                  <a:cxn ang="0">
                    <a:pos x="127" y="151"/>
                  </a:cxn>
                  <a:cxn ang="0">
                    <a:pos x="154" y="129"/>
                  </a:cxn>
                  <a:cxn ang="0">
                    <a:pos x="173" y="114"/>
                  </a:cxn>
                  <a:cxn ang="0">
                    <a:pos x="27" y="22"/>
                  </a:cxn>
                  <a:cxn ang="0">
                    <a:pos x="15" y="48"/>
                  </a:cxn>
                  <a:cxn ang="0">
                    <a:pos x="23" y="100"/>
                  </a:cxn>
                  <a:cxn ang="0">
                    <a:pos x="23" y="100"/>
                  </a:cxn>
                </a:cxnLst>
                <a:rect l="0" t="0" r="r" b="b"/>
                <a:pathLst>
                  <a:path w="651" h="461">
                    <a:moveTo>
                      <a:pt x="23" y="100"/>
                    </a:moveTo>
                    <a:lnTo>
                      <a:pt x="15" y="227"/>
                    </a:lnTo>
                    <a:lnTo>
                      <a:pt x="30" y="227"/>
                    </a:lnTo>
                    <a:lnTo>
                      <a:pt x="22" y="255"/>
                    </a:lnTo>
                    <a:lnTo>
                      <a:pt x="10" y="238"/>
                    </a:lnTo>
                    <a:lnTo>
                      <a:pt x="0" y="271"/>
                    </a:lnTo>
                    <a:lnTo>
                      <a:pt x="45" y="297"/>
                    </a:lnTo>
                    <a:lnTo>
                      <a:pt x="47" y="309"/>
                    </a:lnTo>
                    <a:lnTo>
                      <a:pt x="59" y="310"/>
                    </a:lnTo>
                    <a:lnTo>
                      <a:pt x="118" y="404"/>
                    </a:lnTo>
                    <a:lnTo>
                      <a:pt x="184" y="400"/>
                    </a:lnTo>
                    <a:lnTo>
                      <a:pt x="234" y="422"/>
                    </a:lnTo>
                    <a:lnTo>
                      <a:pt x="257" y="419"/>
                    </a:lnTo>
                    <a:lnTo>
                      <a:pt x="406" y="422"/>
                    </a:lnTo>
                    <a:lnTo>
                      <a:pt x="576" y="461"/>
                    </a:lnTo>
                    <a:lnTo>
                      <a:pt x="579" y="410"/>
                    </a:lnTo>
                    <a:lnTo>
                      <a:pt x="651" y="114"/>
                    </a:lnTo>
                    <a:lnTo>
                      <a:pt x="200" y="0"/>
                    </a:lnTo>
                    <a:lnTo>
                      <a:pt x="203" y="87"/>
                    </a:lnTo>
                    <a:lnTo>
                      <a:pt x="181" y="158"/>
                    </a:lnTo>
                    <a:lnTo>
                      <a:pt x="178" y="195"/>
                    </a:lnTo>
                    <a:lnTo>
                      <a:pt x="130" y="207"/>
                    </a:lnTo>
                    <a:lnTo>
                      <a:pt x="127" y="190"/>
                    </a:lnTo>
                    <a:lnTo>
                      <a:pt x="166" y="166"/>
                    </a:lnTo>
                    <a:lnTo>
                      <a:pt x="162" y="146"/>
                    </a:lnTo>
                    <a:lnTo>
                      <a:pt x="127" y="151"/>
                    </a:lnTo>
                    <a:lnTo>
                      <a:pt x="154" y="129"/>
                    </a:lnTo>
                    <a:lnTo>
                      <a:pt x="173" y="114"/>
                    </a:lnTo>
                    <a:lnTo>
                      <a:pt x="27" y="22"/>
                    </a:lnTo>
                    <a:lnTo>
                      <a:pt x="15" y="48"/>
                    </a:lnTo>
                    <a:lnTo>
                      <a:pt x="23" y="100"/>
                    </a:lnTo>
                    <a:lnTo>
                      <a:pt x="23" y="100"/>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67" name="Freeform 9">
                <a:extLst>
                  <a:ext uri="{FF2B5EF4-FFF2-40B4-BE49-F238E27FC236}">
                    <a16:creationId xmlns:a16="http://schemas.microsoft.com/office/drawing/2014/main" id="{96EF5724-60B9-4843-8317-93E55DE0E09B}"/>
                  </a:ext>
                </a:extLst>
              </p:cNvPr>
              <p:cNvSpPr>
                <a:spLocks/>
              </p:cNvSpPr>
              <p:nvPr/>
            </p:nvSpPr>
            <p:spPr bwMode="auto">
              <a:xfrm>
                <a:off x="631825" y="1862138"/>
                <a:ext cx="1233488" cy="1019175"/>
              </a:xfrm>
              <a:custGeom>
                <a:avLst/>
                <a:gdLst/>
                <a:ahLst/>
                <a:cxnLst>
                  <a:cxn ang="0">
                    <a:pos x="0" y="479"/>
                  </a:cxn>
                  <a:cxn ang="0">
                    <a:pos x="34" y="317"/>
                  </a:cxn>
                  <a:cxn ang="0">
                    <a:pos x="73" y="269"/>
                  </a:cxn>
                  <a:cxn ang="0">
                    <a:pos x="168" y="0"/>
                  </a:cxn>
                  <a:cxn ang="0">
                    <a:pos x="217" y="13"/>
                  </a:cxn>
                  <a:cxn ang="0">
                    <a:pos x="219" y="25"/>
                  </a:cxn>
                  <a:cxn ang="0">
                    <a:pos x="231" y="27"/>
                  </a:cxn>
                  <a:cxn ang="0">
                    <a:pos x="290" y="120"/>
                  </a:cxn>
                  <a:cxn ang="0">
                    <a:pos x="356" y="117"/>
                  </a:cxn>
                  <a:cxn ang="0">
                    <a:pos x="406" y="139"/>
                  </a:cxn>
                  <a:cxn ang="0">
                    <a:pos x="429" y="135"/>
                  </a:cxn>
                  <a:cxn ang="0">
                    <a:pos x="578" y="139"/>
                  </a:cxn>
                  <a:cxn ang="0">
                    <a:pos x="748" y="178"/>
                  </a:cxn>
                  <a:cxn ang="0">
                    <a:pos x="756" y="198"/>
                  </a:cxn>
                  <a:cxn ang="0">
                    <a:pos x="777" y="227"/>
                  </a:cxn>
                  <a:cxn ang="0">
                    <a:pos x="719" y="315"/>
                  </a:cxn>
                  <a:cxn ang="0">
                    <a:pos x="682" y="347"/>
                  </a:cxn>
                  <a:cxn ang="0">
                    <a:pos x="677" y="371"/>
                  </a:cxn>
                  <a:cxn ang="0">
                    <a:pos x="699" y="394"/>
                  </a:cxn>
                  <a:cxn ang="0">
                    <a:pos x="675" y="449"/>
                  </a:cxn>
                  <a:cxn ang="0">
                    <a:pos x="628" y="642"/>
                  </a:cxn>
                  <a:cxn ang="0">
                    <a:pos x="365" y="579"/>
                  </a:cxn>
                  <a:cxn ang="0">
                    <a:pos x="0" y="479"/>
                  </a:cxn>
                  <a:cxn ang="0">
                    <a:pos x="0" y="479"/>
                  </a:cxn>
                </a:cxnLst>
                <a:rect l="0" t="0" r="r" b="b"/>
                <a:pathLst>
                  <a:path w="777" h="642">
                    <a:moveTo>
                      <a:pt x="0" y="479"/>
                    </a:moveTo>
                    <a:lnTo>
                      <a:pt x="34" y="317"/>
                    </a:lnTo>
                    <a:lnTo>
                      <a:pt x="73" y="269"/>
                    </a:lnTo>
                    <a:lnTo>
                      <a:pt x="168" y="0"/>
                    </a:lnTo>
                    <a:lnTo>
                      <a:pt x="217" y="13"/>
                    </a:lnTo>
                    <a:lnTo>
                      <a:pt x="219" y="25"/>
                    </a:lnTo>
                    <a:lnTo>
                      <a:pt x="231" y="27"/>
                    </a:lnTo>
                    <a:lnTo>
                      <a:pt x="290" y="120"/>
                    </a:lnTo>
                    <a:lnTo>
                      <a:pt x="356" y="117"/>
                    </a:lnTo>
                    <a:lnTo>
                      <a:pt x="406" y="139"/>
                    </a:lnTo>
                    <a:lnTo>
                      <a:pt x="429" y="135"/>
                    </a:lnTo>
                    <a:lnTo>
                      <a:pt x="578" y="139"/>
                    </a:lnTo>
                    <a:lnTo>
                      <a:pt x="748" y="178"/>
                    </a:lnTo>
                    <a:lnTo>
                      <a:pt x="756" y="198"/>
                    </a:lnTo>
                    <a:lnTo>
                      <a:pt x="777" y="227"/>
                    </a:lnTo>
                    <a:lnTo>
                      <a:pt x="719" y="315"/>
                    </a:lnTo>
                    <a:lnTo>
                      <a:pt x="682" y="347"/>
                    </a:lnTo>
                    <a:lnTo>
                      <a:pt x="677" y="371"/>
                    </a:lnTo>
                    <a:lnTo>
                      <a:pt x="699" y="394"/>
                    </a:lnTo>
                    <a:lnTo>
                      <a:pt x="675" y="449"/>
                    </a:lnTo>
                    <a:lnTo>
                      <a:pt x="628" y="642"/>
                    </a:lnTo>
                    <a:lnTo>
                      <a:pt x="365" y="579"/>
                    </a:lnTo>
                    <a:lnTo>
                      <a:pt x="0" y="479"/>
                    </a:lnTo>
                    <a:lnTo>
                      <a:pt x="0" y="479"/>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68" name="Freeform 65">
                <a:extLst>
                  <a:ext uri="{FF2B5EF4-FFF2-40B4-BE49-F238E27FC236}">
                    <a16:creationId xmlns:a16="http://schemas.microsoft.com/office/drawing/2014/main" id="{AA1E1A2C-E278-4FD1-A981-6C94A23F2D86}"/>
                  </a:ext>
                </a:extLst>
              </p:cNvPr>
              <p:cNvSpPr>
                <a:spLocks/>
              </p:cNvSpPr>
              <p:nvPr/>
            </p:nvSpPr>
            <p:spPr bwMode="auto">
              <a:xfrm>
                <a:off x="1106488" y="1417638"/>
                <a:ext cx="47625" cy="53975"/>
              </a:xfrm>
              <a:custGeom>
                <a:avLst/>
                <a:gdLst/>
                <a:ahLst/>
                <a:cxnLst>
                  <a:cxn ang="0">
                    <a:pos x="0" y="15"/>
                  </a:cxn>
                  <a:cxn ang="0">
                    <a:pos x="23" y="0"/>
                  </a:cxn>
                  <a:cxn ang="0">
                    <a:pos x="30" y="15"/>
                  </a:cxn>
                  <a:cxn ang="0">
                    <a:pos x="25" y="34"/>
                  </a:cxn>
                  <a:cxn ang="0">
                    <a:pos x="0" y="15"/>
                  </a:cxn>
                  <a:cxn ang="0">
                    <a:pos x="0" y="15"/>
                  </a:cxn>
                  <a:cxn ang="0">
                    <a:pos x="0" y="15"/>
                  </a:cxn>
                </a:cxnLst>
                <a:rect l="0" t="0" r="r" b="b"/>
                <a:pathLst>
                  <a:path w="30" h="34">
                    <a:moveTo>
                      <a:pt x="0" y="15"/>
                    </a:moveTo>
                    <a:lnTo>
                      <a:pt x="23" y="0"/>
                    </a:lnTo>
                    <a:lnTo>
                      <a:pt x="30" y="15"/>
                    </a:lnTo>
                    <a:lnTo>
                      <a:pt x="25" y="34"/>
                    </a:lnTo>
                    <a:lnTo>
                      <a:pt x="0" y="15"/>
                    </a:lnTo>
                    <a:lnTo>
                      <a:pt x="0" y="15"/>
                    </a:lnTo>
                    <a:lnTo>
                      <a:pt x="0" y="15"/>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42" name="Group 41">
              <a:extLst>
                <a:ext uri="{FF2B5EF4-FFF2-40B4-BE49-F238E27FC236}">
                  <a16:creationId xmlns:a16="http://schemas.microsoft.com/office/drawing/2014/main" id="{3CB7AFE1-3B2E-4B7D-AFCF-1E69C0724849}"/>
                </a:ext>
              </a:extLst>
            </p:cNvPr>
            <p:cNvGrpSpPr/>
            <p:nvPr/>
          </p:nvGrpSpPr>
          <p:grpSpPr>
            <a:xfrm>
              <a:off x="11099295" y="1266621"/>
              <a:ext cx="210255" cy="169141"/>
              <a:chOff x="8555757" y="2319368"/>
              <a:chExt cx="996950" cy="776565"/>
            </a:xfrm>
            <a:solidFill>
              <a:schemeClr val="bg2">
                <a:lumMod val="40000"/>
                <a:lumOff val="60000"/>
              </a:schemeClr>
            </a:solidFill>
          </p:grpSpPr>
          <p:sp>
            <p:nvSpPr>
              <p:cNvPr id="61" name="Freeform 45">
                <a:extLst>
                  <a:ext uri="{FF2B5EF4-FFF2-40B4-BE49-F238E27FC236}">
                    <a16:creationId xmlns:a16="http://schemas.microsoft.com/office/drawing/2014/main" id="{DA00F8F4-384C-4780-B412-2549B5D0DA58}"/>
                  </a:ext>
                </a:extLst>
              </p:cNvPr>
              <p:cNvSpPr>
                <a:spLocks/>
              </p:cNvSpPr>
              <p:nvPr/>
            </p:nvSpPr>
            <p:spPr bwMode="auto">
              <a:xfrm>
                <a:off x="8798587" y="2756208"/>
                <a:ext cx="704850" cy="339725"/>
              </a:xfrm>
              <a:custGeom>
                <a:avLst/>
                <a:gdLst/>
                <a:ahLst/>
                <a:cxnLst>
                  <a:cxn ang="0">
                    <a:pos x="0" y="63"/>
                  </a:cxn>
                  <a:cxn ang="0">
                    <a:pos x="11" y="124"/>
                  </a:cxn>
                  <a:cxn ang="0">
                    <a:pos x="45" y="87"/>
                  </a:cxn>
                  <a:cxn ang="0">
                    <a:pos x="98" y="71"/>
                  </a:cxn>
                  <a:cxn ang="0">
                    <a:pos x="108" y="56"/>
                  </a:cxn>
                  <a:cxn ang="0">
                    <a:pos x="137" y="53"/>
                  </a:cxn>
                  <a:cxn ang="0">
                    <a:pos x="174" y="82"/>
                  </a:cxn>
                  <a:cxn ang="0">
                    <a:pos x="200" y="88"/>
                  </a:cxn>
                  <a:cxn ang="0">
                    <a:pos x="247" y="132"/>
                  </a:cxn>
                  <a:cxn ang="0">
                    <a:pos x="230" y="173"/>
                  </a:cxn>
                  <a:cxn ang="0">
                    <a:pos x="237" y="192"/>
                  </a:cxn>
                  <a:cxn ang="0">
                    <a:pos x="257" y="183"/>
                  </a:cxn>
                  <a:cxn ang="0">
                    <a:pos x="276" y="183"/>
                  </a:cxn>
                  <a:cxn ang="0">
                    <a:pos x="286" y="195"/>
                  </a:cxn>
                  <a:cxn ang="0">
                    <a:pos x="308" y="195"/>
                  </a:cxn>
                  <a:cxn ang="0">
                    <a:pos x="317" y="192"/>
                  </a:cxn>
                  <a:cxn ang="0">
                    <a:pos x="301" y="154"/>
                  </a:cxn>
                  <a:cxn ang="0">
                    <a:pos x="300" y="87"/>
                  </a:cxn>
                  <a:cxn ang="0">
                    <a:pos x="281" y="77"/>
                  </a:cxn>
                  <a:cxn ang="0">
                    <a:pos x="317" y="44"/>
                  </a:cxn>
                  <a:cxn ang="0">
                    <a:pos x="318" y="26"/>
                  </a:cxn>
                  <a:cxn ang="0">
                    <a:pos x="339" y="27"/>
                  </a:cxn>
                  <a:cxn ang="0">
                    <a:pos x="313" y="70"/>
                  </a:cxn>
                  <a:cxn ang="0">
                    <a:pos x="328" y="119"/>
                  </a:cxn>
                  <a:cxn ang="0">
                    <a:pos x="335" y="134"/>
                  </a:cxn>
                  <a:cxn ang="0">
                    <a:pos x="345" y="141"/>
                  </a:cxn>
                  <a:cxn ang="0">
                    <a:pos x="325" y="139"/>
                  </a:cxn>
                  <a:cxn ang="0">
                    <a:pos x="332" y="170"/>
                  </a:cxn>
                  <a:cxn ang="0">
                    <a:pos x="367" y="192"/>
                  </a:cxn>
                  <a:cxn ang="0">
                    <a:pos x="376" y="195"/>
                  </a:cxn>
                  <a:cxn ang="0">
                    <a:pos x="386" y="195"/>
                  </a:cxn>
                  <a:cxn ang="0">
                    <a:pos x="381" y="214"/>
                  </a:cxn>
                  <a:cxn ang="0">
                    <a:pos x="425" y="192"/>
                  </a:cxn>
                  <a:cxn ang="0">
                    <a:pos x="434" y="165"/>
                  </a:cxn>
                  <a:cxn ang="0">
                    <a:pos x="444" y="136"/>
                  </a:cxn>
                  <a:cxn ang="0">
                    <a:pos x="381" y="148"/>
                  </a:cxn>
                  <a:cxn ang="0">
                    <a:pos x="340" y="0"/>
                  </a:cxn>
                  <a:cxn ang="0">
                    <a:pos x="0" y="63"/>
                  </a:cxn>
                  <a:cxn ang="0">
                    <a:pos x="0" y="63"/>
                  </a:cxn>
                  <a:cxn ang="0">
                    <a:pos x="0" y="63"/>
                  </a:cxn>
                </a:cxnLst>
                <a:rect l="0" t="0" r="r" b="b"/>
                <a:pathLst>
                  <a:path w="444" h="214">
                    <a:moveTo>
                      <a:pt x="0" y="63"/>
                    </a:moveTo>
                    <a:lnTo>
                      <a:pt x="11" y="124"/>
                    </a:lnTo>
                    <a:lnTo>
                      <a:pt x="45" y="87"/>
                    </a:lnTo>
                    <a:lnTo>
                      <a:pt x="98" y="71"/>
                    </a:lnTo>
                    <a:lnTo>
                      <a:pt x="108" y="56"/>
                    </a:lnTo>
                    <a:lnTo>
                      <a:pt x="137" y="53"/>
                    </a:lnTo>
                    <a:lnTo>
                      <a:pt x="174" y="82"/>
                    </a:lnTo>
                    <a:lnTo>
                      <a:pt x="200" y="88"/>
                    </a:lnTo>
                    <a:lnTo>
                      <a:pt x="247" y="132"/>
                    </a:lnTo>
                    <a:lnTo>
                      <a:pt x="230" y="173"/>
                    </a:lnTo>
                    <a:lnTo>
                      <a:pt x="237" y="192"/>
                    </a:lnTo>
                    <a:lnTo>
                      <a:pt x="257" y="183"/>
                    </a:lnTo>
                    <a:lnTo>
                      <a:pt x="276" y="183"/>
                    </a:lnTo>
                    <a:lnTo>
                      <a:pt x="286" y="195"/>
                    </a:lnTo>
                    <a:lnTo>
                      <a:pt x="308" y="195"/>
                    </a:lnTo>
                    <a:lnTo>
                      <a:pt x="317" y="192"/>
                    </a:lnTo>
                    <a:lnTo>
                      <a:pt x="301" y="154"/>
                    </a:lnTo>
                    <a:lnTo>
                      <a:pt x="300" y="87"/>
                    </a:lnTo>
                    <a:lnTo>
                      <a:pt x="281" y="77"/>
                    </a:lnTo>
                    <a:lnTo>
                      <a:pt x="317" y="44"/>
                    </a:lnTo>
                    <a:lnTo>
                      <a:pt x="318" y="26"/>
                    </a:lnTo>
                    <a:lnTo>
                      <a:pt x="339" y="27"/>
                    </a:lnTo>
                    <a:lnTo>
                      <a:pt x="313" y="70"/>
                    </a:lnTo>
                    <a:lnTo>
                      <a:pt x="328" y="119"/>
                    </a:lnTo>
                    <a:lnTo>
                      <a:pt x="335" y="134"/>
                    </a:lnTo>
                    <a:lnTo>
                      <a:pt x="345" y="141"/>
                    </a:lnTo>
                    <a:lnTo>
                      <a:pt x="325" y="139"/>
                    </a:lnTo>
                    <a:lnTo>
                      <a:pt x="332" y="170"/>
                    </a:lnTo>
                    <a:lnTo>
                      <a:pt x="367" y="192"/>
                    </a:lnTo>
                    <a:lnTo>
                      <a:pt x="376" y="195"/>
                    </a:lnTo>
                    <a:lnTo>
                      <a:pt x="386" y="195"/>
                    </a:lnTo>
                    <a:lnTo>
                      <a:pt x="381" y="214"/>
                    </a:lnTo>
                    <a:lnTo>
                      <a:pt x="425" y="192"/>
                    </a:lnTo>
                    <a:lnTo>
                      <a:pt x="434" y="165"/>
                    </a:lnTo>
                    <a:lnTo>
                      <a:pt x="444" y="136"/>
                    </a:lnTo>
                    <a:lnTo>
                      <a:pt x="381" y="148"/>
                    </a:lnTo>
                    <a:lnTo>
                      <a:pt x="340" y="0"/>
                    </a:lnTo>
                    <a:lnTo>
                      <a:pt x="0" y="63"/>
                    </a:lnTo>
                    <a:lnTo>
                      <a:pt x="0" y="63"/>
                    </a:lnTo>
                    <a:lnTo>
                      <a:pt x="0" y="6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62" name="Freeform 50">
                <a:extLst>
                  <a:ext uri="{FF2B5EF4-FFF2-40B4-BE49-F238E27FC236}">
                    <a16:creationId xmlns:a16="http://schemas.microsoft.com/office/drawing/2014/main" id="{864ADFA2-AA4D-45FA-828B-92901D74B49A}"/>
                  </a:ext>
                </a:extLst>
              </p:cNvPr>
              <p:cNvSpPr>
                <a:spLocks/>
              </p:cNvSpPr>
              <p:nvPr/>
            </p:nvSpPr>
            <p:spPr bwMode="auto">
              <a:xfrm>
                <a:off x="9338337" y="2732396"/>
                <a:ext cx="165100" cy="258763"/>
              </a:xfrm>
              <a:custGeom>
                <a:avLst/>
                <a:gdLst/>
                <a:ahLst/>
                <a:cxnLst>
                  <a:cxn ang="0">
                    <a:pos x="0" y="15"/>
                  </a:cxn>
                  <a:cxn ang="0">
                    <a:pos x="14" y="0"/>
                  </a:cxn>
                  <a:cxn ang="0">
                    <a:pos x="34" y="0"/>
                  </a:cxn>
                  <a:cxn ang="0">
                    <a:pos x="27" y="15"/>
                  </a:cxn>
                  <a:cxn ang="0">
                    <a:pos x="22" y="22"/>
                  </a:cxn>
                  <a:cxn ang="0">
                    <a:pos x="26" y="41"/>
                  </a:cxn>
                  <a:cxn ang="0">
                    <a:pos x="51" y="66"/>
                  </a:cxn>
                  <a:cxn ang="0">
                    <a:pos x="55" y="85"/>
                  </a:cxn>
                  <a:cxn ang="0">
                    <a:pos x="75" y="108"/>
                  </a:cxn>
                  <a:cxn ang="0">
                    <a:pos x="92" y="114"/>
                  </a:cxn>
                  <a:cxn ang="0">
                    <a:pos x="99" y="129"/>
                  </a:cxn>
                  <a:cxn ang="0">
                    <a:pos x="85" y="141"/>
                  </a:cxn>
                  <a:cxn ang="0">
                    <a:pos x="99" y="139"/>
                  </a:cxn>
                  <a:cxn ang="0">
                    <a:pos x="104" y="151"/>
                  </a:cxn>
                  <a:cxn ang="0">
                    <a:pos x="41" y="163"/>
                  </a:cxn>
                  <a:cxn ang="0">
                    <a:pos x="0" y="15"/>
                  </a:cxn>
                  <a:cxn ang="0">
                    <a:pos x="0" y="15"/>
                  </a:cxn>
                </a:cxnLst>
                <a:rect l="0" t="0" r="r" b="b"/>
                <a:pathLst>
                  <a:path w="104" h="163">
                    <a:moveTo>
                      <a:pt x="0" y="15"/>
                    </a:moveTo>
                    <a:lnTo>
                      <a:pt x="14" y="0"/>
                    </a:lnTo>
                    <a:lnTo>
                      <a:pt x="34" y="0"/>
                    </a:lnTo>
                    <a:lnTo>
                      <a:pt x="27" y="15"/>
                    </a:lnTo>
                    <a:lnTo>
                      <a:pt x="22" y="22"/>
                    </a:lnTo>
                    <a:lnTo>
                      <a:pt x="26" y="41"/>
                    </a:lnTo>
                    <a:lnTo>
                      <a:pt x="51" y="66"/>
                    </a:lnTo>
                    <a:lnTo>
                      <a:pt x="55" y="85"/>
                    </a:lnTo>
                    <a:lnTo>
                      <a:pt x="75" y="108"/>
                    </a:lnTo>
                    <a:lnTo>
                      <a:pt x="92" y="114"/>
                    </a:lnTo>
                    <a:lnTo>
                      <a:pt x="99" y="129"/>
                    </a:lnTo>
                    <a:lnTo>
                      <a:pt x="85" y="141"/>
                    </a:lnTo>
                    <a:lnTo>
                      <a:pt x="99" y="139"/>
                    </a:lnTo>
                    <a:lnTo>
                      <a:pt x="104" y="151"/>
                    </a:lnTo>
                    <a:lnTo>
                      <a:pt x="41" y="163"/>
                    </a:lnTo>
                    <a:lnTo>
                      <a:pt x="0" y="15"/>
                    </a:lnTo>
                    <a:lnTo>
                      <a:pt x="0" y="15"/>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63" name="Freeform 54">
                <a:extLst>
                  <a:ext uri="{FF2B5EF4-FFF2-40B4-BE49-F238E27FC236}">
                    <a16:creationId xmlns:a16="http://schemas.microsoft.com/office/drawing/2014/main" id="{532EADC8-D459-4E34-95CA-682E87490462}"/>
                  </a:ext>
                </a:extLst>
              </p:cNvPr>
              <p:cNvSpPr>
                <a:spLocks/>
              </p:cNvSpPr>
              <p:nvPr/>
            </p:nvSpPr>
            <p:spPr bwMode="auto">
              <a:xfrm>
                <a:off x="9521359" y="2472273"/>
                <a:ext cx="26988" cy="38100"/>
              </a:xfrm>
              <a:custGeom>
                <a:avLst/>
                <a:gdLst/>
                <a:ahLst/>
                <a:cxnLst>
                  <a:cxn ang="0">
                    <a:pos x="0" y="24"/>
                  </a:cxn>
                  <a:cxn ang="0">
                    <a:pos x="3" y="7"/>
                  </a:cxn>
                  <a:cxn ang="0">
                    <a:pos x="12" y="0"/>
                  </a:cxn>
                  <a:cxn ang="0">
                    <a:pos x="17" y="5"/>
                  </a:cxn>
                  <a:cxn ang="0">
                    <a:pos x="0" y="24"/>
                  </a:cxn>
                  <a:cxn ang="0">
                    <a:pos x="0" y="24"/>
                  </a:cxn>
                  <a:cxn ang="0">
                    <a:pos x="0" y="24"/>
                  </a:cxn>
                </a:cxnLst>
                <a:rect l="0" t="0" r="r" b="b"/>
                <a:pathLst>
                  <a:path w="17" h="24">
                    <a:moveTo>
                      <a:pt x="0" y="24"/>
                    </a:moveTo>
                    <a:lnTo>
                      <a:pt x="3" y="7"/>
                    </a:lnTo>
                    <a:lnTo>
                      <a:pt x="12" y="0"/>
                    </a:lnTo>
                    <a:lnTo>
                      <a:pt x="17" y="5"/>
                    </a:lnTo>
                    <a:lnTo>
                      <a:pt x="0" y="24"/>
                    </a:lnTo>
                    <a:lnTo>
                      <a:pt x="0" y="24"/>
                    </a:lnTo>
                    <a:lnTo>
                      <a:pt x="0" y="24"/>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64" name="Freeform 51">
                <a:extLst>
                  <a:ext uri="{FF2B5EF4-FFF2-40B4-BE49-F238E27FC236}">
                    <a16:creationId xmlns:a16="http://schemas.microsoft.com/office/drawing/2014/main" id="{69E55206-A41A-4216-ACBC-C1267B379DD9}"/>
                  </a:ext>
                </a:extLst>
              </p:cNvPr>
              <p:cNvSpPr>
                <a:spLocks/>
              </p:cNvSpPr>
              <p:nvPr/>
            </p:nvSpPr>
            <p:spPr bwMode="auto">
              <a:xfrm>
                <a:off x="8555757" y="2319368"/>
                <a:ext cx="896938" cy="561975"/>
              </a:xfrm>
              <a:custGeom>
                <a:avLst/>
                <a:gdLst/>
                <a:ahLst/>
                <a:cxnLst>
                  <a:cxn ang="0">
                    <a:pos x="44" y="354"/>
                  </a:cxn>
                  <a:cxn ang="0">
                    <a:pos x="138" y="337"/>
                  </a:cxn>
                  <a:cxn ang="0">
                    <a:pos x="478" y="274"/>
                  </a:cxn>
                  <a:cxn ang="0">
                    <a:pos x="492" y="259"/>
                  </a:cxn>
                  <a:cxn ang="0">
                    <a:pos x="512" y="259"/>
                  </a:cxn>
                  <a:cxn ang="0">
                    <a:pos x="534" y="244"/>
                  </a:cxn>
                  <a:cxn ang="0">
                    <a:pos x="565" y="203"/>
                  </a:cxn>
                  <a:cxn ang="0">
                    <a:pos x="511" y="159"/>
                  </a:cxn>
                  <a:cxn ang="0">
                    <a:pos x="509" y="118"/>
                  </a:cxn>
                  <a:cxn ang="0">
                    <a:pos x="534" y="61"/>
                  </a:cxn>
                  <a:cxn ang="0">
                    <a:pos x="497" y="40"/>
                  </a:cxn>
                  <a:cxn ang="0">
                    <a:pos x="456" y="0"/>
                  </a:cxn>
                  <a:cxn ang="0">
                    <a:pos x="80" y="69"/>
                  </a:cxn>
                  <a:cxn ang="0">
                    <a:pos x="61" y="40"/>
                  </a:cxn>
                  <a:cxn ang="0">
                    <a:pos x="0" y="86"/>
                  </a:cxn>
                  <a:cxn ang="0">
                    <a:pos x="44" y="354"/>
                  </a:cxn>
                  <a:cxn ang="0">
                    <a:pos x="44" y="354"/>
                  </a:cxn>
                </a:cxnLst>
                <a:rect l="0" t="0" r="r" b="b"/>
                <a:pathLst>
                  <a:path w="565" h="354">
                    <a:moveTo>
                      <a:pt x="44" y="354"/>
                    </a:moveTo>
                    <a:lnTo>
                      <a:pt x="138" y="337"/>
                    </a:lnTo>
                    <a:lnTo>
                      <a:pt x="478" y="274"/>
                    </a:lnTo>
                    <a:lnTo>
                      <a:pt x="492" y="259"/>
                    </a:lnTo>
                    <a:lnTo>
                      <a:pt x="512" y="259"/>
                    </a:lnTo>
                    <a:lnTo>
                      <a:pt x="534" y="244"/>
                    </a:lnTo>
                    <a:lnTo>
                      <a:pt x="565" y="203"/>
                    </a:lnTo>
                    <a:lnTo>
                      <a:pt x="511" y="159"/>
                    </a:lnTo>
                    <a:lnTo>
                      <a:pt x="509" y="118"/>
                    </a:lnTo>
                    <a:lnTo>
                      <a:pt x="534" y="61"/>
                    </a:lnTo>
                    <a:lnTo>
                      <a:pt x="497" y="40"/>
                    </a:lnTo>
                    <a:lnTo>
                      <a:pt x="456" y="0"/>
                    </a:lnTo>
                    <a:lnTo>
                      <a:pt x="80" y="69"/>
                    </a:lnTo>
                    <a:lnTo>
                      <a:pt x="61" y="40"/>
                    </a:lnTo>
                    <a:lnTo>
                      <a:pt x="0" y="86"/>
                    </a:lnTo>
                    <a:lnTo>
                      <a:pt x="44" y="354"/>
                    </a:lnTo>
                    <a:lnTo>
                      <a:pt x="44" y="354"/>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65" name="Freeform 52">
                <a:extLst>
                  <a:ext uri="{FF2B5EF4-FFF2-40B4-BE49-F238E27FC236}">
                    <a16:creationId xmlns:a16="http://schemas.microsoft.com/office/drawing/2014/main" id="{03839F74-1A05-436C-B640-233C805E60C2}"/>
                  </a:ext>
                </a:extLst>
              </p:cNvPr>
              <p:cNvSpPr>
                <a:spLocks/>
              </p:cNvSpPr>
              <p:nvPr/>
            </p:nvSpPr>
            <p:spPr bwMode="auto">
              <a:xfrm>
                <a:off x="9357444" y="2416206"/>
                <a:ext cx="195263" cy="460375"/>
              </a:xfrm>
              <a:custGeom>
                <a:avLst/>
                <a:gdLst/>
                <a:ahLst/>
                <a:cxnLst>
                  <a:cxn ang="0">
                    <a:pos x="7" y="198"/>
                  </a:cxn>
                  <a:cxn ang="0">
                    <a:pos x="29" y="183"/>
                  </a:cxn>
                  <a:cxn ang="0">
                    <a:pos x="60" y="142"/>
                  </a:cxn>
                  <a:cxn ang="0">
                    <a:pos x="6" y="98"/>
                  </a:cxn>
                  <a:cxn ang="0">
                    <a:pos x="4" y="57"/>
                  </a:cxn>
                  <a:cxn ang="0">
                    <a:pos x="29" y="0"/>
                  </a:cxn>
                  <a:cxn ang="0">
                    <a:pos x="112" y="27"/>
                  </a:cxn>
                  <a:cxn ang="0">
                    <a:pos x="112" y="39"/>
                  </a:cxn>
                  <a:cxn ang="0">
                    <a:pos x="104" y="71"/>
                  </a:cxn>
                  <a:cxn ang="0">
                    <a:pos x="95" y="78"/>
                  </a:cxn>
                  <a:cxn ang="0">
                    <a:pos x="92" y="95"/>
                  </a:cxn>
                  <a:cxn ang="0">
                    <a:pos x="102" y="100"/>
                  </a:cxn>
                  <a:cxn ang="0">
                    <a:pos x="123" y="95"/>
                  </a:cxn>
                  <a:cxn ang="0">
                    <a:pos x="123" y="144"/>
                  </a:cxn>
                  <a:cxn ang="0">
                    <a:pos x="123" y="174"/>
                  </a:cxn>
                  <a:cxn ang="0">
                    <a:pos x="123" y="191"/>
                  </a:cxn>
                  <a:cxn ang="0">
                    <a:pos x="116" y="206"/>
                  </a:cxn>
                  <a:cxn ang="0">
                    <a:pos x="107" y="206"/>
                  </a:cxn>
                  <a:cxn ang="0">
                    <a:pos x="111" y="222"/>
                  </a:cxn>
                  <a:cxn ang="0">
                    <a:pos x="80" y="290"/>
                  </a:cxn>
                  <a:cxn ang="0">
                    <a:pos x="72" y="290"/>
                  </a:cxn>
                  <a:cxn ang="0">
                    <a:pos x="70" y="264"/>
                  </a:cxn>
                  <a:cxn ang="0">
                    <a:pos x="48" y="264"/>
                  </a:cxn>
                  <a:cxn ang="0">
                    <a:pos x="6" y="237"/>
                  </a:cxn>
                  <a:cxn ang="0">
                    <a:pos x="0" y="213"/>
                  </a:cxn>
                  <a:cxn ang="0">
                    <a:pos x="7" y="198"/>
                  </a:cxn>
                  <a:cxn ang="0">
                    <a:pos x="7" y="198"/>
                  </a:cxn>
                </a:cxnLst>
                <a:rect l="0" t="0" r="r" b="b"/>
                <a:pathLst>
                  <a:path w="123" h="290">
                    <a:moveTo>
                      <a:pt x="7" y="198"/>
                    </a:moveTo>
                    <a:lnTo>
                      <a:pt x="29" y="183"/>
                    </a:lnTo>
                    <a:lnTo>
                      <a:pt x="60" y="142"/>
                    </a:lnTo>
                    <a:lnTo>
                      <a:pt x="6" y="98"/>
                    </a:lnTo>
                    <a:lnTo>
                      <a:pt x="4" y="57"/>
                    </a:lnTo>
                    <a:lnTo>
                      <a:pt x="29" y="0"/>
                    </a:lnTo>
                    <a:lnTo>
                      <a:pt x="112" y="27"/>
                    </a:lnTo>
                    <a:lnTo>
                      <a:pt x="112" y="39"/>
                    </a:lnTo>
                    <a:lnTo>
                      <a:pt x="104" y="71"/>
                    </a:lnTo>
                    <a:lnTo>
                      <a:pt x="95" y="78"/>
                    </a:lnTo>
                    <a:lnTo>
                      <a:pt x="92" y="95"/>
                    </a:lnTo>
                    <a:lnTo>
                      <a:pt x="102" y="100"/>
                    </a:lnTo>
                    <a:lnTo>
                      <a:pt x="123" y="95"/>
                    </a:lnTo>
                    <a:lnTo>
                      <a:pt x="123" y="144"/>
                    </a:lnTo>
                    <a:lnTo>
                      <a:pt x="123" y="174"/>
                    </a:lnTo>
                    <a:lnTo>
                      <a:pt x="123" y="191"/>
                    </a:lnTo>
                    <a:lnTo>
                      <a:pt x="116" y="206"/>
                    </a:lnTo>
                    <a:lnTo>
                      <a:pt x="107" y="206"/>
                    </a:lnTo>
                    <a:lnTo>
                      <a:pt x="111" y="222"/>
                    </a:lnTo>
                    <a:lnTo>
                      <a:pt x="80" y="290"/>
                    </a:lnTo>
                    <a:lnTo>
                      <a:pt x="72" y="290"/>
                    </a:lnTo>
                    <a:lnTo>
                      <a:pt x="70" y="264"/>
                    </a:lnTo>
                    <a:lnTo>
                      <a:pt x="48" y="264"/>
                    </a:lnTo>
                    <a:lnTo>
                      <a:pt x="6" y="237"/>
                    </a:lnTo>
                    <a:lnTo>
                      <a:pt x="0" y="213"/>
                    </a:lnTo>
                    <a:lnTo>
                      <a:pt x="7" y="198"/>
                    </a:lnTo>
                    <a:lnTo>
                      <a:pt x="7" y="198"/>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43" name="Group 42">
              <a:extLst>
                <a:ext uri="{FF2B5EF4-FFF2-40B4-BE49-F238E27FC236}">
                  <a16:creationId xmlns:a16="http://schemas.microsoft.com/office/drawing/2014/main" id="{902E3808-784F-4DBF-8D28-E4EA6F82A295}"/>
                </a:ext>
              </a:extLst>
            </p:cNvPr>
            <p:cNvGrpSpPr/>
            <p:nvPr/>
          </p:nvGrpSpPr>
          <p:grpSpPr>
            <a:xfrm>
              <a:off x="10737853" y="1584889"/>
              <a:ext cx="370625" cy="291694"/>
              <a:chOff x="6869613" y="3806174"/>
              <a:chExt cx="1757362" cy="1339234"/>
            </a:xfrm>
            <a:solidFill>
              <a:schemeClr val="bg2">
                <a:lumMod val="40000"/>
                <a:lumOff val="60000"/>
              </a:schemeClr>
            </a:solidFill>
          </p:grpSpPr>
          <p:sp>
            <p:nvSpPr>
              <p:cNvPr id="57" name="Freeform 35">
                <a:extLst>
                  <a:ext uri="{FF2B5EF4-FFF2-40B4-BE49-F238E27FC236}">
                    <a16:creationId xmlns:a16="http://schemas.microsoft.com/office/drawing/2014/main" id="{E32632A9-DB07-4979-9DF2-8326DFFEEE92}"/>
                  </a:ext>
                </a:extLst>
              </p:cNvPr>
              <p:cNvSpPr>
                <a:spLocks/>
              </p:cNvSpPr>
              <p:nvPr/>
            </p:nvSpPr>
            <p:spPr bwMode="auto">
              <a:xfrm>
                <a:off x="7053763" y="3806174"/>
                <a:ext cx="1319213" cy="436563"/>
              </a:xfrm>
              <a:custGeom>
                <a:avLst/>
                <a:gdLst/>
                <a:ahLst/>
                <a:cxnLst>
                  <a:cxn ang="0">
                    <a:pos x="16" y="226"/>
                  </a:cxn>
                  <a:cxn ang="0">
                    <a:pos x="11" y="222"/>
                  </a:cxn>
                  <a:cxn ang="0">
                    <a:pos x="34" y="204"/>
                  </a:cxn>
                  <a:cxn ang="0">
                    <a:pos x="56" y="161"/>
                  </a:cxn>
                  <a:cxn ang="0">
                    <a:pos x="50" y="151"/>
                  </a:cxn>
                  <a:cxn ang="0">
                    <a:pos x="61" y="131"/>
                  </a:cxn>
                  <a:cxn ang="0">
                    <a:pos x="61" y="107"/>
                  </a:cxn>
                  <a:cxn ang="0">
                    <a:pos x="77" y="90"/>
                  </a:cxn>
                  <a:cxn ang="0">
                    <a:pos x="207" y="80"/>
                  </a:cxn>
                  <a:cxn ang="0">
                    <a:pos x="206" y="60"/>
                  </a:cxn>
                  <a:cxn ang="0">
                    <a:pos x="248" y="61"/>
                  </a:cxn>
                  <a:cxn ang="0">
                    <a:pos x="638" y="26"/>
                  </a:cxn>
                  <a:cxn ang="0">
                    <a:pos x="831" y="0"/>
                  </a:cxn>
                  <a:cxn ang="0">
                    <a:pos x="797" y="66"/>
                  </a:cxn>
                  <a:cxn ang="0">
                    <a:pos x="743" y="78"/>
                  </a:cxn>
                  <a:cxn ang="0">
                    <a:pos x="719" y="110"/>
                  </a:cxn>
                  <a:cxn ang="0">
                    <a:pos x="624" y="166"/>
                  </a:cxn>
                  <a:cxn ang="0">
                    <a:pos x="619" y="187"/>
                  </a:cxn>
                  <a:cxn ang="0">
                    <a:pos x="595" y="199"/>
                  </a:cxn>
                  <a:cxn ang="0">
                    <a:pos x="595" y="226"/>
                  </a:cxn>
                  <a:cxn ang="0">
                    <a:pos x="467" y="239"/>
                  </a:cxn>
                  <a:cxn ang="0">
                    <a:pos x="209" y="263"/>
                  </a:cxn>
                  <a:cxn ang="0">
                    <a:pos x="0" y="275"/>
                  </a:cxn>
                  <a:cxn ang="0">
                    <a:pos x="16" y="226"/>
                  </a:cxn>
                  <a:cxn ang="0">
                    <a:pos x="16" y="226"/>
                  </a:cxn>
                </a:cxnLst>
                <a:rect l="0" t="0" r="r" b="b"/>
                <a:pathLst>
                  <a:path w="831" h="275">
                    <a:moveTo>
                      <a:pt x="16" y="226"/>
                    </a:moveTo>
                    <a:lnTo>
                      <a:pt x="11" y="222"/>
                    </a:lnTo>
                    <a:lnTo>
                      <a:pt x="34" y="204"/>
                    </a:lnTo>
                    <a:lnTo>
                      <a:pt x="56" y="161"/>
                    </a:lnTo>
                    <a:lnTo>
                      <a:pt x="50" y="151"/>
                    </a:lnTo>
                    <a:lnTo>
                      <a:pt x="61" y="131"/>
                    </a:lnTo>
                    <a:lnTo>
                      <a:pt x="61" y="107"/>
                    </a:lnTo>
                    <a:lnTo>
                      <a:pt x="77" y="90"/>
                    </a:lnTo>
                    <a:lnTo>
                      <a:pt x="207" y="80"/>
                    </a:lnTo>
                    <a:lnTo>
                      <a:pt x="206" y="60"/>
                    </a:lnTo>
                    <a:lnTo>
                      <a:pt x="248" y="61"/>
                    </a:lnTo>
                    <a:lnTo>
                      <a:pt x="638" y="26"/>
                    </a:lnTo>
                    <a:lnTo>
                      <a:pt x="831" y="0"/>
                    </a:lnTo>
                    <a:lnTo>
                      <a:pt x="797" y="66"/>
                    </a:lnTo>
                    <a:lnTo>
                      <a:pt x="743" y="78"/>
                    </a:lnTo>
                    <a:lnTo>
                      <a:pt x="719" y="110"/>
                    </a:lnTo>
                    <a:lnTo>
                      <a:pt x="624" y="166"/>
                    </a:lnTo>
                    <a:lnTo>
                      <a:pt x="619" y="187"/>
                    </a:lnTo>
                    <a:lnTo>
                      <a:pt x="595" y="199"/>
                    </a:lnTo>
                    <a:lnTo>
                      <a:pt x="595" y="226"/>
                    </a:lnTo>
                    <a:lnTo>
                      <a:pt x="467" y="239"/>
                    </a:lnTo>
                    <a:lnTo>
                      <a:pt x="209" y="263"/>
                    </a:lnTo>
                    <a:lnTo>
                      <a:pt x="0" y="275"/>
                    </a:lnTo>
                    <a:lnTo>
                      <a:pt x="16" y="226"/>
                    </a:lnTo>
                    <a:lnTo>
                      <a:pt x="16" y="226"/>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58" name="Freeform 36">
                <a:extLst>
                  <a:ext uri="{FF2B5EF4-FFF2-40B4-BE49-F238E27FC236}">
                    <a16:creationId xmlns:a16="http://schemas.microsoft.com/office/drawing/2014/main" id="{E1DECF0E-534C-465C-A347-DD9661F9B9B4}"/>
                  </a:ext>
                </a:extLst>
              </p:cNvPr>
              <p:cNvSpPr>
                <a:spLocks/>
              </p:cNvSpPr>
              <p:nvPr/>
            </p:nvSpPr>
            <p:spPr bwMode="auto">
              <a:xfrm>
                <a:off x="6869613" y="4219895"/>
                <a:ext cx="549275" cy="925513"/>
              </a:xfrm>
              <a:custGeom>
                <a:avLst/>
                <a:gdLst/>
                <a:ahLst/>
                <a:cxnLst>
                  <a:cxn ang="0">
                    <a:pos x="24" y="407"/>
                  </a:cxn>
                  <a:cxn ang="0">
                    <a:pos x="57" y="361"/>
                  </a:cxn>
                  <a:cxn ang="0">
                    <a:pos x="46" y="349"/>
                  </a:cxn>
                  <a:cxn ang="0">
                    <a:pos x="34" y="256"/>
                  </a:cxn>
                  <a:cxn ang="0">
                    <a:pos x="27" y="191"/>
                  </a:cxn>
                  <a:cxn ang="0">
                    <a:pos x="52" y="120"/>
                  </a:cxn>
                  <a:cxn ang="0">
                    <a:pos x="90" y="69"/>
                  </a:cxn>
                  <a:cxn ang="0">
                    <a:pos x="86" y="56"/>
                  </a:cxn>
                  <a:cxn ang="0">
                    <a:pos x="113" y="12"/>
                  </a:cxn>
                  <a:cxn ang="0">
                    <a:pos x="322" y="0"/>
                  </a:cxn>
                  <a:cxn ang="0">
                    <a:pos x="332" y="10"/>
                  </a:cxn>
                  <a:cxn ang="0">
                    <a:pos x="322" y="373"/>
                  </a:cxn>
                  <a:cxn ang="0">
                    <a:pos x="346" y="547"/>
                  </a:cxn>
                  <a:cxn ang="0">
                    <a:pos x="337" y="556"/>
                  </a:cxn>
                  <a:cxn ang="0">
                    <a:pos x="291" y="546"/>
                  </a:cxn>
                  <a:cxn ang="0">
                    <a:pos x="225" y="583"/>
                  </a:cxn>
                  <a:cxn ang="0">
                    <a:pos x="191" y="527"/>
                  </a:cxn>
                  <a:cxn ang="0">
                    <a:pos x="196" y="486"/>
                  </a:cxn>
                  <a:cxn ang="0">
                    <a:pos x="0" y="495"/>
                  </a:cxn>
                  <a:cxn ang="0">
                    <a:pos x="24" y="407"/>
                  </a:cxn>
                  <a:cxn ang="0">
                    <a:pos x="24" y="407"/>
                  </a:cxn>
                </a:cxnLst>
                <a:rect l="0" t="0" r="r" b="b"/>
                <a:pathLst>
                  <a:path w="346" h="583">
                    <a:moveTo>
                      <a:pt x="24" y="407"/>
                    </a:moveTo>
                    <a:lnTo>
                      <a:pt x="57" y="361"/>
                    </a:lnTo>
                    <a:lnTo>
                      <a:pt x="46" y="349"/>
                    </a:lnTo>
                    <a:lnTo>
                      <a:pt x="34" y="256"/>
                    </a:lnTo>
                    <a:lnTo>
                      <a:pt x="27" y="191"/>
                    </a:lnTo>
                    <a:lnTo>
                      <a:pt x="52" y="120"/>
                    </a:lnTo>
                    <a:lnTo>
                      <a:pt x="90" y="69"/>
                    </a:lnTo>
                    <a:lnTo>
                      <a:pt x="86" y="56"/>
                    </a:lnTo>
                    <a:lnTo>
                      <a:pt x="113" y="12"/>
                    </a:lnTo>
                    <a:lnTo>
                      <a:pt x="322" y="0"/>
                    </a:lnTo>
                    <a:lnTo>
                      <a:pt x="332" y="10"/>
                    </a:lnTo>
                    <a:lnTo>
                      <a:pt x="322" y="373"/>
                    </a:lnTo>
                    <a:lnTo>
                      <a:pt x="346" y="547"/>
                    </a:lnTo>
                    <a:lnTo>
                      <a:pt x="337" y="556"/>
                    </a:lnTo>
                    <a:lnTo>
                      <a:pt x="291" y="546"/>
                    </a:lnTo>
                    <a:lnTo>
                      <a:pt x="225" y="583"/>
                    </a:lnTo>
                    <a:lnTo>
                      <a:pt x="191" y="527"/>
                    </a:lnTo>
                    <a:lnTo>
                      <a:pt x="196" y="486"/>
                    </a:lnTo>
                    <a:lnTo>
                      <a:pt x="0" y="495"/>
                    </a:lnTo>
                    <a:lnTo>
                      <a:pt x="24" y="407"/>
                    </a:lnTo>
                    <a:lnTo>
                      <a:pt x="24" y="407"/>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59" name="Freeform 37">
                <a:extLst>
                  <a:ext uri="{FF2B5EF4-FFF2-40B4-BE49-F238E27FC236}">
                    <a16:creationId xmlns:a16="http://schemas.microsoft.com/office/drawing/2014/main" id="{E0A6C213-F67E-418D-B325-20270B42D80C}"/>
                  </a:ext>
                </a:extLst>
              </p:cNvPr>
              <p:cNvSpPr>
                <a:spLocks/>
              </p:cNvSpPr>
              <p:nvPr/>
            </p:nvSpPr>
            <p:spPr bwMode="auto">
              <a:xfrm>
                <a:off x="7385550" y="4185587"/>
                <a:ext cx="588963" cy="936625"/>
              </a:xfrm>
              <a:custGeom>
                <a:avLst/>
                <a:gdLst/>
                <a:ahLst/>
                <a:cxnLst>
                  <a:cxn ang="0">
                    <a:pos x="10" y="34"/>
                  </a:cxn>
                  <a:cxn ang="0">
                    <a:pos x="0" y="397"/>
                  </a:cxn>
                  <a:cxn ang="0">
                    <a:pos x="24" y="571"/>
                  </a:cxn>
                  <a:cxn ang="0">
                    <a:pos x="49" y="578"/>
                  </a:cxn>
                  <a:cxn ang="0">
                    <a:pos x="71" y="565"/>
                  </a:cxn>
                  <a:cxn ang="0">
                    <a:pos x="86" y="578"/>
                  </a:cxn>
                  <a:cxn ang="0">
                    <a:pos x="64" y="590"/>
                  </a:cxn>
                  <a:cxn ang="0">
                    <a:pos x="117" y="576"/>
                  </a:cxn>
                  <a:cxn ang="0">
                    <a:pos x="127" y="559"/>
                  </a:cxn>
                  <a:cxn ang="0">
                    <a:pos x="120" y="551"/>
                  </a:cxn>
                  <a:cxn ang="0">
                    <a:pos x="124" y="536"/>
                  </a:cxn>
                  <a:cxn ang="0">
                    <a:pos x="98" y="514"/>
                  </a:cxn>
                  <a:cxn ang="0">
                    <a:pos x="100" y="493"/>
                  </a:cxn>
                  <a:cxn ang="0">
                    <a:pos x="371" y="470"/>
                  </a:cxn>
                  <a:cxn ang="0">
                    <a:pos x="347" y="378"/>
                  </a:cxn>
                  <a:cxn ang="0">
                    <a:pos x="363" y="322"/>
                  </a:cxn>
                  <a:cxn ang="0">
                    <a:pos x="327" y="249"/>
                  </a:cxn>
                  <a:cxn ang="0">
                    <a:pos x="258" y="0"/>
                  </a:cxn>
                  <a:cxn ang="0">
                    <a:pos x="0" y="24"/>
                  </a:cxn>
                  <a:cxn ang="0">
                    <a:pos x="10" y="34"/>
                  </a:cxn>
                  <a:cxn ang="0">
                    <a:pos x="10" y="34"/>
                  </a:cxn>
                </a:cxnLst>
                <a:rect l="0" t="0" r="r" b="b"/>
                <a:pathLst>
                  <a:path w="371" h="590">
                    <a:moveTo>
                      <a:pt x="10" y="34"/>
                    </a:moveTo>
                    <a:lnTo>
                      <a:pt x="0" y="397"/>
                    </a:lnTo>
                    <a:lnTo>
                      <a:pt x="24" y="571"/>
                    </a:lnTo>
                    <a:lnTo>
                      <a:pt x="49" y="578"/>
                    </a:lnTo>
                    <a:lnTo>
                      <a:pt x="71" y="565"/>
                    </a:lnTo>
                    <a:lnTo>
                      <a:pt x="86" y="578"/>
                    </a:lnTo>
                    <a:lnTo>
                      <a:pt x="64" y="590"/>
                    </a:lnTo>
                    <a:lnTo>
                      <a:pt x="117" y="576"/>
                    </a:lnTo>
                    <a:lnTo>
                      <a:pt x="127" y="559"/>
                    </a:lnTo>
                    <a:lnTo>
                      <a:pt x="120" y="551"/>
                    </a:lnTo>
                    <a:lnTo>
                      <a:pt x="124" y="536"/>
                    </a:lnTo>
                    <a:lnTo>
                      <a:pt x="98" y="514"/>
                    </a:lnTo>
                    <a:lnTo>
                      <a:pt x="100" y="493"/>
                    </a:lnTo>
                    <a:lnTo>
                      <a:pt x="371" y="470"/>
                    </a:lnTo>
                    <a:lnTo>
                      <a:pt x="347" y="378"/>
                    </a:lnTo>
                    <a:lnTo>
                      <a:pt x="363" y="322"/>
                    </a:lnTo>
                    <a:lnTo>
                      <a:pt x="327" y="249"/>
                    </a:lnTo>
                    <a:lnTo>
                      <a:pt x="258" y="0"/>
                    </a:lnTo>
                    <a:lnTo>
                      <a:pt x="0" y="24"/>
                    </a:lnTo>
                    <a:lnTo>
                      <a:pt x="10" y="34"/>
                    </a:lnTo>
                    <a:lnTo>
                      <a:pt x="10" y="34"/>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60" name="Freeform 38">
                <a:extLst>
                  <a:ext uri="{FF2B5EF4-FFF2-40B4-BE49-F238E27FC236}">
                    <a16:creationId xmlns:a16="http://schemas.microsoft.com/office/drawing/2014/main" id="{E53EA5DC-289D-406A-8772-A371EAF51D59}"/>
                  </a:ext>
                </a:extLst>
              </p:cNvPr>
              <p:cNvSpPr>
                <a:spLocks/>
              </p:cNvSpPr>
              <p:nvPr/>
            </p:nvSpPr>
            <p:spPr bwMode="auto">
              <a:xfrm>
                <a:off x="7795125" y="4139549"/>
                <a:ext cx="831850" cy="850900"/>
              </a:xfrm>
              <a:custGeom>
                <a:avLst/>
                <a:gdLst/>
                <a:ahLst/>
                <a:cxnLst>
                  <a:cxn ang="0">
                    <a:pos x="69" y="278"/>
                  </a:cxn>
                  <a:cxn ang="0">
                    <a:pos x="105" y="351"/>
                  </a:cxn>
                  <a:cxn ang="0">
                    <a:pos x="89" y="407"/>
                  </a:cxn>
                  <a:cxn ang="0">
                    <a:pos x="113" y="499"/>
                  </a:cxn>
                  <a:cxn ang="0">
                    <a:pos x="132" y="531"/>
                  </a:cxn>
                  <a:cxn ang="0">
                    <a:pos x="413" y="514"/>
                  </a:cxn>
                  <a:cxn ang="0">
                    <a:pos x="417" y="534"/>
                  </a:cxn>
                  <a:cxn ang="0">
                    <a:pos x="434" y="536"/>
                  </a:cxn>
                  <a:cxn ang="0">
                    <a:pos x="427" y="492"/>
                  </a:cxn>
                  <a:cxn ang="0">
                    <a:pos x="439" y="480"/>
                  </a:cxn>
                  <a:cxn ang="0">
                    <a:pos x="479" y="487"/>
                  </a:cxn>
                  <a:cxn ang="0">
                    <a:pos x="486" y="456"/>
                  </a:cxn>
                  <a:cxn ang="0">
                    <a:pos x="481" y="414"/>
                  </a:cxn>
                  <a:cxn ang="0">
                    <a:pos x="498" y="402"/>
                  </a:cxn>
                  <a:cxn ang="0">
                    <a:pos x="524" y="321"/>
                  </a:cxn>
                  <a:cxn ang="0">
                    <a:pos x="505" y="317"/>
                  </a:cxn>
                  <a:cxn ang="0">
                    <a:pos x="437" y="212"/>
                  </a:cxn>
                  <a:cxn ang="0">
                    <a:pos x="291" y="80"/>
                  </a:cxn>
                  <a:cxn ang="0">
                    <a:pos x="227" y="39"/>
                  </a:cxn>
                  <a:cxn ang="0">
                    <a:pos x="247" y="0"/>
                  </a:cxn>
                  <a:cxn ang="0">
                    <a:pos x="128" y="16"/>
                  </a:cxn>
                  <a:cxn ang="0">
                    <a:pos x="0" y="29"/>
                  </a:cxn>
                  <a:cxn ang="0">
                    <a:pos x="69" y="278"/>
                  </a:cxn>
                  <a:cxn ang="0">
                    <a:pos x="69" y="278"/>
                  </a:cxn>
                </a:cxnLst>
                <a:rect l="0" t="0" r="r" b="b"/>
                <a:pathLst>
                  <a:path w="524" h="536">
                    <a:moveTo>
                      <a:pt x="69" y="278"/>
                    </a:moveTo>
                    <a:lnTo>
                      <a:pt x="105" y="351"/>
                    </a:lnTo>
                    <a:lnTo>
                      <a:pt x="89" y="407"/>
                    </a:lnTo>
                    <a:lnTo>
                      <a:pt x="113" y="499"/>
                    </a:lnTo>
                    <a:lnTo>
                      <a:pt x="132" y="531"/>
                    </a:lnTo>
                    <a:lnTo>
                      <a:pt x="413" y="514"/>
                    </a:lnTo>
                    <a:lnTo>
                      <a:pt x="417" y="534"/>
                    </a:lnTo>
                    <a:lnTo>
                      <a:pt x="434" y="536"/>
                    </a:lnTo>
                    <a:lnTo>
                      <a:pt x="427" y="492"/>
                    </a:lnTo>
                    <a:lnTo>
                      <a:pt x="439" y="480"/>
                    </a:lnTo>
                    <a:lnTo>
                      <a:pt x="479" y="487"/>
                    </a:lnTo>
                    <a:lnTo>
                      <a:pt x="486" y="456"/>
                    </a:lnTo>
                    <a:lnTo>
                      <a:pt x="481" y="414"/>
                    </a:lnTo>
                    <a:lnTo>
                      <a:pt x="498" y="402"/>
                    </a:lnTo>
                    <a:lnTo>
                      <a:pt x="524" y="321"/>
                    </a:lnTo>
                    <a:lnTo>
                      <a:pt x="505" y="317"/>
                    </a:lnTo>
                    <a:lnTo>
                      <a:pt x="437" y="212"/>
                    </a:lnTo>
                    <a:lnTo>
                      <a:pt x="291" y="80"/>
                    </a:lnTo>
                    <a:lnTo>
                      <a:pt x="227" y="39"/>
                    </a:lnTo>
                    <a:lnTo>
                      <a:pt x="247" y="0"/>
                    </a:lnTo>
                    <a:lnTo>
                      <a:pt x="128" y="16"/>
                    </a:lnTo>
                    <a:lnTo>
                      <a:pt x="0" y="29"/>
                    </a:lnTo>
                    <a:lnTo>
                      <a:pt x="69" y="278"/>
                    </a:lnTo>
                    <a:lnTo>
                      <a:pt x="69" y="278"/>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sp>
          <p:nvSpPr>
            <p:cNvPr id="44" name="Freeform 20">
              <a:extLst>
                <a:ext uri="{FF2B5EF4-FFF2-40B4-BE49-F238E27FC236}">
                  <a16:creationId xmlns:a16="http://schemas.microsoft.com/office/drawing/2014/main" id="{C8154EEF-467B-4C3D-B04A-2A229E39E368}"/>
                </a:ext>
              </a:extLst>
            </p:cNvPr>
            <p:cNvSpPr>
              <a:spLocks/>
            </p:cNvSpPr>
            <p:nvPr/>
          </p:nvSpPr>
          <p:spPr bwMode="auto">
            <a:xfrm>
              <a:off x="10275266" y="1189425"/>
              <a:ext cx="229339" cy="154558"/>
            </a:xfrm>
            <a:custGeom>
              <a:avLst/>
              <a:gdLst/>
              <a:ahLst/>
              <a:cxnLst>
                <a:cxn ang="0">
                  <a:pos x="33" y="0"/>
                </a:cxn>
                <a:cxn ang="0">
                  <a:pos x="337" y="22"/>
                </a:cxn>
                <a:cxn ang="0">
                  <a:pos x="674" y="32"/>
                </a:cxn>
                <a:cxn ang="0">
                  <a:pos x="651" y="74"/>
                </a:cxn>
                <a:cxn ang="0">
                  <a:pos x="685" y="105"/>
                </a:cxn>
                <a:cxn ang="0">
                  <a:pos x="683" y="325"/>
                </a:cxn>
                <a:cxn ang="0">
                  <a:pos x="669" y="323"/>
                </a:cxn>
                <a:cxn ang="0">
                  <a:pos x="669" y="352"/>
                </a:cxn>
                <a:cxn ang="0">
                  <a:pos x="681" y="373"/>
                </a:cxn>
                <a:cxn ang="0">
                  <a:pos x="674" y="395"/>
                </a:cxn>
                <a:cxn ang="0">
                  <a:pos x="681" y="447"/>
                </a:cxn>
                <a:cxn ang="0">
                  <a:pos x="666" y="440"/>
                </a:cxn>
                <a:cxn ang="0">
                  <a:pos x="647" y="422"/>
                </a:cxn>
                <a:cxn ang="0">
                  <a:pos x="588" y="401"/>
                </a:cxn>
                <a:cxn ang="0">
                  <a:pos x="529" y="405"/>
                </a:cxn>
                <a:cxn ang="0">
                  <a:pos x="495" y="379"/>
                </a:cxn>
                <a:cxn ang="0">
                  <a:pos x="0" y="351"/>
                </a:cxn>
                <a:cxn ang="0">
                  <a:pos x="33" y="0"/>
                </a:cxn>
                <a:cxn ang="0">
                  <a:pos x="33" y="0"/>
                </a:cxn>
              </a:cxnLst>
              <a:rect l="0" t="0" r="r" b="b"/>
              <a:pathLst>
                <a:path w="685" h="447">
                  <a:moveTo>
                    <a:pt x="33" y="0"/>
                  </a:moveTo>
                  <a:lnTo>
                    <a:pt x="337" y="22"/>
                  </a:lnTo>
                  <a:lnTo>
                    <a:pt x="674" y="32"/>
                  </a:lnTo>
                  <a:lnTo>
                    <a:pt x="651" y="74"/>
                  </a:lnTo>
                  <a:lnTo>
                    <a:pt x="685" y="105"/>
                  </a:lnTo>
                  <a:lnTo>
                    <a:pt x="683" y="325"/>
                  </a:lnTo>
                  <a:lnTo>
                    <a:pt x="669" y="323"/>
                  </a:lnTo>
                  <a:lnTo>
                    <a:pt x="669" y="352"/>
                  </a:lnTo>
                  <a:lnTo>
                    <a:pt x="681" y="373"/>
                  </a:lnTo>
                  <a:lnTo>
                    <a:pt x="674" y="395"/>
                  </a:lnTo>
                  <a:lnTo>
                    <a:pt x="681" y="447"/>
                  </a:lnTo>
                  <a:lnTo>
                    <a:pt x="666" y="440"/>
                  </a:lnTo>
                  <a:lnTo>
                    <a:pt x="647" y="422"/>
                  </a:lnTo>
                  <a:lnTo>
                    <a:pt x="588" y="401"/>
                  </a:lnTo>
                  <a:lnTo>
                    <a:pt x="529" y="405"/>
                  </a:lnTo>
                  <a:lnTo>
                    <a:pt x="495" y="379"/>
                  </a:lnTo>
                  <a:lnTo>
                    <a:pt x="0" y="351"/>
                  </a:lnTo>
                  <a:lnTo>
                    <a:pt x="33" y="0"/>
                  </a:lnTo>
                  <a:lnTo>
                    <a:pt x="33" y="0"/>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45" name="Freeform 21">
              <a:extLst>
                <a:ext uri="{FF2B5EF4-FFF2-40B4-BE49-F238E27FC236}">
                  <a16:creationId xmlns:a16="http://schemas.microsoft.com/office/drawing/2014/main" id="{C1971F6F-C07E-4F6C-A507-43676154F13E}"/>
                </a:ext>
              </a:extLst>
            </p:cNvPr>
            <p:cNvSpPr>
              <a:spLocks/>
            </p:cNvSpPr>
            <p:nvPr/>
          </p:nvSpPr>
          <p:spPr bwMode="auto">
            <a:xfrm>
              <a:off x="10267901" y="1310789"/>
              <a:ext cx="268846" cy="135195"/>
            </a:xfrm>
            <a:custGeom>
              <a:avLst/>
              <a:gdLst/>
              <a:ahLst/>
              <a:cxnLst>
                <a:cxn ang="0">
                  <a:pos x="22" y="0"/>
                </a:cxn>
                <a:cxn ang="0">
                  <a:pos x="517" y="28"/>
                </a:cxn>
                <a:cxn ang="0">
                  <a:pos x="551" y="54"/>
                </a:cxn>
                <a:cxn ang="0">
                  <a:pos x="610" y="50"/>
                </a:cxn>
                <a:cxn ang="0">
                  <a:pos x="669" y="71"/>
                </a:cxn>
                <a:cxn ang="0">
                  <a:pos x="688" y="89"/>
                </a:cxn>
                <a:cxn ang="0">
                  <a:pos x="703" y="96"/>
                </a:cxn>
                <a:cxn ang="0">
                  <a:pos x="730" y="171"/>
                </a:cxn>
                <a:cxn ang="0">
                  <a:pos x="730" y="193"/>
                </a:cxn>
                <a:cxn ang="0">
                  <a:pos x="749" y="228"/>
                </a:cxn>
                <a:cxn ang="0">
                  <a:pos x="757" y="284"/>
                </a:cxn>
                <a:cxn ang="0">
                  <a:pos x="752" y="301"/>
                </a:cxn>
                <a:cxn ang="0">
                  <a:pos x="764" y="320"/>
                </a:cxn>
                <a:cxn ang="0">
                  <a:pos x="803" y="391"/>
                </a:cxn>
                <a:cxn ang="0">
                  <a:pos x="445" y="388"/>
                </a:cxn>
                <a:cxn ang="0">
                  <a:pos x="174" y="371"/>
                </a:cxn>
                <a:cxn ang="0">
                  <a:pos x="183" y="254"/>
                </a:cxn>
                <a:cxn ang="0">
                  <a:pos x="0" y="237"/>
                </a:cxn>
                <a:cxn ang="0">
                  <a:pos x="22" y="0"/>
                </a:cxn>
                <a:cxn ang="0">
                  <a:pos x="22" y="0"/>
                </a:cxn>
              </a:cxnLst>
              <a:rect l="0" t="0" r="r" b="b"/>
              <a:pathLst>
                <a:path w="803" h="391">
                  <a:moveTo>
                    <a:pt x="22" y="0"/>
                  </a:moveTo>
                  <a:lnTo>
                    <a:pt x="517" y="28"/>
                  </a:lnTo>
                  <a:lnTo>
                    <a:pt x="551" y="54"/>
                  </a:lnTo>
                  <a:lnTo>
                    <a:pt x="610" y="50"/>
                  </a:lnTo>
                  <a:lnTo>
                    <a:pt x="669" y="71"/>
                  </a:lnTo>
                  <a:lnTo>
                    <a:pt x="688" y="89"/>
                  </a:lnTo>
                  <a:lnTo>
                    <a:pt x="703" y="96"/>
                  </a:lnTo>
                  <a:lnTo>
                    <a:pt x="730" y="171"/>
                  </a:lnTo>
                  <a:lnTo>
                    <a:pt x="730" y="193"/>
                  </a:lnTo>
                  <a:lnTo>
                    <a:pt x="749" y="228"/>
                  </a:lnTo>
                  <a:lnTo>
                    <a:pt x="757" y="284"/>
                  </a:lnTo>
                  <a:lnTo>
                    <a:pt x="752" y="301"/>
                  </a:lnTo>
                  <a:lnTo>
                    <a:pt x="764" y="320"/>
                  </a:lnTo>
                  <a:lnTo>
                    <a:pt x="803" y="391"/>
                  </a:lnTo>
                  <a:lnTo>
                    <a:pt x="445" y="388"/>
                  </a:lnTo>
                  <a:lnTo>
                    <a:pt x="174" y="371"/>
                  </a:lnTo>
                  <a:lnTo>
                    <a:pt x="183" y="254"/>
                  </a:lnTo>
                  <a:lnTo>
                    <a:pt x="0" y="237"/>
                  </a:lnTo>
                  <a:lnTo>
                    <a:pt x="22" y="0"/>
                  </a:lnTo>
                  <a:lnTo>
                    <a:pt x="22" y="0"/>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46" name="Freeform 22">
              <a:extLst>
                <a:ext uri="{FF2B5EF4-FFF2-40B4-BE49-F238E27FC236}">
                  <a16:creationId xmlns:a16="http://schemas.microsoft.com/office/drawing/2014/main" id="{B76BFF07-DC8F-46BC-AACE-145FA6AB4369}"/>
                </a:ext>
              </a:extLst>
            </p:cNvPr>
            <p:cNvSpPr>
              <a:spLocks/>
            </p:cNvSpPr>
            <p:nvPr/>
          </p:nvSpPr>
          <p:spPr bwMode="auto">
            <a:xfrm>
              <a:off x="10320069" y="1439120"/>
              <a:ext cx="242396" cy="131738"/>
            </a:xfrm>
            <a:custGeom>
              <a:avLst/>
              <a:gdLst/>
              <a:ahLst/>
              <a:cxnLst>
                <a:cxn ang="0">
                  <a:pos x="24" y="0"/>
                </a:cxn>
                <a:cxn ang="0">
                  <a:pos x="295" y="17"/>
                </a:cxn>
                <a:cxn ang="0">
                  <a:pos x="653" y="20"/>
                </a:cxn>
                <a:cxn ang="0">
                  <a:pos x="672" y="37"/>
                </a:cxn>
                <a:cxn ang="0">
                  <a:pos x="684" y="34"/>
                </a:cxn>
                <a:cxn ang="0">
                  <a:pos x="697" y="52"/>
                </a:cxn>
                <a:cxn ang="0">
                  <a:pos x="685" y="52"/>
                </a:cxn>
                <a:cxn ang="0">
                  <a:pos x="674" y="76"/>
                </a:cxn>
                <a:cxn ang="0">
                  <a:pos x="702" y="117"/>
                </a:cxn>
                <a:cxn ang="0">
                  <a:pos x="724" y="123"/>
                </a:cxn>
                <a:cxn ang="0">
                  <a:pos x="721" y="379"/>
                </a:cxn>
                <a:cxn ang="0">
                  <a:pos x="414" y="381"/>
                </a:cxn>
                <a:cxn ang="0">
                  <a:pos x="0" y="362"/>
                </a:cxn>
                <a:cxn ang="0">
                  <a:pos x="24" y="0"/>
                </a:cxn>
                <a:cxn ang="0">
                  <a:pos x="24" y="0"/>
                </a:cxn>
              </a:cxnLst>
              <a:rect l="0" t="0" r="r" b="b"/>
              <a:pathLst>
                <a:path w="724" h="381">
                  <a:moveTo>
                    <a:pt x="24" y="0"/>
                  </a:moveTo>
                  <a:lnTo>
                    <a:pt x="295" y="17"/>
                  </a:lnTo>
                  <a:lnTo>
                    <a:pt x="653" y="20"/>
                  </a:lnTo>
                  <a:lnTo>
                    <a:pt x="672" y="37"/>
                  </a:lnTo>
                  <a:lnTo>
                    <a:pt x="684" y="34"/>
                  </a:lnTo>
                  <a:lnTo>
                    <a:pt x="697" y="52"/>
                  </a:lnTo>
                  <a:lnTo>
                    <a:pt x="685" y="52"/>
                  </a:lnTo>
                  <a:lnTo>
                    <a:pt x="674" y="76"/>
                  </a:lnTo>
                  <a:lnTo>
                    <a:pt x="702" y="117"/>
                  </a:lnTo>
                  <a:lnTo>
                    <a:pt x="724" y="123"/>
                  </a:lnTo>
                  <a:lnTo>
                    <a:pt x="721" y="379"/>
                  </a:lnTo>
                  <a:lnTo>
                    <a:pt x="414" y="381"/>
                  </a:lnTo>
                  <a:lnTo>
                    <a:pt x="0" y="362"/>
                  </a:lnTo>
                  <a:lnTo>
                    <a:pt x="24" y="0"/>
                  </a:lnTo>
                  <a:lnTo>
                    <a:pt x="24" y="0"/>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47" name="Freeform 23">
              <a:extLst>
                <a:ext uri="{FF2B5EF4-FFF2-40B4-BE49-F238E27FC236}">
                  <a16:creationId xmlns:a16="http://schemas.microsoft.com/office/drawing/2014/main" id="{FD543093-8040-4917-A6AF-C818729FB49C}"/>
                </a:ext>
              </a:extLst>
            </p:cNvPr>
            <p:cNvSpPr>
              <a:spLocks/>
            </p:cNvSpPr>
            <p:nvPr/>
          </p:nvSpPr>
          <p:spPr bwMode="auto">
            <a:xfrm>
              <a:off x="10287034" y="1561576"/>
              <a:ext cx="281568" cy="147643"/>
            </a:xfrm>
            <a:custGeom>
              <a:avLst/>
              <a:gdLst/>
              <a:ahLst/>
              <a:cxnLst>
                <a:cxn ang="0">
                  <a:pos x="5" y="0"/>
                </a:cxn>
                <a:cxn ang="0">
                  <a:pos x="98" y="6"/>
                </a:cxn>
                <a:cxn ang="0">
                  <a:pos x="512" y="25"/>
                </a:cxn>
                <a:cxn ang="0">
                  <a:pos x="819" y="23"/>
                </a:cxn>
                <a:cxn ang="0">
                  <a:pos x="822" y="86"/>
                </a:cxn>
                <a:cxn ang="0">
                  <a:pos x="841" y="218"/>
                </a:cxn>
                <a:cxn ang="0">
                  <a:pos x="838" y="427"/>
                </a:cxn>
                <a:cxn ang="0">
                  <a:pos x="770" y="391"/>
                </a:cxn>
                <a:cxn ang="0">
                  <a:pos x="699" y="405"/>
                </a:cxn>
                <a:cxn ang="0">
                  <a:pos x="646" y="420"/>
                </a:cxn>
                <a:cxn ang="0">
                  <a:pos x="570" y="420"/>
                </a:cxn>
                <a:cxn ang="0">
                  <a:pos x="512" y="388"/>
                </a:cxn>
                <a:cxn ang="0">
                  <a:pos x="495" y="405"/>
                </a:cxn>
                <a:cxn ang="0">
                  <a:pos x="407" y="366"/>
                </a:cxn>
                <a:cxn ang="0">
                  <a:pos x="363" y="355"/>
                </a:cxn>
                <a:cxn ang="0">
                  <a:pos x="341" y="333"/>
                </a:cxn>
                <a:cxn ang="0">
                  <a:pos x="314" y="333"/>
                </a:cxn>
                <a:cxn ang="0">
                  <a:pos x="285" y="310"/>
                </a:cxn>
                <a:cxn ang="0">
                  <a:pos x="295" y="79"/>
                </a:cxn>
                <a:cxn ang="0">
                  <a:pos x="0" y="62"/>
                </a:cxn>
                <a:cxn ang="0">
                  <a:pos x="5" y="0"/>
                </a:cxn>
                <a:cxn ang="0">
                  <a:pos x="5" y="0"/>
                </a:cxn>
              </a:cxnLst>
              <a:rect l="0" t="0" r="r" b="b"/>
              <a:pathLst>
                <a:path w="841" h="427">
                  <a:moveTo>
                    <a:pt x="5" y="0"/>
                  </a:moveTo>
                  <a:lnTo>
                    <a:pt x="98" y="6"/>
                  </a:lnTo>
                  <a:lnTo>
                    <a:pt x="512" y="25"/>
                  </a:lnTo>
                  <a:lnTo>
                    <a:pt x="819" y="23"/>
                  </a:lnTo>
                  <a:lnTo>
                    <a:pt x="822" y="86"/>
                  </a:lnTo>
                  <a:lnTo>
                    <a:pt x="841" y="218"/>
                  </a:lnTo>
                  <a:lnTo>
                    <a:pt x="838" y="427"/>
                  </a:lnTo>
                  <a:lnTo>
                    <a:pt x="770" y="391"/>
                  </a:lnTo>
                  <a:lnTo>
                    <a:pt x="699" y="405"/>
                  </a:lnTo>
                  <a:lnTo>
                    <a:pt x="646" y="420"/>
                  </a:lnTo>
                  <a:lnTo>
                    <a:pt x="570" y="420"/>
                  </a:lnTo>
                  <a:lnTo>
                    <a:pt x="512" y="388"/>
                  </a:lnTo>
                  <a:lnTo>
                    <a:pt x="495" y="405"/>
                  </a:lnTo>
                  <a:lnTo>
                    <a:pt x="407" y="366"/>
                  </a:lnTo>
                  <a:lnTo>
                    <a:pt x="363" y="355"/>
                  </a:lnTo>
                  <a:lnTo>
                    <a:pt x="341" y="333"/>
                  </a:lnTo>
                  <a:lnTo>
                    <a:pt x="314" y="333"/>
                  </a:lnTo>
                  <a:lnTo>
                    <a:pt x="285" y="310"/>
                  </a:lnTo>
                  <a:lnTo>
                    <a:pt x="295" y="79"/>
                  </a:lnTo>
                  <a:lnTo>
                    <a:pt x="0" y="62"/>
                  </a:lnTo>
                  <a:lnTo>
                    <a:pt x="5" y="0"/>
                  </a:lnTo>
                  <a:lnTo>
                    <a:pt x="5" y="0"/>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nvGrpSpPr>
            <p:cNvPr id="48" name="Group 47">
              <a:extLst>
                <a:ext uri="{FF2B5EF4-FFF2-40B4-BE49-F238E27FC236}">
                  <a16:creationId xmlns:a16="http://schemas.microsoft.com/office/drawing/2014/main" id="{F9DE0DC0-27FB-4032-8BAF-9B7B271C78EA}"/>
                </a:ext>
              </a:extLst>
            </p:cNvPr>
            <p:cNvGrpSpPr/>
            <p:nvPr/>
          </p:nvGrpSpPr>
          <p:grpSpPr>
            <a:xfrm>
              <a:off x="10716470" y="1122802"/>
              <a:ext cx="267962" cy="443053"/>
              <a:chOff x="6769371" y="1657651"/>
              <a:chExt cx="1270572" cy="2034161"/>
            </a:xfrm>
            <a:solidFill>
              <a:schemeClr val="bg2">
                <a:lumMod val="40000"/>
                <a:lumOff val="60000"/>
              </a:schemeClr>
            </a:solidFill>
          </p:grpSpPr>
          <p:sp>
            <p:nvSpPr>
              <p:cNvPr id="53" name="Freeform 29">
                <a:extLst>
                  <a:ext uri="{FF2B5EF4-FFF2-40B4-BE49-F238E27FC236}">
                    <a16:creationId xmlns:a16="http://schemas.microsoft.com/office/drawing/2014/main" id="{B4AD7002-76AE-4C1B-B538-F3B83EC37F38}"/>
                  </a:ext>
                </a:extLst>
              </p:cNvPr>
              <p:cNvSpPr>
                <a:spLocks/>
              </p:cNvSpPr>
              <p:nvPr/>
            </p:nvSpPr>
            <p:spPr bwMode="auto">
              <a:xfrm>
                <a:off x="6934471" y="1657651"/>
                <a:ext cx="879475" cy="438150"/>
              </a:xfrm>
              <a:custGeom>
                <a:avLst/>
                <a:gdLst/>
                <a:ahLst/>
                <a:cxnLst>
                  <a:cxn ang="0">
                    <a:pos x="200" y="181"/>
                  </a:cxn>
                  <a:cxn ang="0">
                    <a:pos x="208" y="198"/>
                  </a:cxn>
                  <a:cxn ang="0">
                    <a:pos x="227" y="203"/>
                  </a:cxn>
                  <a:cxn ang="0">
                    <a:pos x="254" y="276"/>
                  </a:cxn>
                  <a:cxn ang="0">
                    <a:pos x="303" y="176"/>
                  </a:cxn>
                  <a:cxn ang="0">
                    <a:pos x="328" y="179"/>
                  </a:cxn>
                  <a:cxn ang="0">
                    <a:pos x="359" y="164"/>
                  </a:cxn>
                  <a:cxn ang="0">
                    <a:pos x="413" y="164"/>
                  </a:cxn>
                  <a:cxn ang="0">
                    <a:pos x="432" y="140"/>
                  </a:cxn>
                  <a:cxn ang="0">
                    <a:pos x="535" y="144"/>
                  </a:cxn>
                  <a:cxn ang="0">
                    <a:pos x="554" y="128"/>
                  </a:cxn>
                  <a:cxn ang="0">
                    <a:pos x="522" y="89"/>
                  </a:cxn>
                  <a:cxn ang="0">
                    <a:pos x="457" y="91"/>
                  </a:cxn>
                  <a:cxn ang="0">
                    <a:pos x="408" y="84"/>
                  </a:cxn>
                  <a:cxn ang="0">
                    <a:pos x="344" y="84"/>
                  </a:cxn>
                  <a:cxn ang="0">
                    <a:pos x="322" y="117"/>
                  </a:cxn>
                  <a:cxn ang="0">
                    <a:pos x="289" y="98"/>
                  </a:cxn>
                  <a:cxn ang="0">
                    <a:pos x="256" y="101"/>
                  </a:cxn>
                  <a:cxn ang="0">
                    <a:pos x="242" y="67"/>
                  </a:cxn>
                  <a:cxn ang="0">
                    <a:pos x="171" y="62"/>
                  </a:cxn>
                  <a:cxn ang="0">
                    <a:pos x="162" y="49"/>
                  </a:cxn>
                  <a:cxn ang="0">
                    <a:pos x="195" y="15"/>
                  </a:cxn>
                  <a:cxn ang="0">
                    <a:pos x="220" y="12"/>
                  </a:cxn>
                  <a:cxn ang="0">
                    <a:pos x="195" y="0"/>
                  </a:cxn>
                  <a:cxn ang="0">
                    <a:pos x="154" y="10"/>
                  </a:cxn>
                  <a:cxn ang="0">
                    <a:pos x="86" y="78"/>
                  </a:cxn>
                  <a:cxn ang="0">
                    <a:pos x="52" y="84"/>
                  </a:cxn>
                  <a:cxn ang="0">
                    <a:pos x="0" y="118"/>
                  </a:cxn>
                  <a:cxn ang="0">
                    <a:pos x="200" y="181"/>
                  </a:cxn>
                  <a:cxn ang="0">
                    <a:pos x="200" y="181"/>
                  </a:cxn>
                </a:cxnLst>
                <a:rect l="0" t="0" r="r" b="b"/>
                <a:pathLst>
                  <a:path w="554" h="276">
                    <a:moveTo>
                      <a:pt x="200" y="181"/>
                    </a:moveTo>
                    <a:lnTo>
                      <a:pt x="208" y="198"/>
                    </a:lnTo>
                    <a:lnTo>
                      <a:pt x="227" y="203"/>
                    </a:lnTo>
                    <a:lnTo>
                      <a:pt x="254" y="276"/>
                    </a:lnTo>
                    <a:lnTo>
                      <a:pt x="303" y="176"/>
                    </a:lnTo>
                    <a:lnTo>
                      <a:pt x="328" y="179"/>
                    </a:lnTo>
                    <a:lnTo>
                      <a:pt x="359" y="164"/>
                    </a:lnTo>
                    <a:lnTo>
                      <a:pt x="413" y="164"/>
                    </a:lnTo>
                    <a:lnTo>
                      <a:pt x="432" y="140"/>
                    </a:lnTo>
                    <a:lnTo>
                      <a:pt x="535" y="144"/>
                    </a:lnTo>
                    <a:lnTo>
                      <a:pt x="554" y="128"/>
                    </a:lnTo>
                    <a:lnTo>
                      <a:pt x="522" y="89"/>
                    </a:lnTo>
                    <a:lnTo>
                      <a:pt x="457" y="91"/>
                    </a:lnTo>
                    <a:lnTo>
                      <a:pt x="408" y="84"/>
                    </a:lnTo>
                    <a:lnTo>
                      <a:pt x="344" y="84"/>
                    </a:lnTo>
                    <a:lnTo>
                      <a:pt x="322" y="117"/>
                    </a:lnTo>
                    <a:lnTo>
                      <a:pt x="289" y="98"/>
                    </a:lnTo>
                    <a:lnTo>
                      <a:pt x="256" y="101"/>
                    </a:lnTo>
                    <a:lnTo>
                      <a:pt x="242" y="67"/>
                    </a:lnTo>
                    <a:lnTo>
                      <a:pt x="171" y="62"/>
                    </a:lnTo>
                    <a:lnTo>
                      <a:pt x="162" y="49"/>
                    </a:lnTo>
                    <a:lnTo>
                      <a:pt x="195" y="15"/>
                    </a:lnTo>
                    <a:lnTo>
                      <a:pt x="220" y="12"/>
                    </a:lnTo>
                    <a:lnTo>
                      <a:pt x="195" y="0"/>
                    </a:lnTo>
                    <a:lnTo>
                      <a:pt x="154" y="10"/>
                    </a:lnTo>
                    <a:lnTo>
                      <a:pt x="86" y="78"/>
                    </a:lnTo>
                    <a:lnTo>
                      <a:pt x="52" y="84"/>
                    </a:lnTo>
                    <a:lnTo>
                      <a:pt x="0" y="118"/>
                    </a:lnTo>
                    <a:lnTo>
                      <a:pt x="200" y="181"/>
                    </a:lnTo>
                    <a:lnTo>
                      <a:pt x="200" y="181"/>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54" name="Freeform 30">
                <a:extLst>
                  <a:ext uri="{FF2B5EF4-FFF2-40B4-BE49-F238E27FC236}">
                    <a16:creationId xmlns:a16="http://schemas.microsoft.com/office/drawing/2014/main" id="{13BEBD4A-AE9F-4CC2-A29A-9A8ABEE0F893}"/>
                  </a:ext>
                </a:extLst>
              </p:cNvPr>
              <p:cNvSpPr>
                <a:spLocks/>
              </p:cNvSpPr>
              <p:nvPr/>
            </p:nvSpPr>
            <p:spPr bwMode="auto">
              <a:xfrm>
                <a:off x="7444630" y="1954081"/>
                <a:ext cx="595313" cy="790575"/>
              </a:xfrm>
              <a:custGeom>
                <a:avLst/>
                <a:gdLst/>
                <a:ahLst/>
                <a:cxnLst>
                  <a:cxn ang="0">
                    <a:pos x="42" y="413"/>
                  </a:cxn>
                  <a:cxn ang="0">
                    <a:pos x="36" y="330"/>
                  </a:cxn>
                  <a:cxn ang="0">
                    <a:pos x="5" y="268"/>
                  </a:cxn>
                  <a:cxn ang="0">
                    <a:pos x="19" y="142"/>
                  </a:cxn>
                  <a:cxn ang="0">
                    <a:pos x="73" y="74"/>
                  </a:cxn>
                  <a:cxn ang="0">
                    <a:pos x="69" y="125"/>
                  </a:cxn>
                  <a:cxn ang="0">
                    <a:pos x="86" y="113"/>
                  </a:cxn>
                  <a:cxn ang="0">
                    <a:pos x="86" y="74"/>
                  </a:cxn>
                  <a:cxn ang="0">
                    <a:pos x="107" y="51"/>
                  </a:cxn>
                  <a:cxn ang="0">
                    <a:pos x="114" y="5"/>
                  </a:cxn>
                  <a:cxn ang="0">
                    <a:pos x="132" y="0"/>
                  </a:cxn>
                  <a:cxn ang="0">
                    <a:pos x="246" y="39"/>
                  </a:cxn>
                  <a:cxn ang="0">
                    <a:pos x="256" y="71"/>
                  </a:cxn>
                  <a:cxn ang="0">
                    <a:pos x="271" y="101"/>
                  </a:cxn>
                  <a:cxn ang="0">
                    <a:pos x="275" y="156"/>
                  </a:cxn>
                  <a:cxn ang="0">
                    <a:pos x="236" y="201"/>
                  </a:cxn>
                  <a:cxn ang="0">
                    <a:pos x="234" y="239"/>
                  </a:cxn>
                  <a:cxn ang="0">
                    <a:pos x="256" y="251"/>
                  </a:cxn>
                  <a:cxn ang="0">
                    <a:pos x="286" y="201"/>
                  </a:cxn>
                  <a:cxn ang="0">
                    <a:pos x="317" y="185"/>
                  </a:cxn>
                  <a:cxn ang="0">
                    <a:pos x="337" y="195"/>
                  </a:cxn>
                  <a:cxn ang="0">
                    <a:pos x="375" y="305"/>
                  </a:cxn>
                  <a:cxn ang="0">
                    <a:pos x="349" y="352"/>
                  </a:cxn>
                  <a:cxn ang="0">
                    <a:pos x="342" y="385"/>
                  </a:cxn>
                  <a:cxn ang="0">
                    <a:pos x="327" y="396"/>
                  </a:cxn>
                  <a:cxn ang="0">
                    <a:pos x="325" y="427"/>
                  </a:cxn>
                  <a:cxn ang="0">
                    <a:pos x="307" y="466"/>
                  </a:cxn>
                  <a:cxn ang="0">
                    <a:pos x="183" y="484"/>
                  </a:cxn>
                  <a:cxn ang="0">
                    <a:pos x="180" y="478"/>
                  </a:cxn>
                  <a:cxn ang="0">
                    <a:pos x="0" y="498"/>
                  </a:cxn>
                  <a:cxn ang="0">
                    <a:pos x="42" y="413"/>
                  </a:cxn>
                  <a:cxn ang="0">
                    <a:pos x="42" y="413"/>
                  </a:cxn>
                </a:cxnLst>
                <a:rect l="0" t="0" r="r" b="b"/>
                <a:pathLst>
                  <a:path w="375" h="498">
                    <a:moveTo>
                      <a:pt x="42" y="413"/>
                    </a:moveTo>
                    <a:lnTo>
                      <a:pt x="36" y="330"/>
                    </a:lnTo>
                    <a:lnTo>
                      <a:pt x="5" y="268"/>
                    </a:lnTo>
                    <a:lnTo>
                      <a:pt x="19" y="142"/>
                    </a:lnTo>
                    <a:lnTo>
                      <a:pt x="73" y="74"/>
                    </a:lnTo>
                    <a:lnTo>
                      <a:pt x="69" y="125"/>
                    </a:lnTo>
                    <a:lnTo>
                      <a:pt x="86" y="113"/>
                    </a:lnTo>
                    <a:lnTo>
                      <a:pt x="86" y="74"/>
                    </a:lnTo>
                    <a:lnTo>
                      <a:pt x="107" y="51"/>
                    </a:lnTo>
                    <a:lnTo>
                      <a:pt x="114" y="5"/>
                    </a:lnTo>
                    <a:lnTo>
                      <a:pt x="132" y="0"/>
                    </a:lnTo>
                    <a:lnTo>
                      <a:pt x="246" y="39"/>
                    </a:lnTo>
                    <a:lnTo>
                      <a:pt x="256" y="71"/>
                    </a:lnTo>
                    <a:lnTo>
                      <a:pt x="271" y="101"/>
                    </a:lnTo>
                    <a:lnTo>
                      <a:pt x="275" y="156"/>
                    </a:lnTo>
                    <a:lnTo>
                      <a:pt x="236" y="201"/>
                    </a:lnTo>
                    <a:lnTo>
                      <a:pt x="234" y="239"/>
                    </a:lnTo>
                    <a:lnTo>
                      <a:pt x="256" y="251"/>
                    </a:lnTo>
                    <a:lnTo>
                      <a:pt x="286" y="201"/>
                    </a:lnTo>
                    <a:lnTo>
                      <a:pt x="317" y="185"/>
                    </a:lnTo>
                    <a:lnTo>
                      <a:pt x="337" y="195"/>
                    </a:lnTo>
                    <a:lnTo>
                      <a:pt x="375" y="305"/>
                    </a:lnTo>
                    <a:lnTo>
                      <a:pt x="349" y="352"/>
                    </a:lnTo>
                    <a:lnTo>
                      <a:pt x="342" y="385"/>
                    </a:lnTo>
                    <a:lnTo>
                      <a:pt x="327" y="396"/>
                    </a:lnTo>
                    <a:lnTo>
                      <a:pt x="325" y="427"/>
                    </a:lnTo>
                    <a:lnTo>
                      <a:pt x="307" y="466"/>
                    </a:lnTo>
                    <a:lnTo>
                      <a:pt x="183" y="484"/>
                    </a:lnTo>
                    <a:lnTo>
                      <a:pt x="180" y="478"/>
                    </a:lnTo>
                    <a:lnTo>
                      <a:pt x="0" y="498"/>
                    </a:lnTo>
                    <a:lnTo>
                      <a:pt x="42" y="413"/>
                    </a:lnTo>
                    <a:lnTo>
                      <a:pt x="42" y="41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55" name="Freeform 32">
                <a:extLst>
                  <a:ext uri="{FF2B5EF4-FFF2-40B4-BE49-F238E27FC236}">
                    <a16:creationId xmlns:a16="http://schemas.microsoft.com/office/drawing/2014/main" id="{4F3B4AFD-F637-4ACD-B6B4-4674E511C348}"/>
                  </a:ext>
                </a:extLst>
              </p:cNvPr>
              <p:cNvSpPr>
                <a:spLocks/>
              </p:cNvSpPr>
              <p:nvPr/>
            </p:nvSpPr>
            <p:spPr bwMode="auto">
              <a:xfrm>
                <a:off x="6769371" y="2626599"/>
                <a:ext cx="604838" cy="1065213"/>
              </a:xfrm>
              <a:custGeom>
                <a:avLst/>
                <a:gdLst/>
                <a:ahLst/>
                <a:cxnLst>
                  <a:cxn ang="0">
                    <a:pos x="7" y="274"/>
                  </a:cxn>
                  <a:cxn ang="0">
                    <a:pos x="46" y="190"/>
                  </a:cxn>
                  <a:cxn ang="0">
                    <a:pos x="34" y="157"/>
                  </a:cxn>
                  <a:cxn ang="0">
                    <a:pos x="98" y="106"/>
                  </a:cxn>
                  <a:cxn ang="0">
                    <a:pos x="112" y="69"/>
                  </a:cxn>
                  <a:cxn ang="0">
                    <a:pos x="64" y="15"/>
                  </a:cxn>
                  <a:cxn ang="0">
                    <a:pos x="320" y="0"/>
                  </a:cxn>
                  <a:cxn ang="0">
                    <a:pos x="325" y="39"/>
                  </a:cxn>
                  <a:cxn ang="0">
                    <a:pos x="353" y="88"/>
                  </a:cxn>
                  <a:cxn ang="0">
                    <a:pos x="375" y="344"/>
                  </a:cxn>
                  <a:cxn ang="0">
                    <a:pos x="369" y="398"/>
                  </a:cxn>
                  <a:cxn ang="0">
                    <a:pos x="381" y="428"/>
                  </a:cxn>
                  <a:cxn ang="0">
                    <a:pos x="368" y="486"/>
                  </a:cxn>
                  <a:cxn ang="0">
                    <a:pos x="347" y="511"/>
                  </a:cxn>
                  <a:cxn ang="0">
                    <a:pos x="337" y="552"/>
                  </a:cxn>
                  <a:cxn ang="0">
                    <a:pos x="349" y="567"/>
                  </a:cxn>
                  <a:cxn ang="0">
                    <a:pos x="339" y="589"/>
                  </a:cxn>
                  <a:cxn ang="0">
                    <a:pos x="344" y="600"/>
                  </a:cxn>
                  <a:cxn ang="0">
                    <a:pos x="314" y="611"/>
                  </a:cxn>
                  <a:cxn ang="0">
                    <a:pos x="307" y="654"/>
                  </a:cxn>
                  <a:cxn ang="0">
                    <a:pos x="263" y="640"/>
                  </a:cxn>
                  <a:cxn ang="0">
                    <a:pos x="241" y="671"/>
                  </a:cxn>
                  <a:cxn ang="0">
                    <a:pos x="227" y="667"/>
                  </a:cxn>
                  <a:cxn ang="0">
                    <a:pos x="212" y="640"/>
                  </a:cxn>
                  <a:cxn ang="0">
                    <a:pos x="188" y="574"/>
                  </a:cxn>
                  <a:cxn ang="0">
                    <a:pos x="130" y="540"/>
                  </a:cxn>
                  <a:cxn ang="0">
                    <a:pos x="119" y="506"/>
                  </a:cxn>
                  <a:cxn ang="0">
                    <a:pos x="137" y="454"/>
                  </a:cxn>
                  <a:cxn ang="0">
                    <a:pos x="122" y="444"/>
                  </a:cxn>
                  <a:cxn ang="0">
                    <a:pos x="85" y="444"/>
                  </a:cxn>
                  <a:cxn ang="0">
                    <a:pos x="76" y="412"/>
                  </a:cxn>
                  <a:cxn ang="0">
                    <a:pos x="13" y="347"/>
                  </a:cxn>
                  <a:cxn ang="0">
                    <a:pos x="0" y="295"/>
                  </a:cxn>
                  <a:cxn ang="0">
                    <a:pos x="7" y="274"/>
                  </a:cxn>
                  <a:cxn ang="0">
                    <a:pos x="7" y="274"/>
                  </a:cxn>
                </a:cxnLst>
                <a:rect l="0" t="0" r="r" b="b"/>
                <a:pathLst>
                  <a:path w="381" h="671">
                    <a:moveTo>
                      <a:pt x="7" y="274"/>
                    </a:moveTo>
                    <a:lnTo>
                      <a:pt x="46" y="190"/>
                    </a:lnTo>
                    <a:lnTo>
                      <a:pt x="34" y="157"/>
                    </a:lnTo>
                    <a:lnTo>
                      <a:pt x="98" y="106"/>
                    </a:lnTo>
                    <a:lnTo>
                      <a:pt x="112" y="69"/>
                    </a:lnTo>
                    <a:lnTo>
                      <a:pt x="64" y="15"/>
                    </a:lnTo>
                    <a:lnTo>
                      <a:pt x="320" y="0"/>
                    </a:lnTo>
                    <a:lnTo>
                      <a:pt x="325" y="39"/>
                    </a:lnTo>
                    <a:lnTo>
                      <a:pt x="353" y="88"/>
                    </a:lnTo>
                    <a:lnTo>
                      <a:pt x="375" y="344"/>
                    </a:lnTo>
                    <a:lnTo>
                      <a:pt x="369" y="398"/>
                    </a:lnTo>
                    <a:lnTo>
                      <a:pt x="381" y="428"/>
                    </a:lnTo>
                    <a:lnTo>
                      <a:pt x="368" y="486"/>
                    </a:lnTo>
                    <a:lnTo>
                      <a:pt x="347" y="511"/>
                    </a:lnTo>
                    <a:lnTo>
                      <a:pt x="337" y="552"/>
                    </a:lnTo>
                    <a:lnTo>
                      <a:pt x="349" y="567"/>
                    </a:lnTo>
                    <a:lnTo>
                      <a:pt x="339" y="589"/>
                    </a:lnTo>
                    <a:lnTo>
                      <a:pt x="344" y="600"/>
                    </a:lnTo>
                    <a:lnTo>
                      <a:pt x="314" y="611"/>
                    </a:lnTo>
                    <a:lnTo>
                      <a:pt x="307" y="654"/>
                    </a:lnTo>
                    <a:lnTo>
                      <a:pt x="263" y="640"/>
                    </a:lnTo>
                    <a:lnTo>
                      <a:pt x="241" y="671"/>
                    </a:lnTo>
                    <a:lnTo>
                      <a:pt x="227" y="667"/>
                    </a:lnTo>
                    <a:lnTo>
                      <a:pt x="212" y="640"/>
                    </a:lnTo>
                    <a:lnTo>
                      <a:pt x="188" y="574"/>
                    </a:lnTo>
                    <a:lnTo>
                      <a:pt x="130" y="540"/>
                    </a:lnTo>
                    <a:lnTo>
                      <a:pt x="119" y="506"/>
                    </a:lnTo>
                    <a:lnTo>
                      <a:pt x="137" y="454"/>
                    </a:lnTo>
                    <a:lnTo>
                      <a:pt x="122" y="444"/>
                    </a:lnTo>
                    <a:lnTo>
                      <a:pt x="85" y="444"/>
                    </a:lnTo>
                    <a:lnTo>
                      <a:pt x="76" y="412"/>
                    </a:lnTo>
                    <a:lnTo>
                      <a:pt x="13" y="347"/>
                    </a:lnTo>
                    <a:lnTo>
                      <a:pt x="0" y="295"/>
                    </a:lnTo>
                    <a:lnTo>
                      <a:pt x="7" y="274"/>
                    </a:lnTo>
                    <a:lnTo>
                      <a:pt x="7" y="274"/>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56" name="Freeform 33">
                <a:extLst>
                  <a:ext uri="{FF2B5EF4-FFF2-40B4-BE49-F238E27FC236}">
                    <a16:creationId xmlns:a16="http://schemas.microsoft.com/office/drawing/2014/main" id="{E060DD01-E5B6-4494-9896-0ED5B319D8E8}"/>
                  </a:ext>
                </a:extLst>
              </p:cNvPr>
              <p:cNvSpPr>
                <a:spLocks/>
              </p:cNvSpPr>
              <p:nvPr/>
            </p:nvSpPr>
            <p:spPr bwMode="auto">
              <a:xfrm>
                <a:off x="7302910" y="2698741"/>
                <a:ext cx="479425" cy="798513"/>
              </a:xfrm>
              <a:custGeom>
                <a:avLst/>
                <a:gdLst/>
                <a:ahLst/>
                <a:cxnLst>
                  <a:cxn ang="0">
                    <a:pos x="10" y="503"/>
                  </a:cxn>
                  <a:cxn ang="0">
                    <a:pos x="19" y="489"/>
                  </a:cxn>
                  <a:cxn ang="0">
                    <a:pos x="77" y="486"/>
                  </a:cxn>
                  <a:cxn ang="0">
                    <a:pos x="124" y="471"/>
                  </a:cxn>
                  <a:cxn ang="0">
                    <a:pos x="170" y="442"/>
                  </a:cxn>
                  <a:cxn ang="0">
                    <a:pos x="209" y="440"/>
                  </a:cxn>
                  <a:cxn ang="0">
                    <a:pos x="255" y="367"/>
                  </a:cxn>
                  <a:cxn ang="0">
                    <a:pos x="268" y="373"/>
                  </a:cxn>
                  <a:cxn ang="0">
                    <a:pos x="302" y="347"/>
                  </a:cxn>
                  <a:cxn ang="0">
                    <a:pos x="294" y="328"/>
                  </a:cxn>
                  <a:cxn ang="0">
                    <a:pos x="297" y="317"/>
                  </a:cxn>
                  <a:cxn ang="0">
                    <a:pos x="263" y="6"/>
                  </a:cxn>
                  <a:cxn ang="0">
                    <a:pos x="260" y="0"/>
                  </a:cxn>
                  <a:cxn ang="0">
                    <a:pos x="80" y="20"/>
                  </a:cxn>
                  <a:cxn ang="0">
                    <a:pos x="46" y="37"/>
                  </a:cxn>
                  <a:cxn ang="0">
                    <a:pos x="16" y="27"/>
                  </a:cxn>
                  <a:cxn ang="0">
                    <a:pos x="38" y="283"/>
                  </a:cxn>
                  <a:cxn ang="0">
                    <a:pos x="32" y="337"/>
                  </a:cxn>
                  <a:cxn ang="0">
                    <a:pos x="44" y="367"/>
                  </a:cxn>
                  <a:cxn ang="0">
                    <a:pos x="31" y="425"/>
                  </a:cxn>
                  <a:cxn ang="0">
                    <a:pos x="10" y="450"/>
                  </a:cxn>
                  <a:cxn ang="0">
                    <a:pos x="0" y="491"/>
                  </a:cxn>
                  <a:cxn ang="0">
                    <a:pos x="10" y="503"/>
                  </a:cxn>
                  <a:cxn ang="0">
                    <a:pos x="10" y="503"/>
                  </a:cxn>
                </a:cxnLst>
                <a:rect l="0" t="0" r="r" b="b"/>
                <a:pathLst>
                  <a:path w="302" h="503">
                    <a:moveTo>
                      <a:pt x="10" y="503"/>
                    </a:moveTo>
                    <a:lnTo>
                      <a:pt x="19" y="489"/>
                    </a:lnTo>
                    <a:lnTo>
                      <a:pt x="77" y="486"/>
                    </a:lnTo>
                    <a:lnTo>
                      <a:pt x="124" y="471"/>
                    </a:lnTo>
                    <a:lnTo>
                      <a:pt x="170" y="442"/>
                    </a:lnTo>
                    <a:lnTo>
                      <a:pt x="209" y="440"/>
                    </a:lnTo>
                    <a:lnTo>
                      <a:pt x="255" y="367"/>
                    </a:lnTo>
                    <a:lnTo>
                      <a:pt x="268" y="373"/>
                    </a:lnTo>
                    <a:lnTo>
                      <a:pt x="302" y="347"/>
                    </a:lnTo>
                    <a:lnTo>
                      <a:pt x="294" y="328"/>
                    </a:lnTo>
                    <a:lnTo>
                      <a:pt x="297" y="317"/>
                    </a:lnTo>
                    <a:lnTo>
                      <a:pt x="263" y="6"/>
                    </a:lnTo>
                    <a:lnTo>
                      <a:pt x="260" y="0"/>
                    </a:lnTo>
                    <a:lnTo>
                      <a:pt x="80" y="20"/>
                    </a:lnTo>
                    <a:lnTo>
                      <a:pt x="46" y="37"/>
                    </a:lnTo>
                    <a:lnTo>
                      <a:pt x="16" y="27"/>
                    </a:lnTo>
                    <a:lnTo>
                      <a:pt x="38" y="283"/>
                    </a:lnTo>
                    <a:lnTo>
                      <a:pt x="32" y="337"/>
                    </a:lnTo>
                    <a:lnTo>
                      <a:pt x="44" y="367"/>
                    </a:lnTo>
                    <a:lnTo>
                      <a:pt x="31" y="425"/>
                    </a:lnTo>
                    <a:lnTo>
                      <a:pt x="10" y="450"/>
                    </a:lnTo>
                    <a:lnTo>
                      <a:pt x="0" y="491"/>
                    </a:lnTo>
                    <a:lnTo>
                      <a:pt x="10" y="503"/>
                    </a:lnTo>
                    <a:lnTo>
                      <a:pt x="10" y="50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nvGrpSpPr>
            <p:cNvPr id="49" name="Group 48">
              <a:extLst>
                <a:ext uri="{FF2B5EF4-FFF2-40B4-BE49-F238E27FC236}">
                  <a16:creationId xmlns:a16="http://schemas.microsoft.com/office/drawing/2014/main" id="{7A8A6F7A-3F85-4C1D-8FD8-1F8BFED390E9}"/>
                </a:ext>
              </a:extLst>
            </p:cNvPr>
            <p:cNvGrpSpPr/>
            <p:nvPr/>
          </p:nvGrpSpPr>
          <p:grpSpPr>
            <a:xfrm>
              <a:off x="10814349" y="1340378"/>
              <a:ext cx="358100" cy="254637"/>
              <a:chOff x="7233476" y="2656591"/>
              <a:chExt cx="1697973" cy="1169096"/>
            </a:xfrm>
            <a:solidFill>
              <a:schemeClr val="bg2">
                <a:lumMod val="40000"/>
                <a:lumOff val="60000"/>
              </a:schemeClr>
            </a:solidFill>
          </p:grpSpPr>
          <p:sp>
            <p:nvSpPr>
              <p:cNvPr id="50" name="Freeform 43">
                <a:extLst>
                  <a:ext uri="{FF2B5EF4-FFF2-40B4-BE49-F238E27FC236}">
                    <a16:creationId xmlns:a16="http://schemas.microsoft.com/office/drawing/2014/main" id="{F37479BA-9325-414F-8902-B206493FC1CA}"/>
                  </a:ext>
                </a:extLst>
              </p:cNvPr>
              <p:cNvSpPr>
                <a:spLocks/>
              </p:cNvSpPr>
              <p:nvPr/>
            </p:nvSpPr>
            <p:spPr bwMode="auto">
              <a:xfrm>
                <a:off x="7827263" y="2656591"/>
                <a:ext cx="649288" cy="712788"/>
              </a:xfrm>
              <a:custGeom>
                <a:avLst/>
                <a:gdLst/>
                <a:ahLst/>
                <a:cxnLst>
                  <a:cxn ang="0">
                    <a:pos x="0" y="81"/>
                  </a:cxn>
                  <a:cxn ang="0">
                    <a:pos x="34" y="392"/>
                  </a:cxn>
                  <a:cxn ang="0">
                    <a:pos x="85" y="398"/>
                  </a:cxn>
                  <a:cxn ang="0">
                    <a:pos x="146" y="434"/>
                  </a:cxn>
                  <a:cxn ang="0">
                    <a:pos x="190" y="432"/>
                  </a:cxn>
                  <a:cxn ang="0">
                    <a:pos x="210" y="419"/>
                  </a:cxn>
                  <a:cxn ang="0">
                    <a:pos x="258" y="449"/>
                  </a:cxn>
                  <a:cxn ang="0">
                    <a:pos x="288" y="422"/>
                  </a:cxn>
                  <a:cxn ang="0">
                    <a:pos x="293" y="375"/>
                  </a:cxn>
                  <a:cxn ang="0">
                    <a:pos x="314" y="383"/>
                  </a:cxn>
                  <a:cxn ang="0">
                    <a:pos x="322" y="344"/>
                  </a:cxn>
                  <a:cxn ang="0">
                    <a:pos x="392" y="285"/>
                  </a:cxn>
                  <a:cxn ang="0">
                    <a:pos x="404" y="187"/>
                  </a:cxn>
                  <a:cxn ang="0">
                    <a:pos x="395" y="166"/>
                  </a:cxn>
                  <a:cxn ang="0">
                    <a:pos x="409" y="156"/>
                  </a:cxn>
                  <a:cxn ang="0">
                    <a:pos x="383" y="0"/>
                  </a:cxn>
                  <a:cxn ang="0">
                    <a:pos x="314" y="36"/>
                  </a:cxn>
                  <a:cxn ang="0">
                    <a:pos x="278" y="73"/>
                  </a:cxn>
                  <a:cxn ang="0">
                    <a:pos x="253" y="75"/>
                  </a:cxn>
                  <a:cxn ang="0">
                    <a:pos x="214" y="95"/>
                  </a:cxn>
                  <a:cxn ang="0">
                    <a:pos x="124" y="63"/>
                  </a:cxn>
                  <a:cxn ang="0">
                    <a:pos x="0" y="81"/>
                  </a:cxn>
                  <a:cxn ang="0">
                    <a:pos x="0" y="81"/>
                  </a:cxn>
                </a:cxnLst>
                <a:rect l="0" t="0" r="r" b="b"/>
                <a:pathLst>
                  <a:path w="409" h="449">
                    <a:moveTo>
                      <a:pt x="0" y="81"/>
                    </a:moveTo>
                    <a:lnTo>
                      <a:pt x="34" y="392"/>
                    </a:lnTo>
                    <a:lnTo>
                      <a:pt x="85" y="398"/>
                    </a:lnTo>
                    <a:lnTo>
                      <a:pt x="146" y="434"/>
                    </a:lnTo>
                    <a:lnTo>
                      <a:pt x="190" y="432"/>
                    </a:lnTo>
                    <a:lnTo>
                      <a:pt x="210" y="419"/>
                    </a:lnTo>
                    <a:lnTo>
                      <a:pt x="258" y="449"/>
                    </a:lnTo>
                    <a:lnTo>
                      <a:pt x="288" y="422"/>
                    </a:lnTo>
                    <a:lnTo>
                      <a:pt x="293" y="375"/>
                    </a:lnTo>
                    <a:lnTo>
                      <a:pt x="314" y="383"/>
                    </a:lnTo>
                    <a:lnTo>
                      <a:pt x="322" y="344"/>
                    </a:lnTo>
                    <a:lnTo>
                      <a:pt x="392" y="285"/>
                    </a:lnTo>
                    <a:lnTo>
                      <a:pt x="404" y="187"/>
                    </a:lnTo>
                    <a:lnTo>
                      <a:pt x="395" y="166"/>
                    </a:lnTo>
                    <a:lnTo>
                      <a:pt x="409" y="156"/>
                    </a:lnTo>
                    <a:lnTo>
                      <a:pt x="383" y="0"/>
                    </a:lnTo>
                    <a:lnTo>
                      <a:pt x="314" y="36"/>
                    </a:lnTo>
                    <a:lnTo>
                      <a:pt x="278" y="73"/>
                    </a:lnTo>
                    <a:lnTo>
                      <a:pt x="253" y="75"/>
                    </a:lnTo>
                    <a:lnTo>
                      <a:pt x="214" y="95"/>
                    </a:lnTo>
                    <a:lnTo>
                      <a:pt x="124" y="63"/>
                    </a:lnTo>
                    <a:lnTo>
                      <a:pt x="0" y="81"/>
                    </a:lnTo>
                    <a:lnTo>
                      <a:pt x="0" y="81"/>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51" name="Freeform 34">
                <a:extLst>
                  <a:ext uri="{FF2B5EF4-FFF2-40B4-BE49-F238E27FC236}">
                    <a16:creationId xmlns:a16="http://schemas.microsoft.com/office/drawing/2014/main" id="{8E9BFE86-F44A-49AD-B6B5-1AD8F072276E}"/>
                  </a:ext>
                </a:extLst>
              </p:cNvPr>
              <p:cNvSpPr>
                <a:spLocks/>
              </p:cNvSpPr>
              <p:nvPr/>
            </p:nvSpPr>
            <p:spPr bwMode="auto">
              <a:xfrm>
                <a:off x="7233476" y="3266887"/>
                <a:ext cx="1122363" cy="558800"/>
              </a:xfrm>
              <a:custGeom>
                <a:avLst/>
                <a:gdLst/>
                <a:ahLst/>
                <a:cxnLst>
                  <a:cxn ang="0">
                    <a:pos x="5" y="333"/>
                  </a:cxn>
                  <a:cxn ang="0">
                    <a:pos x="22" y="332"/>
                  </a:cxn>
                  <a:cxn ang="0">
                    <a:pos x="27" y="294"/>
                  </a:cxn>
                  <a:cxn ang="0">
                    <a:pos x="17" y="293"/>
                  </a:cxn>
                  <a:cxn ang="0">
                    <a:pos x="39" y="262"/>
                  </a:cxn>
                  <a:cxn ang="0">
                    <a:pos x="83" y="276"/>
                  </a:cxn>
                  <a:cxn ang="0">
                    <a:pos x="90" y="233"/>
                  </a:cxn>
                  <a:cxn ang="0">
                    <a:pos x="120" y="222"/>
                  </a:cxn>
                  <a:cxn ang="0">
                    <a:pos x="115" y="211"/>
                  </a:cxn>
                  <a:cxn ang="0">
                    <a:pos x="132" y="172"/>
                  </a:cxn>
                  <a:cxn ang="0">
                    <a:pos x="190" y="169"/>
                  </a:cxn>
                  <a:cxn ang="0">
                    <a:pos x="237" y="154"/>
                  </a:cxn>
                  <a:cxn ang="0">
                    <a:pos x="268" y="133"/>
                  </a:cxn>
                  <a:cxn ang="0">
                    <a:pos x="283" y="125"/>
                  </a:cxn>
                  <a:cxn ang="0">
                    <a:pos x="322" y="123"/>
                  </a:cxn>
                  <a:cxn ang="0">
                    <a:pos x="368" y="50"/>
                  </a:cxn>
                  <a:cxn ang="0">
                    <a:pos x="381" y="56"/>
                  </a:cxn>
                  <a:cxn ang="0">
                    <a:pos x="415" y="30"/>
                  </a:cxn>
                  <a:cxn ang="0">
                    <a:pos x="407" y="11"/>
                  </a:cxn>
                  <a:cxn ang="0">
                    <a:pos x="410" y="0"/>
                  </a:cxn>
                  <a:cxn ang="0">
                    <a:pos x="440" y="0"/>
                  </a:cxn>
                  <a:cxn ang="0">
                    <a:pos x="461" y="6"/>
                  </a:cxn>
                  <a:cxn ang="0">
                    <a:pos x="522" y="42"/>
                  </a:cxn>
                  <a:cxn ang="0">
                    <a:pos x="566" y="40"/>
                  </a:cxn>
                  <a:cxn ang="0">
                    <a:pos x="586" y="27"/>
                  </a:cxn>
                  <a:cxn ang="0">
                    <a:pos x="634" y="57"/>
                  </a:cxn>
                  <a:cxn ang="0">
                    <a:pos x="651" y="115"/>
                  </a:cxn>
                  <a:cxn ang="0">
                    <a:pos x="707" y="156"/>
                  </a:cxn>
                  <a:cxn ang="0">
                    <a:pos x="680" y="186"/>
                  </a:cxn>
                  <a:cxn ang="0">
                    <a:pos x="630" y="233"/>
                  </a:cxn>
                  <a:cxn ang="0">
                    <a:pos x="630" y="244"/>
                  </a:cxn>
                  <a:cxn ang="0">
                    <a:pos x="561" y="288"/>
                  </a:cxn>
                  <a:cxn ang="0">
                    <a:pos x="171" y="323"/>
                  </a:cxn>
                  <a:cxn ang="0">
                    <a:pos x="129" y="322"/>
                  </a:cxn>
                  <a:cxn ang="0">
                    <a:pos x="130" y="342"/>
                  </a:cxn>
                  <a:cxn ang="0">
                    <a:pos x="0" y="352"/>
                  </a:cxn>
                  <a:cxn ang="0">
                    <a:pos x="5" y="333"/>
                  </a:cxn>
                  <a:cxn ang="0">
                    <a:pos x="5" y="333"/>
                  </a:cxn>
                </a:cxnLst>
                <a:rect l="0" t="0" r="r" b="b"/>
                <a:pathLst>
                  <a:path w="707" h="352">
                    <a:moveTo>
                      <a:pt x="5" y="333"/>
                    </a:moveTo>
                    <a:lnTo>
                      <a:pt x="22" y="332"/>
                    </a:lnTo>
                    <a:lnTo>
                      <a:pt x="27" y="294"/>
                    </a:lnTo>
                    <a:lnTo>
                      <a:pt x="17" y="293"/>
                    </a:lnTo>
                    <a:lnTo>
                      <a:pt x="39" y="262"/>
                    </a:lnTo>
                    <a:lnTo>
                      <a:pt x="83" y="276"/>
                    </a:lnTo>
                    <a:lnTo>
                      <a:pt x="90" y="233"/>
                    </a:lnTo>
                    <a:lnTo>
                      <a:pt x="120" y="222"/>
                    </a:lnTo>
                    <a:lnTo>
                      <a:pt x="115" y="211"/>
                    </a:lnTo>
                    <a:lnTo>
                      <a:pt x="132" y="172"/>
                    </a:lnTo>
                    <a:lnTo>
                      <a:pt x="190" y="169"/>
                    </a:lnTo>
                    <a:lnTo>
                      <a:pt x="237" y="154"/>
                    </a:lnTo>
                    <a:lnTo>
                      <a:pt x="268" y="133"/>
                    </a:lnTo>
                    <a:lnTo>
                      <a:pt x="283" y="125"/>
                    </a:lnTo>
                    <a:lnTo>
                      <a:pt x="322" y="123"/>
                    </a:lnTo>
                    <a:lnTo>
                      <a:pt x="368" y="50"/>
                    </a:lnTo>
                    <a:lnTo>
                      <a:pt x="381" y="56"/>
                    </a:lnTo>
                    <a:lnTo>
                      <a:pt x="415" y="30"/>
                    </a:lnTo>
                    <a:lnTo>
                      <a:pt x="407" y="11"/>
                    </a:lnTo>
                    <a:lnTo>
                      <a:pt x="410" y="0"/>
                    </a:lnTo>
                    <a:lnTo>
                      <a:pt x="440" y="0"/>
                    </a:lnTo>
                    <a:lnTo>
                      <a:pt x="461" y="6"/>
                    </a:lnTo>
                    <a:lnTo>
                      <a:pt x="522" y="42"/>
                    </a:lnTo>
                    <a:lnTo>
                      <a:pt x="566" y="40"/>
                    </a:lnTo>
                    <a:lnTo>
                      <a:pt x="586" y="27"/>
                    </a:lnTo>
                    <a:lnTo>
                      <a:pt x="634" y="57"/>
                    </a:lnTo>
                    <a:lnTo>
                      <a:pt x="651" y="115"/>
                    </a:lnTo>
                    <a:lnTo>
                      <a:pt x="707" y="156"/>
                    </a:lnTo>
                    <a:lnTo>
                      <a:pt x="680" y="186"/>
                    </a:lnTo>
                    <a:lnTo>
                      <a:pt x="630" y="233"/>
                    </a:lnTo>
                    <a:lnTo>
                      <a:pt x="630" y="244"/>
                    </a:lnTo>
                    <a:lnTo>
                      <a:pt x="561" y="288"/>
                    </a:lnTo>
                    <a:lnTo>
                      <a:pt x="171" y="323"/>
                    </a:lnTo>
                    <a:lnTo>
                      <a:pt x="129" y="322"/>
                    </a:lnTo>
                    <a:lnTo>
                      <a:pt x="130" y="342"/>
                    </a:lnTo>
                    <a:lnTo>
                      <a:pt x="0" y="352"/>
                    </a:lnTo>
                    <a:lnTo>
                      <a:pt x="5" y="333"/>
                    </a:lnTo>
                    <a:lnTo>
                      <a:pt x="5" y="33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sp>
            <p:nvSpPr>
              <p:cNvPr id="52" name="Freeform 44">
                <a:extLst>
                  <a:ext uri="{FF2B5EF4-FFF2-40B4-BE49-F238E27FC236}">
                    <a16:creationId xmlns:a16="http://schemas.microsoft.com/office/drawing/2014/main" id="{A0A94362-8B57-4C34-847A-AA8A98A6AB31}"/>
                  </a:ext>
                </a:extLst>
              </p:cNvPr>
              <p:cNvSpPr>
                <a:spLocks/>
              </p:cNvSpPr>
              <p:nvPr/>
            </p:nvSpPr>
            <p:spPr bwMode="auto">
              <a:xfrm>
                <a:off x="8237711" y="2892005"/>
                <a:ext cx="693738" cy="669925"/>
              </a:xfrm>
              <a:custGeom>
                <a:avLst/>
                <a:gdLst/>
                <a:ahLst/>
                <a:cxnLst>
                  <a:cxn ang="0">
                    <a:pos x="0" y="293"/>
                  </a:cxn>
                  <a:cxn ang="0">
                    <a:pos x="17" y="351"/>
                  </a:cxn>
                  <a:cxn ang="0">
                    <a:pos x="73" y="392"/>
                  </a:cxn>
                  <a:cxn ang="0">
                    <a:pos x="100" y="422"/>
                  </a:cxn>
                  <a:cxn ang="0">
                    <a:pos x="183" y="390"/>
                  </a:cxn>
                  <a:cxn ang="0">
                    <a:pos x="220" y="383"/>
                  </a:cxn>
                  <a:cxn ang="0">
                    <a:pos x="241" y="359"/>
                  </a:cxn>
                  <a:cxn ang="0">
                    <a:pos x="273" y="232"/>
                  </a:cxn>
                  <a:cxn ang="0">
                    <a:pos x="308" y="247"/>
                  </a:cxn>
                  <a:cxn ang="0">
                    <a:pos x="376" y="109"/>
                  </a:cxn>
                  <a:cxn ang="0">
                    <a:pos x="429" y="139"/>
                  </a:cxn>
                  <a:cxn ang="0">
                    <a:pos x="437" y="114"/>
                  </a:cxn>
                  <a:cxn ang="0">
                    <a:pos x="400" y="85"/>
                  </a:cxn>
                  <a:cxn ang="0">
                    <a:pos x="371" y="88"/>
                  </a:cxn>
                  <a:cxn ang="0">
                    <a:pos x="361" y="103"/>
                  </a:cxn>
                  <a:cxn ang="0">
                    <a:pos x="308" y="119"/>
                  </a:cxn>
                  <a:cxn ang="0">
                    <a:pos x="274" y="156"/>
                  </a:cxn>
                  <a:cxn ang="0">
                    <a:pos x="263" y="95"/>
                  </a:cxn>
                  <a:cxn ang="0">
                    <a:pos x="169" y="112"/>
                  </a:cxn>
                  <a:cxn ang="0">
                    <a:pos x="151" y="0"/>
                  </a:cxn>
                  <a:cxn ang="0">
                    <a:pos x="137" y="10"/>
                  </a:cxn>
                  <a:cxn ang="0">
                    <a:pos x="146" y="31"/>
                  </a:cxn>
                  <a:cxn ang="0">
                    <a:pos x="134" y="129"/>
                  </a:cxn>
                  <a:cxn ang="0">
                    <a:pos x="64" y="188"/>
                  </a:cxn>
                  <a:cxn ang="0">
                    <a:pos x="56" y="227"/>
                  </a:cxn>
                  <a:cxn ang="0">
                    <a:pos x="35" y="219"/>
                  </a:cxn>
                  <a:cxn ang="0">
                    <a:pos x="30" y="266"/>
                  </a:cxn>
                  <a:cxn ang="0">
                    <a:pos x="0" y="293"/>
                  </a:cxn>
                  <a:cxn ang="0">
                    <a:pos x="0" y="293"/>
                  </a:cxn>
                  <a:cxn ang="0">
                    <a:pos x="0" y="293"/>
                  </a:cxn>
                </a:cxnLst>
                <a:rect l="0" t="0" r="r" b="b"/>
                <a:pathLst>
                  <a:path w="437" h="422">
                    <a:moveTo>
                      <a:pt x="0" y="293"/>
                    </a:moveTo>
                    <a:lnTo>
                      <a:pt x="17" y="351"/>
                    </a:lnTo>
                    <a:lnTo>
                      <a:pt x="73" y="392"/>
                    </a:lnTo>
                    <a:lnTo>
                      <a:pt x="100" y="422"/>
                    </a:lnTo>
                    <a:lnTo>
                      <a:pt x="183" y="390"/>
                    </a:lnTo>
                    <a:lnTo>
                      <a:pt x="220" y="383"/>
                    </a:lnTo>
                    <a:lnTo>
                      <a:pt x="241" y="359"/>
                    </a:lnTo>
                    <a:lnTo>
                      <a:pt x="273" y="232"/>
                    </a:lnTo>
                    <a:lnTo>
                      <a:pt x="308" y="247"/>
                    </a:lnTo>
                    <a:lnTo>
                      <a:pt x="376" y="109"/>
                    </a:lnTo>
                    <a:lnTo>
                      <a:pt x="429" y="139"/>
                    </a:lnTo>
                    <a:lnTo>
                      <a:pt x="437" y="114"/>
                    </a:lnTo>
                    <a:lnTo>
                      <a:pt x="400" y="85"/>
                    </a:lnTo>
                    <a:lnTo>
                      <a:pt x="371" y="88"/>
                    </a:lnTo>
                    <a:lnTo>
                      <a:pt x="361" y="103"/>
                    </a:lnTo>
                    <a:lnTo>
                      <a:pt x="308" y="119"/>
                    </a:lnTo>
                    <a:lnTo>
                      <a:pt x="274" y="156"/>
                    </a:lnTo>
                    <a:lnTo>
                      <a:pt x="263" y="95"/>
                    </a:lnTo>
                    <a:lnTo>
                      <a:pt x="169" y="112"/>
                    </a:lnTo>
                    <a:lnTo>
                      <a:pt x="151" y="0"/>
                    </a:lnTo>
                    <a:lnTo>
                      <a:pt x="137" y="10"/>
                    </a:lnTo>
                    <a:lnTo>
                      <a:pt x="146" y="31"/>
                    </a:lnTo>
                    <a:lnTo>
                      <a:pt x="134" y="129"/>
                    </a:lnTo>
                    <a:lnTo>
                      <a:pt x="64" y="188"/>
                    </a:lnTo>
                    <a:lnTo>
                      <a:pt x="56" y="227"/>
                    </a:lnTo>
                    <a:lnTo>
                      <a:pt x="35" y="219"/>
                    </a:lnTo>
                    <a:lnTo>
                      <a:pt x="30" y="266"/>
                    </a:lnTo>
                    <a:lnTo>
                      <a:pt x="0" y="293"/>
                    </a:lnTo>
                    <a:lnTo>
                      <a:pt x="0" y="293"/>
                    </a:lnTo>
                    <a:lnTo>
                      <a:pt x="0" y="293"/>
                    </a:lnTo>
                    <a:close/>
                  </a:path>
                </a:pathLst>
              </a:custGeom>
              <a:grpFill/>
              <a:ln w="9525">
                <a:solidFill>
                  <a:schemeClr val="bg1"/>
                </a:solidFill>
                <a:round/>
                <a:headEnd/>
                <a:tailEnd/>
              </a:ln>
            </p:spPr>
            <p:txBody>
              <a:bodyPr/>
              <a:lstStyle/>
              <a:p>
                <a:pPr algn="ctr" defTabSz="685800">
                  <a:spcBef>
                    <a:spcPct val="50000"/>
                  </a:spcBef>
                  <a:defRPr/>
                </a:pPr>
                <a:endParaRPr lang="en-US" sz="1050" i="0" dirty="0">
                  <a:solidFill>
                    <a:srgbClr val="000000"/>
                  </a:solidFill>
                  <a:ea typeface="+mn-ea"/>
                </a:endParaRPr>
              </a:p>
            </p:txBody>
          </p:sp>
        </p:grpSp>
      </p:grpSp>
      <p:sp>
        <p:nvSpPr>
          <p:cNvPr id="100" name="TextBox 99">
            <a:extLst>
              <a:ext uri="{FF2B5EF4-FFF2-40B4-BE49-F238E27FC236}">
                <a16:creationId xmlns:a16="http://schemas.microsoft.com/office/drawing/2014/main" id="{EFCA95A7-C9E7-4AFB-927C-49F65490F687}"/>
              </a:ext>
            </a:extLst>
          </p:cNvPr>
          <p:cNvSpPr txBox="1"/>
          <p:nvPr/>
        </p:nvSpPr>
        <p:spPr>
          <a:xfrm>
            <a:off x="7985832" y="951191"/>
            <a:ext cx="701064" cy="253916"/>
          </a:xfrm>
          <a:prstGeom prst="rect">
            <a:avLst/>
          </a:prstGeom>
          <a:noFill/>
        </p:spPr>
        <p:txBody>
          <a:bodyPr wrap="square" rtlCol="0">
            <a:spAutoFit/>
          </a:bodyPr>
          <a:lstStyle/>
          <a:p>
            <a:pPr algn="ctr" defTabSz="685800">
              <a:spcBef>
                <a:spcPts val="0"/>
              </a:spcBef>
            </a:pPr>
            <a:r>
              <a:rPr lang="en-US" sz="1050" b="1" i="0" dirty="0">
                <a:solidFill>
                  <a:srgbClr val="9966FF"/>
                </a:solidFill>
                <a:latin typeface="Calibri"/>
                <a:ea typeface="+mn-ea"/>
              </a:rPr>
              <a:t>MISO-N</a:t>
            </a:r>
          </a:p>
        </p:txBody>
      </p:sp>
      <p:sp>
        <p:nvSpPr>
          <p:cNvPr id="106" name="TextBox 105">
            <a:extLst>
              <a:ext uri="{FF2B5EF4-FFF2-40B4-BE49-F238E27FC236}">
                <a16:creationId xmlns:a16="http://schemas.microsoft.com/office/drawing/2014/main" id="{63CA76AC-EE52-4044-8B0B-DABEABC3CCB3}"/>
              </a:ext>
            </a:extLst>
          </p:cNvPr>
          <p:cNvSpPr txBox="1"/>
          <p:nvPr/>
        </p:nvSpPr>
        <p:spPr>
          <a:xfrm>
            <a:off x="7345848" y="5188184"/>
            <a:ext cx="1708426" cy="415498"/>
          </a:xfrm>
          <a:prstGeom prst="rect">
            <a:avLst/>
          </a:prstGeom>
          <a:noFill/>
        </p:spPr>
        <p:txBody>
          <a:bodyPr wrap="square" rtlCol="0">
            <a:spAutoFit/>
          </a:bodyPr>
          <a:lstStyle/>
          <a:p>
            <a:pPr defTabSz="685800">
              <a:spcBef>
                <a:spcPts val="0"/>
              </a:spcBef>
            </a:pPr>
            <a:r>
              <a:rPr lang="en-US" sz="1050" dirty="0">
                <a:solidFill>
                  <a:srgbClr val="000000"/>
                </a:solidFill>
                <a:latin typeface="Roboto" panose="02000000000000000000" pitchFamily="2" charset="0"/>
                <a:ea typeface="Roboto" panose="02000000000000000000" pitchFamily="2" charset="0"/>
              </a:rPr>
              <a:t>*Excludes electrolysis load</a:t>
            </a:r>
          </a:p>
        </p:txBody>
      </p:sp>
    </p:spTree>
    <p:extLst>
      <p:ext uri="{BB962C8B-B14F-4D97-AF65-F5344CB8AC3E}">
        <p14:creationId xmlns:p14="http://schemas.microsoft.com/office/powerpoint/2010/main" val="1836743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151BF-4244-76A6-B848-A64513998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3085C-A48B-7B32-EB71-2F8BC198C149}"/>
              </a:ext>
            </a:extLst>
          </p:cNvPr>
          <p:cNvSpPr>
            <a:spLocks noGrp="1"/>
          </p:cNvSpPr>
          <p:nvPr>
            <p:ph type="title"/>
          </p:nvPr>
        </p:nvSpPr>
        <p:spPr/>
        <p:txBody>
          <a:bodyPr/>
          <a:lstStyle/>
          <a:p>
            <a:r>
              <a:rPr lang="en-US" dirty="0"/>
              <a:t>Electrolysis Load Profile System Impacts</a:t>
            </a:r>
          </a:p>
        </p:txBody>
      </p:sp>
      <p:pic>
        <p:nvPicPr>
          <p:cNvPr id="6" name="Graphic 5">
            <a:extLst>
              <a:ext uri="{FF2B5EF4-FFF2-40B4-BE49-F238E27FC236}">
                <a16:creationId xmlns:a16="http://schemas.microsoft.com/office/drawing/2014/main" id="{7834A426-E619-6339-D53A-B74476684D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82143" y="1673353"/>
            <a:ext cx="4119086" cy="1855946"/>
          </a:xfrm>
          <a:prstGeom prst="rect">
            <a:avLst/>
          </a:prstGeom>
        </p:spPr>
      </p:pic>
      <p:pic>
        <p:nvPicPr>
          <p:cNvPr id="7" name="Graphic 6">
            <a:extLst>
              <a:ext uri="{FF2B5EF4-FFF2-40B4-BE49-F238E27FC236}">
                <a16:creationId xmlns:a16="http://schemas.microsoft.com/office/drawing/2014/main" id="{620A73EA-2DB0-4674-E674-902B801F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82143" y="3737356"/>
            <a:ext cx="4119086" cy="1855946"/>
          </a:xfrm>
          <a:prstGeom prst="rect">
            <a:avLst/>
          </a:prstGeom>
        </p:spPr>
      </p:pic>
      <p:grpSp>
        <p:nvGrpSpPr>
          <p:cNvPr id="8" name="Group 7">
            <a:extLst>
              <a:ext uri="{FF2B5EF4-FFF2-40B4-BE49-F238E27FC236}">
                <a16:creationId xmlns:a16="http://schemas.microsoft.com/office/drawing/2014/main" id="{F629E174-2ED7-2C14-C77D-3995311F19C9}"/>
              </a:ext>
            </a:extLst>
          </p:cNvPr>
          <p:cNvGrpSpPr/>
          <p:nvPr/>
        </p:nvGrpSpPr>
        <p:grpSpPr>
          <a:xfrm>
            <a:off x="7488898" y="4226460"/>
            <a:ext cx="1562272" cy="745186"/>
            <a:chOff x="9804170" y="4513595"/>
            <a:chExt cx="2083029" cy="993581"/>
          </a:xfrm>
        </p:grpSpPr>
        <p:grpSp>
          <p:nvGrpSpPr>
            <p:cNvPr id="9" name="Group 8">
              <a:extLst>
                <a:ext uri="{FF2B5EF4-FFF2-40B4-BE49-F238E27FC236}">
                  <a16:creationId xmlns:a16="http://schemas.microsoft.com/office/drawing/2014/main" id="{18949453-2FDF-4835-ED48-68BDDF44E46A}"/>
                </a:ext>
              </a:extLst>
            </p:cNvPr>
            <p:cNvGrpSpPr/>
            <p:nvPr/>
          </p:nvGrpSpPr>
          <p:grpSpPr>
            <a:xfrm>
              <a:off x="9804170" y="5011942"/>
              <a:ext cx="1429607" cy="215444"/>
              <a:chOff x="5458148" y="6313785"/>
              <a:chExt cx="1429607" cy="215444"/>
            </a:xfrm>
          </p:grpSpPr>
          <p:sp>
            <p:nvSpPr>
              <p:cNvPr id="19" name="Rectangle 65">
                <a:extLst>
                  <a:ext uri="{FF2B5EF4-FFF2-40B4-BE49-F238E27FC236}">
                    <a16:creationId xmlns:a16="http://schemas.microsoft.com/office/drawing/2014/main" id="{1F0DB4CC-CF31-59D8-80EB-EC7A50A8DD5E}"/>
                  </a:ext>
                </a:extLst>
              </p:cNvPr>
              <p:cNvSpPr>
                <a:spLocks noChangeArrowheads="1"/>
              </p:cNvSpPr>
              <p:nvPr/>
            </p:nvSpPr>
            <p:spPr bwMode="auto">
              <a:xfrm>
                <a:off x="5458148" y="6383635"/>
                <a:ext cx="173038" cy="96838"/>
              </a:xfrm>
              <a:prstGeom prst="rect">
                <a:avLst/>
              </a:prstGeom>
              <a:pattFill prst="ltVert">
                <a:fgClr>
                  <a:schemeClr val="bg1"/>
                </a:fgClr>
                <a:bgClr>
                  <a:srgbClr val="7030A0"/>
                </a:bgClr>
              </a:pattFill>
              <a:ln>
                <a:noFill/>
              </a:ln>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20" name="Rectangle 66">
                <a:extLst>
                  <a:ext uri="{FF2B5EF4-FFF2-40B4-BE49-F238E27FC236}">
                    <a16:creationId xmlns:a16="http://schemas.microsoft.com/office/drawing/2014/main" id="{2971D5B4-4E1B-B852-738C-5930517E1493}"/>
                  </a:ext>
                </a:extLst>
              </p:cNvPr>
              <p:cNvSpPr>
                <a:spLocks noChangeArrowheads="1"/>
              </p:cNvSpPr>
              <p:nvPr/>
            </p:nvSpPr>
            <p:spPr bwMode="auto">
              <a:xfrm>
                <a:off x="5650236" y="6313785"/>
                <a:ext cx="12375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Storage Charge</a:t>
                </a:r>
                <a:endParaRPr lang="en-US" altLang="en-US" sz="1350" i="0" dirty="0">
                  <a:solidFill>
                    <a:srgbClr val="000000"/>
                  </a:solidFill>
                  <a:ea typeface="+mn-ea"/>
                </a:endParaRPr>
              </a:p>
            </p:txBody>
          </p:sp>
        </p:grpSp>
        <p:grpSp>
          <p:nvGrpSpPr>
            <p:cNvPr id="10" name="Group 9">
              <a:extLst>
                <a:ext uri="{FF2B5EF4-FFF2-40B4-BE49-F238E27FC236}">
                  <a16:creationId xmlns:a16="http://schemas.microsoft.com/office/drawing/2014/main" id="{5A04316A-2A0C-F780-A84E-E1CC91762DBE}"/>
                </a:ext>
              </a:extLst>
            </p:cNvPr>
            <p:cNvGrpSpPr/>
            <p:nvPr/>
          </p:nvGrpSpPr>
          <p:grpSpPr>
            <a:xfrm>
              <a:off x="9804170" y="5291732"/>
              <a:ext cx="1122378" cy="215444"/>
              <a:chOff x="1103636" y="6313785"/>
              <a:chExt cx="1122378" cy="215444"/>
            </a:xfrm>
          </p:grpSpPr>
          <p:sp>
            <p:nvSpPr>
              <p:cNvPr id="17" name="Rectangle 61">
                <a:extLst>
                  <a:ext uri="{FF2B5EF4-FFF2-40B4-BE49-F238E27FC236}">
                    <a16:creationId xmlns:a16="http://schemas.microsoft.com/office/drawing/2014/main" id="{E565D2E1-E401-7973-1D54-A8D67BA23B25}"/>
                  </a:ext>
                </a:extLst>
              </p:cNvPr>
              <p:cNvSpPr>
                <a:spLocks noChangeArrowheads="1"/>
              </p:cNvSpPr>
              <p:nvPr/>
            </p:nvSpPr>
            <p:spPr bwMode="auto">
              <a:xfrm>
                <a:off x="1103636" y="6383635"/>
                <a:ext cx="171450" cy="96838"/>
              </a:xfrm>
              <a:prstGeom prst="rect">
                <a:avLst/>
              </a:prstGeom>
              <a:solidFill>
                <a:srgbClr val="E7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18" name="Rectangle 62">
                <a:extLst>
                  <a:ext uri="{FF2B5EF4-FFF2-40B4-BE49-F238E27FC236}">
                    <a16:creationId xmlns:a16="http://schemas.microsoft.com/office/drawing/2014/main" id="{EB97DC6B-3CCA-425A-3379-29284C4C2CA1}"/>
                  </a:ext>
                </a:extLst>
              </p:cNvPr>
              <p:cNvSpPr>
                <a:spLocks noChangeArrowheads="1"/>
              </p:cNvSpPr>
              <p:nvPr/>
            </p:nvSpPr>
            <p:spPr bwMode="auto">
              <a:xfrm>
                <a:off x="1294136" y="6313785"/>
                <a:ext cx="931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Net Exports</a:t>
                </a:r>
                <a:endParaRPr lang="en-US" altLang="en-US" sz="1350" i="0" dirty="0">
                  <a:solidFill>
                    <a:srgbClr val="000000"/>
                  </a:solidFill>
                  <a:ea typeface="+mn-ea"/>
                </a:endParaRPr>
              </a:p>
            </p:txBody>
          </p:sp>
        </p:grpSp>
        <p:grpSp>
          <p:nvGrpSpPr>
            <p:cNvPr id="11" name="Group 10">
              <a:extLst>
                <a:ext uri="{FF2B5EF4-FFF2-40B4-BE49-F238E27FC236}">
                  <a16:creationId xmlns:a16="http://schemas.microsoft.com/office/drawing/2014/main" id="{F9D91ACA-5CDA-8231-5AAA-9CD09F60F7EE}"/>
                </a:ext>
              </a:extLst>
            </p:cNvPr>
            <p:cNvGrpSpPr/>
            <p:nvPr/>
          </p:nvGrpSpPr>
          <p:grpSpPr>
            <a:xfrm>
              <a:off x="9804170" y="4513595"/>
              <a:ext cx="2083029" cy="215444"/>
              <a:chOff x="9804170" y="4513595"/>
              <a:chExt cx="2083029" cy="215444"/>
            </a:xfrm>
          </p:grpSpPr>
          <p:sp>
            <p:nvSpPr>
              <p:cNvPr id="15" name="Rectangle 63">
                <a:extLst>
                  <a:ext uri="{FF2B5EF4-FFF2-40B4-BE49-F238E27FC236}">
                    <a16:creationId xmlns:a16="http://schemas.microsoft.com/office/drawing/2014/main" id="{6BCFB0CF-8E19-6CCD-C164-60552323AC8E}"/>
                  </a:ext>
                </a:extLst>
              </p:cNvPr>
              <p:cNvSpPr>
                <a:spLocks noChangeArrowheads="1"/>
              </p:cNvSpPr>
              <p:nvPr/>
            </p:nvSpPr>
            <p:spPr bwMode="auto">
              <a:xfrm>
                <a:off x="9804170" y="4583445"/>
                <a:ext cx="171450" cy="96838"/>
              </a:xfrm>
              <a:prstGeom prst="rect">
                <a:avLst/>
              </a:prstGeom>
              <a:pattFill prst="ltVert">
                <a:fgClr>
                  <a:schemeClr val="bg1"/>
                </a:fgClr>
                <a:bgClr>
                  <a:srgbClr val="FFCCCC"/>
                </a:bgClr>
              </a:pattFill>
              <a:ln>
                <a:noFill/>
              </a:ln>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16" name="Rectangle 64">
                <a:extLst>
                  <a:ext uri="{FF2B5EF4-FFF2-40B4-BE49-F238E27FC236}">
                    <a16:creationId xmlns:a16="http://schemas.microsoft.com/office/drawing/2014/main" id="{BB5D0F95-00A5-1241-8B18-9C5BF71B70C8}"/>
                  </a:ext>
                </a:extLst>
              </p:cNvPr>
              <p:cNvSpPr>
                <a:spLocks noChangeArrowheads="1"/>
              </p:cNvSpPr>
              <p:nvPr/>
            </p:nvSpPr>
            <p:spPr bwMode="auto">
              <a:xfrm>
                <a:off x="9994670" y="4513595"/>
                <a:ext cx="18925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Electrolysis (high-temp)</a:t>
                </a:r>
                <a:endParaRPr lang="en-US" altLang="en-US" sz="1350" i="0" dirty="0">
                  <a:solidFill>
                    <a:srgbClr val="000000"/>
                  </a:solidFill>
                  <a:ea typeface="+mn-ea"/>
                </a:endParaRPr>
              </a:p>
            </p:txBody>
          </p:sp>
        </p:grpSp>
        <p:grpSp>
          <p:nvGrpSpPr>
            <p:cNvPr id="12" name="Group 11">
              <a:extLst>
                <a:ext uri="{FF2B5EF4-FFF2-40B4-BE49-F238E27FC236}">
                  <a16:creationId xmlns:a16="http://schemas.microsoft.com/office/drawing/2014/main" id="{A2E01077-4B9A-AA79-275B-1E053BF8D46B}"/>
                </a:ext>
              </a:extLst>
            </p:cNvPr>
            <p:cNvGrpSpPr/>
            <p:nvPr/>
          </p:nvGrpSpPr>
          <p:grpSpPr>
            <a:xfrm>
              <a:off x="9804170" y="4763307"/>
              <a:ext cx="1641752" cy="215444"/>
              <a:chOff x="7637786" y="6313785"/>
              <a:chExt cx="1641752" cy="215444"/>
            </a:xfrm>
          </p:grpSpPr>
          <p:sp>
            <p:nvSpPr>
              <p:cNvPr id="13" name="Rectangle 67">
                <a:extLst>
                  <a:ext uri="{FF2B5EF4-FFF2-40B4-BE49-F238E27FC236}">
                    <a16:creationId xmlns:a16="http://schemas.microsoft.com/office/drawing/2014/main" id="{1BC9A41C-F947-0626-7397-37A956A21AA8}"/>
                  </a:ext>
                </a:extLst>
              </p:cNvPr>
              <p:cNvSpPr>
                <a:spLocks noChangeArrowheads="1"/>
              </p:cNvSpPr>
              <p:nvPr/>
            </p:nvSpPr>
            <p:spPr bwMode="auto">
              <a:xfrm>
                <a:off x="7637786" y="6383635"/>
                <a:ext cx="173038" cy="96838"/>
              </a:xfrm>
              <a:prstGeom prst="rect">
                <a:avLst/>
              </a:prstGeom>
              <a:pattFill prst="ltVert">
                <a:fgClr>
                  <a:schemeClr val="bg1"/>
                </a:fgClr>
                <a:bgClr>
                  <a:srgbClr val="FF3399"/>
                </a:bgClr>
              </a:pattFill>
              <a:ln>
                <a:noFill/>
              </a:ln>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14" name="Rectangle 68">
                <a:extLst>
                  <a:ext uri="{FF2B5EF4-FFF2-40B4-BE49-F238E27FC236}">
                    <a16:creationId xmlns:a16="http://schemas.microsoft.com/office/drawing/2014/main" id="{F260BDD7-4024-32C3-3400-CD377288E7EA}"/>
                  </a:ext>
                </a:extLst>
              </p:cNvPr>
              <p:cNvSpPr>
                <a:spLocks noChangeArrowheads="1"/>
              </p:cNvSpPr>
              <p:nvPr/>
            </p:nvSpPr>
            <p:spPr bwMode="auto">
              <a:xfrm>
                <a:off x="7828286" y="6313785"/>
                <a:ext cx="14512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Electrolysis (PEM)</a:t>
                </a:r>
                <a:endParaRPr lang="en-US" altLang="en-US" sz="1350" i="0" dirty="0">
                  <a:solidFill>
                    <a:srgbClr val="000000"/>
                  </a:solidFill>
                  <a:ea typeface="+mn-ea"/>
                </a:endParaRPr>
              </a:p>
            </p:txBody>
          </p:sp>
        </p:grpSp>
      </p:grpSp>
      <p:grpSp>
        <p:nvGrpSpPr>
          <p:cNvPr id="21" name="Group 20">
            <a:extLst>
              <a:ext uri="{FF2B5EF4-FFF2-40B4-BE49-F238E27FC236}">
                <a16:creationId xmlns:a16="http://schemas.microsoft.com/office/drawing/2014/main" id="{329458B0-6B26-0125-CA29-0ECB11FE40CB}"/>
              </a:ext>
            </a:extLst>
          </p:cNvPr>
          <p:cNvGrpSpPr/>
          <p:nvPr/>
        </p:nvGrpSpPr>
        <p:grpSpPr>
          <a:xfrm>
            <a:off x="7497391" y="3982998"/>
            <a:ext cx="606143" cy="161583"/>
            <a:chOff x="1103636" y="5789910"/>
            <a:chExt cx="808191" cy="215444"/>
          </a:xfrm>
        </p:grpSpPr>
        <p:sp>
          <p:nvSpPr>
            <p:cNvPr id="22" name="Rectangle 41">
              <a:extLst>
                <a:ext uri="{FF2B5EF4-FFF2-40B4-BE49-F238E27FC236}">
                  <a16:creationId xmlns:a16="http://schemas.microsoft.com/office/drawing/2014/main" id="{BB2E3498-956B-2C26-2EE4-486DF944D7B6}"/>
                </a:ext>
              </a:extLst>
            </p:cNvPr>
            <p:cNvSpPr>
              <a:spLocks noChangeArrowheads="1"/>
            </p:cNvSpPr>
            <p:nvPr/>
          </p:nvSpPr>
          <p:spPr bwMode="auto">
            <a:xfrm>
              <a:off x="1103636" y="5858172"/>
              <a:ext cx="171450" cy="96838"/>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23" name="Rectangle 42">
              <a:extLst>
                <a:ext uri="{FF2B5EF4-FFF2-40B4-BE49-F238E27FC236}">
                  <a16:creationId xmlns:a16="http://schemas.microsoft.com/office/drawing/2014/main" id="{0C980554-A750-26CA-F3DB-47AC59A93319}"/>
                </a:ext>
              </a:extLst>
            </p:cNvPr>
            <p:cNvSpPr>
              <a:spLocks noChangeArrowheads="1"/>
            </p:cNvSpPr>
            <p:nvPr/>
          </p:nvSpPr>
          <p:spPr bwMode="auto">
            <a:xfrm>
              <a:off x="1294136" y="5789910"/>
              <a:ext cx="6176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Nuclear</a:t>
              </a:r>
              <a:endParaRPr lang="en-US" altLang="en-US" sz="1350" i="0" dirty="0">
                <a:solidFill>
                  <a:srgbClr val="000000"/>
                </a:solidFill>
                <a:ea typeface="+mn-ea"/>
              </a:endParaRPr>
            </a:p>
          </p:txBody>
        </p:sp>
      </p:grpSp>
      <p:grpSp>
        <p:nvGrpSpPr>
          <p:cNvPr id="24" name="Group 23">
            <a:extLst>
              <a:ext uri="{FF2B5EF4-FFF2-40B4-BE49-F238E27FC236}">
                <a16:creationId xmlns:a16="http://schemas.microsoft.com/office/drawing/2014/main" id="{39D2FC39-2327-4722-C491-2BEF9BD0A30E}"/>
              </a:ext>
            </a:extLst>
          </p:cNvPr>
          <p:cNvGrpSpPr/>
          <p:nvPr/>
        </p:nvGrpSpPr>
        <p:grpSpPr>
          <a:xfrm>
            <a:off x="7497390" y="3789182"/>
            <a:ext cx="500345" cy="161583"/>
            <a:chOff x="3281686" y="5789910"/>
            <a:chExt cx="667126" cy="215444"/>
          </a:xfrm>
        </p:grpSpPr>
        <p:sp>
          <p:nvSpPr>
            <p:cNvPr id="25" name="Rectangle 43">
              <a:extLst>
                <a:ext uri="{FF2B5EF4-FFF2-40B4-BE49-F238E27FC236}">
                  <a16:creationId xmlns:a16="http://schemas.microsoft.com/office/drawing/2014/main" id="{618318FC-B6C3-55F3-DD24-83E0EF1D9551}"/>
                </a:ext>
              </a:extLst>
            </p:cNvPr>
            <p:cNvSpPr>
              <a:spLocks noChangeArrowheads="1"/>
            </p:cNvSpPr>
            <p:nvPr/>
          </p:nvSpPr>
          <p:spPr bwMode="auto">
            <a:xfrm>
              <a:off x="3281686" y="5858172"/>
              <a:ext cx="171450" cy="9683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26" name="Rectangle 44">
              <a:extLst>
                <a:ext uri="{FF2B5EF4-FFF2-40B4-BE49-F238E27FC236}">
                  <a16:creationId xmlns:a16="http://schemas.microsoft.com/office/drawing/2014/main" id="{A1E061C6-3A42-DA73-08C6-0F49E74D0A0D}"/>
                </a:ext>
              </a:extLst>
            </p:cNvPr>
            <p:cNvSpPr>
              <a:spLocks noChangeArrowheads="1"/>
            </p:cNvSpPr>
            <p:nvPr/>
          </p:nvSpPr>
          <p:spPr bwMode="auto">
            <a:xfrm>
              <a:off x="3472186" y="5789910"/>
              <a:ext cx="476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a:solidFill>
                    <a:srgbClr val="000000"/>
                  </a:solidFill>
                  <a:latin typeface="Roboto" panose="02000000000000000000" pitchFamily="2" charset="0"/>
                  <a:ea typeface="+mn-ea"/>
                </a:rPr>
                <a:t>Hydro</a:t>
              </a:r>
              <a:endParaRPr lang="en-US" altLang="en-US" sz="1350" i="0">
                <a:solidFill>
                  <a:srgbClr val="000000"/>
                </a:solidFill>
                <a:ea typeface="+mn-ea"/>
              </a:endParaRPr>
            </a:p>
          </p:txBody>
        </p:sp>
      </p:grpSp>
      <p:grpSp>
        <p:nvGrpSpPr>
          <p:cNvPr id="27" name="Group 26">
            <a:extLst>
              <a:ext uri="{FF2B5EF4-FFF2-40B4-BE49-F238E27FC236}">
                <a16:creationId xmlns:a16="http://schemas.microsoft.com/office/drawing/2014/main" id="{1C7189CE-B8B7-4406-A01C-846B78CDE150}"/>
              </a:ext>
            </a:extLst>
          </p:cNvPr>
          <p:cNvGrpSpPr/>
          <p:nvPr/>
        </p:nvGrpSpPr>
        <p:grpSpPr>
          <a:xfrm>
            <a:off x="7497389" y="3621389"/>
            <a:ext cx="629776" cy="161583"/>
            <a:chOff x="5458148" y="5789910"/>
            <a:chExt cx="839701" cy="215444"/>
          </a:xfrm>
        </p:grpSpPr>
        <p:sp>
          <p:nvSpPr>
            <p:cNvPr id="28" name="Rectangle 45">
              <a:extLst>
                <a:ext uri="{FF2B5EF4-FFF2-40B4-BE49-F238E27FC236}">
                  <a16:creationId xmlns:a16="http://schemas.microsoft.com/office/drawing/2014/main" id="{3ED54F4B-C461-D854-D106-C18A9C6C608E}"/>
                </a:ext>
              </a:extLst>
            </p:cNvPr>
            <p:cNvSpPr>
              <a:spLocks noChangeArrowheads="1"/>
            </p:cNvSpPr>
            <p:nvPr/>
          </p:nvSpPr>
          <p:spPr bwMode="auto">
            <a:xfrm>
              <a:off x="5458148" y="5858172"/>
              <a:ext cx="173038" cy="96838"/>
            </a:xfrm>
            <a:prstGeom prst="rect">
              <a:avLst/>
            </a:prstGeom>
            <a:pattFill prst="wdDnDiag">
              <a:fgClr>
                <a:srgbClr val="006600"/>
              </a:fgClr>
              <a:bgClr>
                <a:schemeClr val="bg1"/>
              </a:bgClr>
            </a:pattFill>
            <a:ln>
              <a:noFill/>
            </a:ln>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29" name="Rectangle 46">
              <a:extLst>
                <a:ext uri="{FF2B5EF4-FFF2-40B4-BE49-F238E27FC236}">
                  <a16:creationId xmlns:a16="http://schemas.microsoft.com/office/drawing/2014/main" id="{CC2693E4-93FB-477F-7010-F336D788420E}"/>
                </a:ext>
              </a:extLst>
            </p:cNvPr>
            <p:cNvSpPr>
              <a:spLocks noChangeArrowheads="1"/>
            </p:cNvSpPr>
            <p:nvPr/>
          </p:nvSpPr>
          <p:spPr bwMode="auto">
            <a:xfrm>
              <a:off x="5650236" y="5789910"/>
              <a:ext cx="6476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Bio-CCS</a:t>
              </a:r>
              <a:endParaRPr lang="en-US" altLang="en-US" sz="1350" i="0" dirty="0">
                <a:solidFill>
                  <a:srgbClr val="000000"/>
                </a:solidFill>
                <a:ea typeface="+mn-ea"/>
              </a:endParaRPr>
            </a:p>
          </p:txBody>
        </p:sp>
      </p:grpSp>
      <p:grpSp>
        <p:nvGrpSpPr>
          <p:cNvPr id="30" name="Group 29">
            <a:extLst>
              <a:ext uri="{FF2B5EF4-FFF2-40B4-BE49-F238E27FC236}">
                <a16:creationId xmlns:a16="http://schemas.microsoft.com/office/drawing/2014/main" id="{B3BB4DA2-974E-7E81-E064-CB5DD345BB0C}"/>
              </a:ext>
            </a:extLst>
          </p:cNvPr>
          <p:cNvGrpSpPr/>
          <p:nvPr/>
        </p:nvGrpSpPr>
        <p:grpSpPr>
          <a:xfrm>
            <a:off x="7497390" y="3434461"/>
            <a:ext cx="718354" cy="161583"/>
            <a:chOff x="7637786" y="5789910"/>
            <a:chExt cx="957806" cy="215444"/>
          </a:xfrm>
        </p:grpSpPr>
        <p:sp>
          <p:nvSpPr>
            <p:cNvPr id="31" name="Rectangle 47">
              <a:extLst>
                <a:ext uri="{FF2B5EF4-FFF2-40B4-BE49-F238E27FC236}">
                  <a16:creationId xmlns:a16="http://schemas.microsoft.com/office/drawing/2014/main" id="{407E2BE4-6349-CB2F-8C80-A355D96CBDD7}"/>
                </a:ext>
              </a:extLst>
            </p:cNvPr>
            <p:cNvSpPr>
              <a:spLocks noChangeArrowheads="1"/>
            </p:cNvSpPr>
            <p:nvPr/>
          </p:nvSpPr>
          <p:spPr bwMode="auto">
            <a:xfrm>
              <a:off x="7637786" y="5858172"/>
              <a:ext cx="173038" cy="96838"/>
            </a:xfrm>
            <a:prstGeom prst="rect">
              <a:avLst/>
            </a:prstGeom>
            <a:solidFill>
              <a:srgbClr val="548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32" name="Rectangle 48">
              <a:extLst>
                <a:ext uri="{FF2B5EF4-FFF2-40B4-BE49-F238E27FC236}">
                  <a16:creationId xmlns:a16="http://schemas.microsoft.com/office/drawing/2014/main" id="{1994CC72-6E72-40B8-38E1-A132C5E25D5B}"/>
                </a:ext>
              </a:extLst>
            </p:cNvPr>
            <p:cNvSpPr>
              <a:spLocks noChangeArrowheads="1"/>
            </p:cNvSpPr>
            <p:nvPr/>
          </p:nvSpPr>
          <p:spPr bwMode="auto">
            <a:xfrm>
              <a:off x="7828286" y="5789910"/>
              <a:ext cx="7673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Bio/Other</a:t>
              </a:r>
              <a:endParaRPr lang="en-US" altLang="en-US" sz="1350" i="0" dirty="0">
                <a:solidFill>
                  <a:srgbClr val="000000"/>
                </a:solidFill>
                <a:ea typeface="+mn-ea"/>
              </a:endParaRPr>
            </a:p>
          </p:txBody>
        </p:sp>
      </p:grpSp>
      <p:grpSp>
        <p:nvGrpSpPr>
          <p:cNvPr id="33" name="Group 32">
            <a:extLst>
              <a:ext uri="{FF2B5EF4-FFF2-40B4-BE49-F238E27FC236}">
                <a16:creationId xmlns:a16="http://schemas.microsoft.com/office/drawing/2014/main" id="{6C813A12-94E4-D3E3-6969-A3E0E524FAE6}"/>
              </a:ext>
            </a:extLst>
          </p:cNvPr>
          <p:cNvGrpSpPr/>
          <p:nvPr/>
        </p:nvGrpSpPr>
        <p:grpSpPr>
          <a:xfrm>
            <a:off x="7497391" y="3090071"/>
            <a:ext cx="670263" cy="161583"/>
            <a:chOff x="9815836" y="5789910"/>
            <a:chExt cx="893684" cy="215444"/>
          </a:xfrm>
        </p:grpSpPr>
        <p:sp>
          <p:nvSpPr>
            <p:cNvPr id="34" name="Rectangle 49">
              <a:extLst>
                <a:ext uri="{FF2B5EF4-FFF2-40B4-BE49-F238E27FC236}">
                  <a16:creationId xmlns:a16="http://schemas.microsoft.com/office/drawing/2014/main" id="{DBEFDF92-BE51-AF57-BFB5-8573E9196A19}"/>
                </a:ext>
              </a:extLst>
            </p:cNvPr>
            <p:cNvSpPr>
              <a:spLocks noChangeArrowheads="1"/>
            </p:cNvSpPr>
            <p:nvPr/>
          </p:nvSpPr>
          <p:spPr bwMode="auto">
            <a:xfrm>
              <a:off x="9815836" y="5858172"/>
              <a:ext cx="171450" cy="96838"/>
            </a:xfrm>
            <a:prstGeom prst="rect">
              <a:avLst/>
            </a:prstGeom>
            <a:pattFill prst="wdDnDiag">
              <a:fgClr>
                <a:schemeClr val="accent3"/>
              </a:fgClr>
              <a:bgClr>
                <a:schemeClr val="bg1"/>
              </a:bgClr>
            </a:pattFill>
            <a:ln>
              <a:noFill/>
            </a:ln>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35" name="Rectangle 50">
              <a:extLst>
                <a:ext uri="{FF2B5EF4-FFF2-40B4-BE49-F238E27FC236}">
                  <a16:creationId xmlns:a16="http://schemas.microsoft.com/office/drawing/2014/main" id="{74EB3175-D7A4-1590-979C-A2CA12AB9326}"/>
                </a:ext>
              </a:extLst>
            </p:cNvPr>
            <p:cNvSpPr>
              <a:spLocks noChangeArrowheads="1"/>
            </p:cNvSpPr>
            <p:nvPr/>
          </p:nvSpPr>
          <p:spPr bwMode="auto">
            <a:xfrm>
              <a:off x="10006336" y="5789910"/>
              <a:ext cx="7031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Gas-CCS</a:t>
              </a:r>
              <a:endParaRPr lang="en-US" altLang="en-US" sz="1350" i="0" dirty="0">
                <a:solidFill>
                  <a:srgbClr val="000000"/>
                </a:solidFill>
                <a:ea typeface="+mn-ea"/>
              </a:endParaRPr>
            </a:p>
          </p:txBody>
        </p:sp>
      </p:grpSp>
      <p:grpSp>
        <p:nvGrpSpPr>
          <p:cNvPr id="36" name="Group 35">
            <a:extLst>
              <a:ext uri="{FF2B5EF4-FFF2-40B4-BE49-F238E27FC236}">
                <a16:creationId xmlns:a16="http://schemas.microsoft.com/office/drawing/2014/main" id="{71CE2BEA-FA51-E6D6-18C1-190EAAA07CC9}"/>
              </a:ext>
            </a:extLst>
          </p:cNvPr>
          <p:cNvGrpSpPr/>
          <p:nvPr/>
        </p:nvGrpSpPr>
        <p:grpSpPr>
          <a:xfrm>
            <a:off x="7497388" y="2906517"/>
            <a:ext cx="721560" cy="161583"/>
            <a:chOff x="10131424" y="2203699"/>
            <a:chExt cx="962080" cy="215444"/>
          </a:xfrm>
        </p:grpSpPr>
        <p:sp>
          <p:nvSpPr>
            <p:cNvPr id="37" name="Rectangle 51">
              <a:extLst>
                <a:ext uri="{FF2B5EF4-FFF2-40B4-BE49-F238E27FC236}">
                  <a16:creationId xmlns:a16="http://schemas.microsoft.com/office/drawing/2014/main" id="{95E81A48-A029-9608-0D7A-3E78AEF7F5A5}"/>
                </a:ext>
              </a:extLst>
            </p:cNvPr>
            <p:cNvSpPr>
              <a:spLocks noChangeArrowheads="1"/>
            </p:cNvSpPr>
            <p:nvPr/>
          </p:nvSpPr>
          <p:spPr bwMode="auto">
            <a:xfrm>
              <a:off x="10131424" y="2271962"/>
              <a:ext cx="171450" cy="9683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38" name="Rectangle 52">
              <a:extLst>
                <a:ext uri="{FF2B5EF4-FFF2-40B4-BE49-F238E27FC236}">
                  <a16:creationId xmlns:a16="http://schemas.microsoft.com/office/drawing/2014/main" id="{AF3D6898-CE0D-AF53-1FC6-4E47F6ABDEEF}"/>
                </a:ext>
              </a:extLst>
            </p:cNvPr>
            <p:cNvSpPr>
              <a:spLocks noChangeArrowheads="1"/>
            </p:cNvSpPr>
            <p:nvPr/>
          </p:nvSpPr>
          <p:spPr bwMode="auto">
            <a:xfrm>
              <a:off x="10321924" y="2203699"/>
              <a:ext cx="771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a:solidFill>
                    <a:srgbClr val="000000"/>
                  </a:solidFill>
                  <a:latin typeface="Roboto" panose="02000000000000000000" pitchFamily="2" charset="0"/>
                  <a:ea typeface="+mn-ea"/>
                </a:rPr>
                <a:t>Hydrogen</a:t>
              </a:r>
              <a:endParaRPr lang="en-US" altLang="en-US" sz="1350" i="0">
                <a:solidFill>
                  <a:srgbClr val="000000"/>
                </a:solidFill>
                <a:ea typeface="+mn-ea"/>
              </a:endParaRPr>
            </a:p>
          </p:txBody>
        </p:sp>
      </p:grpSp>
      <p:grpSp>
        <p:nvGrpSpPr>
          <p:cNvPr id="39" name="Group 38">
            <a:extLst>
              <a:ext uri="{FF2B5EF4-FFF2-40B4-BE49-F238E27FC236}">
                <a16:creationId xmlns:a16="http://schemas.microsoft.com/office/drawing/2014/main" id="{9E27BFB2-A95B-EED1-0EE8-124791796BF7}"/>
              </a:ext>
            </a:extLst>
          </p:cNvPr>
          <p:cNvGrpSpPr/>
          <p:nvPr/>
        </p:nvGrpSpPr>
        <p:grpSpPr>
          <a:xfrm>
            <a:off x="7497390" y="2718715"/>
            <a:ext cx="376913" cy="161583"/>
            <a:chOff x="3281686" y="6051847"/>
            <a:chExt cx="502550" cy="215444"/>
          </a:xfrm>
        </p:grpSpPr>
        <p:sp>
          <p:nvSpPr>
            <p:cNvPr id="40" name="Rectangle 53">
              <a:extLst>
                <a:ext uri="{FF2B5EF4-FFF2-40B4-BE49-F238E27FC236}">
                  <a16:creationId xmlns:a16="http://schemas.microsoft.com/office/drawing/2014/main" id="{A64457FD-2342-3E26-87DF-4D8B1D011297}"/>
                </a:ext>
              </a:extLst>
            </p:cNvPr>
            <p:cNvSpPr>
              <a:spLocks noChangeArrowheads="1"/>
            </p:cNvSpPr>
            <p:nvPr/>
          </p:nvSpPr>
          <p:spPr bwMode="auto">
            <a:xfrm>
              <a:off x="3281686" y="6120110"/>
              <a:ext cx="171450" cy="96838"/>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41" name="Rectangle 54">
              <a:extLst>
                <a:ext uri="{FF2B5EF4-FFF2-40B4-BE49-F238E27FC236}">
                  <a16:creationId xmlns:a16="http://schemas.microsoft.com/office/drawing/2014/main" id="{9F3A81DB-BDEC-6BB0-9FD3-1A19E658FA27}"/>
                </a:ext>
              </a:extLst>
            </p:cNvPr>
            <p:cNvSpPr>
              <a:spLocks noChangeArrowheads="1"/>
            </p:cNvSpPr>
            <p:nvPr/>
          </p:nvSpPr>
          <p:spPr bwMode="auto">
            <a:xfrm>
              <a:off x="3472186" y="6051847"/>
              <a:ext cx="3120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Gas</a:t>
              </a:r>
              <a:endParaRPr lang="en-US" altLang="en-US" sz="1350" i="0" dirty="0">
                <a:solidFill>
                  <a:srgbClr val="000000"/>
                </a:solidFill>
                <a:ea typeface="+mn-ea"/>
              </a:endParaRPr>
            </a:p>
          </p:txBody>
        </p:sp>
      </p:grpSp>
      <p:grpSp>
        <p:nvGrpSpPr>
          <p:cNvPr id="42" name="Group 41">
            <a:extLst>
              <a:ext uri="{FF2B5EF4-FFF2-40B4-BE49-F238E27FC236}">
                <a16:creationId xmlns:a16="http://schemas.microsoft.com/office/drawing/2014/main" id="{608A6958-9B83-B471-E041-95BEB07A6DE3}"/>
              </a:ext>
            </a:extLst>
          </p:cNvPr>
          <p:cNvGrpSpPr/>
          <p:nvPr/>
        </p:nvGrpSpPr>
        <p:grpSpPr>
          <a:xfrm>
            <a:off x="7497392" y="2543656"/>
            <a:ext cx="1243726" cy="161583"/>
            <a:chOff x="5458148" y="6051847"/>
            <a:chExt cx="1658301" cy="215444"/>
          </a:xfrm>
        </p:grpSpPr>
        <p:sp>
          <p:nvSpPr>
            <p:cNvPr id="43" name="Rectangle 55">
              <a:extLst>
                <a:ext uri="{FF2B5EF4-FFF2-40B4-BE49-F238E27FC236}">
                  <a16:creationId xmlns:a16="http://schemas.microsoft.com/office/drawing/2014/main" id="{6BC15817-BF57-9F99-0124-D93F9FC76252}"/>
                </a:ext>
              </a:extLst>
            </p:cNvPr>
            <p:cNvSpPr>
              <a:spLocks noChangeArrowheads="1"/>
            </p:cNvSpPr>
            <p:nvPr/>
          </p:nvSpPr>
          <p:spPr bwMode="auto">
            <a:xfrm>
              <a:off x="5458148" y="6120110"/>
              <a:ext cx="173038" cy="9683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44" name="Rectangle 56">
              <a:extLst>
                <a:ext uri="{FF2B5EF4-FFF2-40B4-BE49-F238E27FC236}">
                  <a16:creationId xmlns:a16="http://schemas.microsoft.com/office/drawing/2014/main" id="{A915373E-B8F5-94F5-7694-28F7F561F1EB}"/>
                </a:ext>
              </a:extLst>
            </p:cNvPr>
            <p:cNvSpPr>
              <a:spLocks noChangeArrowheads="1"/>
            </p:cNvSpPr>
            <p:nvPr/>
          </p:nvSpPr>
          <p:spPr bwMode="auto">
            <a:xfrm>
              <a:off x="5650236" y="6051847"/>
              <a:ext cx="146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Storage Discharge</a:t>
              </a:r>
              <a:endParaRPr lang="en-US" altLang="en-US" sz="1350" i="0" dirty="0">
                <a:solidFill>
                  <a:srgbClr val="000000"/>
                </a:solidFill>
                <a:ea typeface="+mn-ea"/>
              </a:endParaRPr>
            </a:p>
          </p:txBody>
        </p:sp>
      </p:grpSp>
      <p:grpSp>
        <p:nvGrpSpPr>
          <p:cNvPr id="45" name="Group 44">
            <a:extLst>
              <a:ext uri="{FF2B5EF4-FFF2-40B4-BE49-F238E27FC236}">
                <a16:creationId xmlns:a16="http://schemas.microsoft.com/office/drawing/2014/main" id="{657797C4-5C8A-3B97-0D97-CA5E069922DF}"/>
              </a:ext>
            </a:extLst>
          </p:cNvPr>
          <p:cNvGrpSpPr/>
          <p:nvPr/>
        </p:nvGrpSpPr>
        <p:grpSpPr>
          <a:xfrm>
            <a:off x="7497387" y="2364605"/>
            <a:ext cx="444240" cy="161583"/>
            <a:chOff x="7637786" y="6051847"/>
            <a:chExt cx="592320" cy="215444"/>
          </a:xfrm>
        </p:grpSpPr>
        <p:sp>
          <p:nvSpPr>
            <p:cNvPr id="46" name="Rectangle 57">
              <a:extLst>
                <a:ext uri="{FF2B5EF4-FFF2-40B4-BE49-F238E27FC236}">
                  <a16:creationId xmlns:a16="http://schemas.microsoft.com/office/drawing/2014/main" id="{0D6184CA-7A95-6EF4-E628-3A85AF387933}"/>
                </a:ext>
              </a:extLst>
            </p:cNvPr>
            <p:cNvSpPr>
              <a:spLocks noChangeArrowheads="1"/>
            </p:cNvSpPr>
            <p:nvPr/>
          </p:nvSpPr>
          <p:spPr bwMode="auto">
            <a:xfrm>
              <a:off x="7637786" y="6120110"/>
              <a:ext cx="173038" cy="9683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47" name="Rectangle 58">
              <a:extLst>
                <a:ext uri="{FF2B5EF4-FFF2-40B4-BE49-F238E27FC236}">
                  <a16:creationId xmlns:a16="http://schemas.microsoft.com/office/drawing/2014/main" id="{5790A0BF-D622-BF2C-6837-081FE01402FC}"/>
                </a:ext>
              </a:extLst>
            </p:cNvPr>
            <p:cNvSpPr>
              <a:spLocks noChangeArrowheads="1"/>
            </p:cNvSpPr>
            <p:nvPr/>
          </p:nvSpPr>
          <p:spPr bwMode="auto">
            <a:xfrm>
              <a:off x="7828286" y="6051847"/>
              <a:ext cx="4018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a:solidFill>
                    <a:srgbClr val="000000"/>
                  </a:solidFill>
                  <a:latin typeface="Roboto" panose="02000000000000000000" pitchFamily="2" charset="0"/>
                  <a:ea typeface="+mn-ea"/>
                </a:rPr>
                <a:t>Wind</a:t>
              </a:r>
              <a:endParaRPr lang="en-US" altLang="en-US" sz="1350" i="0">
                <a:solidFill>
                  <a:srgbClr val="000000"/>
                </a:solidFill>
                <a:ea typeface="+mn-ea"/>
              </a:endParaRPr>
            </a:p>
          </p:txBody>
        </p:sp>
      </p:grpSp>
      <p:grpSp>
        <p:nvGrpSpPr>
          <p:cNvPr id="48" name="Group 47">
            <a:extLst>
              <a:ext uri="{FF2B5EF4-FFF2-40B4-BE49-F238E27FC236}">
                <a16:creationId xmlns:a16="http://schemas.microsoft.com/office/drawing/2014/main" id="{D87ACC6D-9A6E-A7C5-A294-AD4621C13331}"/>
              </a:ext>
            </a:extLst>
          </p:cNvPr>
          <p:cNvGrpSpPr/>
          <p:nvPr/>
        </p:nvGrpSpPr>
        <p:grpSpPr>
          <a:xfrm>
            <a:off x="7497390" y="2188055"/>
            <a:ext cx="450652" cy="161583"/>
            <a:chOff x="9815836" y="6051847"/>
            <a:chExt cx="600869" cy="215444"/>
          </a:xfrm>
        </p:grpSpPr>
        <p:sp>
          <p:nvSpPr>
            <p:cNvPr id="49" name="Rectangle 59">
              <a:extLst>
                <a:ext uri="{FF2B5EF4-FFF2-40B4-BE49-F238E27FC236}">
                  <a16:creationId xmlns:a16="http://schemas.microsoft.com/office/drawing/2014/main" id="{82AAE94A-D6B0-2CE5-1BD4-1ED7A47F701B}"/>
                </a:ext>
              </a:extLst>
            </p:cNvPr>
            <p:cNvSpPr>
              <a:spLocks noChangeArrowheads="1"/>
            </p:cNvSpPr>
            <p:nvPr/>
          </p:nvSpPr>
          <p:spPr bwMode="auto">
            <a:xfrm>
              <a:off x="9815836" y="6120110"/>
              <a:ext cx="171450" cy="968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50" name="Rectangle 60">
              <a:extLst>
                <a:ext uri="{FF2B5EF4-FFF2-40B4-BE49-F238E27FC236}">
                  <a16:creationId xmlns:a16="http://schemas.microsoft.com/office/drawing/2014/main" id="{CD36C754-4EE3-676D-8C1C-BDBCEE9F64C2}"/>
                </a:ext>
              </a:extLst>
            </p:cNvPr>
            <p:cNvSpPr>
              <a:spLocks noChangeArrowheads="1"/>
            </p:cNvSpPr>
            <p:nvPr/>
          </p:nvSpPr>
          <p:spPr bwMode="auto">
            <a:xfrm>
              <a:off x="10006336" y="6051847"/>
              <a:ext cx="4103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a:solidFill>
                    <a:srgbClr val="000000"/>
                  </a:solidFill>
                  <a:latin typeface="Roboto" panose="02000000000000000000" pitchFamily="2" charset="0"/>
                  <a:ea typeface="+mn-ea"/>
                </a:rPr>
                <a:t>Solar</a:t>
              </a:r>
              <a:endParaRPr lang="en-US" altLang="en-US" sz="1350" i="0">
                <a:solidFill>
                  <a:srgbClr val="000000"/>
                </a:solidFill>
                <a:ea typeface="+mn-ea"/>
              </a:endParaRPr>
            </a:p>
          </p:txBody>
        </p:sp>
      </p:grpSp>
      <p:grpSp>
        <p:nvGrpSpPr>
          <p:cNvPr id="51" name="Group 50">
            <a:extLst>
              <a:ext uri="{FF2B5EF4-FFF2-40B4-BE49-F238E27FC236}">
                <a16:creationId xmlns:a16="http://schemas.microsoft.com/office/drawing/2014/main" id="{F133A05B-C2CD-ECE6-2FF2-33F3E1B3CFB4}"/>
              </a:ext>
            </a:extLst>
          </p:cNvPr>
          <p:cNvGrpSpPr/>
          <p:nvPr/>
        </p:nvGrpSpPr>
        <p:grpSpPr>
          <a:xfrm>
            <a:off x="7497389" y="2016218"/>
            <a:ext cx="853006" cy="161583"/>
            <a:chOff x="10130176" y="1016629"/>
            <a:chExt cx="1137342" cy="215444"/>
          </a:xfrm>
        </p:grpSpPr>
        <p:sp>
          <p:nvSpPr>
            <p:cNvPr id="52" name="Rectangle 61">
              <a:extLst>
                <a:ext uri="{FF2B5EF4-FFF2-40B4-BE49-F238E27FC236}">
                  <a16:creationId xmlns:a16="http://schemas.microsoft.com/office/drawing/2014/main" id="{24F57D10-74B6-74D7-D33C-BD671ADA3F89}"/>
                </a:ext>
              </a:extLst>
            </p:cNvPr>
            <p:cNvSpPr>
              <a:spLocks noChangeArrowheads="1"/>
            </p:cNvSpPr>
            <p:nvPr/>
          </p:nvSpPr>
          <p:spPr bwMode="auto">
            <a:xfrm>
              <a:off x="10130176" y="1086479"/>
              <a:ext cx="171450" cy="96838"/>
            </a:xfrm>
            <a:prstGeom prst="rect">
              <a:avLst/>
            </a:prstGeom>
            <a:solidFill>
              <a:srgbClr val="E7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53" name="Rectangle 62">
              <a:extLst>
                <a:ext uri="{FF2B5EF4-FFF2-40B4-BE49-F238E27FC236}">
                  <a16:creationId xmlns:a16="http://schemas.microsoft.com/office/drawing/2014/main" id="{7A3235CE-E251-CD5D-31C6-3A1F004FE19F}"/>
                </a:ext>
              </a:extLst>
            </p:cNvPr>
            <p:cNvSpPr>
              <a:spLocks noChangeArrowheads="1"/>
            </p:cNvSpPr>
            <p:nvPr/>
          </p:nvSpPr>
          <p:spPr bwMode="auto">
            <a:xfrm>
              <a:off x="10320676" y="1016629"/>
              <a:ext cx="9468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Net Imports</a:t>
              </a:r>
              <a:endParaRPr lang="en-US" altLang="en-US" sz="1350" i="0" dirty="0">
                <a:solidFill>
                  <a:srgbClr val="000000"/>
                </a:solidFill>
                <a:ea typeface="+mn-ea"/>
              </a:endParaRPr>
            </a:p>
          </p:txBody>
        </p:sp>
      </p:grpSp>
      <p:grpSp>
        <p:nvGrpSpPr>
          <p:cNvPr id="54" name="Group 53">
            <a:extLst>
              <a:ext uri="{FF2B5EF4-FFF2-40B4-BE49-F238E27FC236}">
                <a16:creationId xmlns:a16="http://schemas.microsoft.com/office/drawing/2014/main" id="{F16E9736-E11C-09BD-720C-95E0598FCCB9}"/>
              </a:ext>
            </a:extLst>
          </p:cNvPr>
          <p:cNvGrpSpPr/>
          <p:nvPr/>
        </p:nvGrpSpPr>
        <p:grpSpPr>
          <a:xfrm>
            <a:off x="7488896" y="5066673"/>
            <a:ext cx="952392" cy="161583"/>
            <a:chOff x="9815836" y="6313785"/>
            <a:chExt cx="1269856" cy="215444"/>
          </a:xfrm>
        </p:grpSpPr>
        <p:sp>
          <p:nvSpPr>
            <p:cNvPr id="55" name="Line 69">
              <a:extLst>
                <a:ext uri="{FF2B5EF4-FFF2-40B4-BE49-F238E27FC236}">
                  <a16:creationId xmlns:a16="http://schemas.microsoft.com/office/drawing/2014/main" id="{35A6363C-D9E2-CD4C-07C5-81AE04F1090B}"/>
                </a:ext>
              </a:extLst>
            </p:cNvPr>
            <p:cNvSpPr>
              <a:spLocks noChangeShapeType="1"/>
            </p:cNvSpPr>
            <p:nvPr/>
          </p:nvSpPr>
          <p:spPr bwMode="auto">
            <a:xfrm>
              <a:off x="9815836" y="6431260"/>
              <a:ext cx="171450" cy="0"/>
            </a:xfrm>
            <a:prstGeom prst="line">
              <a:avLst/>
            </a:prstGeom>
            <a:noFill/>
            <a:ln w="381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0000"/>
                </a:solidFill>
                <a:ea typeface="+mn-ea"/>
              </a:endParaRPr>
            </a:p>
          </p:txBody>
        </p:sp>
        <p:sp>
          <p:nvSpPr>
            <p:cNvPr id="56" name="Rectangle 70">
              <a:extLst>
                <a:ext uri="{FF2B5EF4-FFF2-40B4-BE49-F238E27FC236}">
                  <a16:creationId xmlns:a16="http://schemas.microsoft.com/office/drawing/2014/main" id="{31B5DCE9-D04F-AF98-EDB1-B4A9FDC44B6A}"/>
                </a:ext>
              </a:extLst>
            </p:cNvPr>
            <p:cNvSpPr>
              <a:spLocks noChangeArrowheads="1"/>
            </p:cNvSpPr>
            <p:nvPr/>
          </p:nvSpPr>
          <p:spPr bwMode="auto">
            <a:xfrm>
              <a:off x="10006336" y="6313785"/>
              <a:ext cx="10793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End-use Load</a:t>
              </a:r>
              <a:endParaRPr lang="en-US" altLang="en-US" sz="1350" i="0" dirty="0">
                <a:solidFill>
                  <a:srgbClr val="000000"/>
                </a:solidFill>
                <a:ea typeface="+mn-ea"/>
              </a:endParaRPr>
            </a:p>
          </p:txBody>
        </p:sp>
      </p:grpSp>
      <p:grpSp>
        <p:nvGrpSpPr>
          <p:cNvPr id="57" name="Group 56">
            <a:extLst>
              <a:ext uri="{FF2B5EF4-FFF2-40B4-BE49-F238E27FC236}">
                <a16:creationId xmlns:a16="http://schemas.microsoft.com/office/drawing/2014/main" id="{2691C5D5-8E08-08D4-4B80-3599D31586BB}"/>
              </a:ext>
            </a:extLst>
          </p:cNvPr>
          <p:cNvGrpSpPr/>
          <p:nvPr/>
        </p:nvGrpSpPr>
        <p:grpSpPr>
          <a:xfrm>
            <a:off x="7511477" y="1091194"/>
            <a:ext cx="1506977" cy="854951"/>
            <a:chOff x="10015302" y="311924"/>
            <a:chExt cx="2009303" cy="1139935"/>
          </a:xfrm>
        </p:grpSpPr>
        <p:sp>
          <p:nvSpPr>
            <p:cNvPr id="58" name="Freeform 18">
              <a:extLst>
                <a:ext uri="{FF2B5EF4-FFF2-40B4-BE49-F238E27FC236}">
                  <a16:creationId xmlns:a16="http://schemas.microsoft.com/office/drawing/2014/main" id="{DDCAE082-9AED-2D0F-15B4-B0D0A77E2924}"/>
                </a:ext>
              </a:extLst>
            </p:cNvPr>
            <p:cNvSpPr>
              <a:spLocks/>
            </p:cNvSpPr>
            <p:nvPr/>
          </p:nvSpPr>
          <p:spPr bwMode="auto">
            <a:xfrm>
              <a:off x="10655517" y="1004695"/>
              <a:ext cx="456334" cy="443620"/>
            </a:xfrm>
            <a:custGeom>
              <a:avLst/>
              <a:gdLst>
                <a:gd name="T0" fmla="*/ 0 w 1363"/>
                <a:gd name="T1" fmla="*/ 1265118663 h 1283"/>
                <a:gd name="T2" fmla="*/ 934977021 w 1363"/>
                <a:gd name="T3" fmla="*/ 1350803964 h 1283"/>
                <a:gd name="T4" fmla="*/ 1063505708 w 1363"/>
                <a:gd name="T5" fmla="*/ 0 h 1283"/>
                <a:gd name="T6" fmla="*/ 1806950966 w 1363"/>
                <a:gd name="T7" fmla="*/ 42843457 h 1283"/>
                <a:gd name="T8" fmla="*/ 1781749419 w 1363"/>
                <a:gd name="T9" fmla="*/ 624998864 h 1283"/>
                <a:gd name="T10" fmla="*/ 1854834701 w 1363"/>
                <a:gd name="T11" fmla="*/ 682963244 h 1283"/>
                <a:gd name="T12" fmla="*/ 1922878086 w 1363"/>
                <a:gd name="T13" fmla="*/ 682963244 h 1283"/>
                <a:gd name="T14" fmla="*/ 1978321490 w 1363"/>
                <a:gd name="T15" fmla="*/ 738406674 h 1283"/>
                <a:gd name="T16" fmla="*/ 2089208300 w 1363"/>
                <a:gd name="T17" fmla="*/ 766127595 h 1283"/>
                <a:gd name="T18" fmla="*/ 2147483647 w 1363"/>
                <a:gd name="T19" fmla="*/ 864414668 h 1283"/>
                <a:gd name="T20" fmla="*/ 2147483647 w 1363"/>
                <a:gd name="T21" fmla="*/ 821571025 h 1283"/>
                <a:gd name="T22" fmla="*/ 2147483647 w 1363"/>
                <a:gd name="T23" fmla="*/ 902216212 h 1283"/>
                <a:gd name="T24" fmla="*/ 2147483647 w 1363"/>
                <a:gd name="T25" fmla="*/ 902216212 h 1283"/>
                <a:gd name="T26" fmla="*/ 2147483647 w 1363"/>
                <a:gd name="T27" fmla="*/ 864414668 h 1283"/>
                <a:gd name="T28" fmla="*/ 2147483647 w 1363"/>
                <a:gd name="T29" fmla="*/ 829132286 h 1283"/>
                <a:gd name="T30" fmla="*/ 2147483647 w 1363"/>
                <a:gd name="T31" fmla="*/ 919858098 h 1283"/>
                <a:gd name="T32" fmla="*/ 2147483647 w 1363"/>
                <a:gd name="T33" fmla="*/ 950099969 h 1283"/>
                <a:gd name="T34" fmla="*/ 2147483647 w 1363"/>
                <a:gd name="T35" fmla="*/ 950099969 h 1283"/>
                <a:gd name="T36" fmla="*/ 2147483647 w 1363"/>
                <a:gd name="T37" fmla="*/ 1426408642 h 1283"/>
                <a:gd name="T38" fmla="*/ 2147483647 w 1363"/>
                <a:gd name="T39" fmla="*/ 1663303297 h 1283"/>
                <a:gd name="T40" fmla="*/ 2147483647 w 1363"/>
                <a:gd name="T41" fmla="*/ 1844754920 h 1283"/>
                <a:gd name="T42" fmla="*/ 2147483647 w 1363"/>
                <a:gd name="T43" fmla="*/ 1998485224 h 1283"/>
                <a:gd name="T44" fmla="*/ 2147483647 w 1363"/>
                <a:gd name="T45" fmla="*/ 2076609263 h 1283"/>
                <a:gd name="T46" fmla="*/ 2147483647 w 1363"/>
                <a:gd name="T47" fmla="*/ 2101810822 h 1283"/>
                <a:gd name="T48" fmla="*/ 2147483647 w 1363"/>
                <a:gd name="T49" fmla="*/ 2144654267 h 1283"/>
                <a:gd name="T50" fmla="*/ 2147483647 w 1363"/>
                <a:gd name="T51" fmla="*/ 2147483647 h 1283"/>
                <a:gd name="T52" fmla="*/ 2147483647 w 1363"/>
                <a:gd name="T53" fmla="*/ 2071568951 h 1283"/>
                <a:gd name="T54" fmla="*/ 2147483647 w 1363"/>
                <a:gd name="T55" fmla="*/ 2119452707 h 1283"/>
                <a:gd name="T56" fmla="*/ 2147483647 w 1363"/>
                <a:gd name="T57" fmla="*/ 2147483647 h 1283"/>
                <a:gd name="T58" fmla="*/ 2147483647 w 1363"/>
                <a:gd name="T59" fmla="*/ 2147483647 h 1283"/>
                <a:gd name="T60" fmla="*/ 2147483647 w 1363"/>
                <a:gd name="T61" fmla="*/ 2147483647 h 1283"/>
                <a:gd name="T62" fmla="*/ 2147483647 w 1363"/>
                <a:gd name="T63" fmla="*/ 2147483647 h 1283"/>
                <a:gd name="T64" fmla="*/ 2147483647 w 1363"/>
                <a:gd name="T65" fmla="*/ 2147483647 h 1283"/>
                <a:gd name="T66" fmla="*/ 2147483647 w 1363"/>
                <a:gd name="T67" fmla="*/ 2147483647 h 1283"/>
                <a:gd name="T68" fmla="*/ 2147483647 w 1363"/>
                <a:gd name="T69" fmla="*/ 2147483647 h 1283"/>
                <a:gd name="T70" fmla="*/ 1910278105 w 1363"/>
                <a:gd name="T71" fmla="*/ 2147483647 h 1283"/>
                <a:gd name="T72" fmla="*/ 1862394371 w 1363"/>
                <a:gd name="T73" fmla="*/ 2147483647 h 1283"/>
                <a:gd name="T74" fmla="*/ 1814512224 w 1363"/>
                <a:gd name="T75" fmla="*/ 2147483647 h 1283"/>
                <a:gd name="T76" fmla="*/ 1799391296 w 1363"/>
                <a:gd name="T77" fmla="*/ 2147483647 h 1283"/>
                <a:gd name="T78" fmla="*/ 1716225395 w 1363"/>
                <a:gd name="T79" fmla="*/ 2147483647 h 1283"/>
                <a:gd name="T80" fmla="*/ 1479330450 w 1363"/>
                <a:gd name="T81" fmla="*/ 2147483647 h 1283"/>
                <a:gd name="T82" fmla="*/ 1365924279 w 1363"/>
                <a:gd name="T83" fmla="*/ 2127012381 h 1283"/>
                <a:gd name="T84" fmla="*/ 1333161474 w 1363"/>
                <a:gd name="T85" fmla="*/ 2053928654 h 1283"/>
                <a:gd name="T86" fmla="*/ 987901065 w 1363"/>
                <a:gd name="T87" fmla="*/ 2038807718 h 1283"/>
                <a:gd name="T88" fmla="*/ 803928775 w 1363"/>
                <a:gd name="T89" fmla="*/ 2147483647 h 1283"/>
                <a:gd name="T90" fmla="*/ 486389274 w 1363"/>
                <a:gd name="T91" fmla="*/ 2028727095 h 1283"/>
                <a:gd name="T92" fmla="*/ 398184552 w 1363"/>
                <a:gd name="T93" fmla="*/ 1721268074 h 1283"/>
                <a:gd name="T94" fmla="*/ 98285267 w 1363"/>
                <a:gd name="T95" fmla="*/ 1431448954 h 1283"/>
                <a:gd name="T96" fmla="*/ 60483739 w 1363"/>
                <a:gd name="T97" fmla="*/ 1340723341 h 1283"/>
                <a:gd name="T98" fmla="*/ 20161244 w 1363"/>
                <a:gd name="T99" fmla="*/ 1328123355 h 1283"/>
                <a:gd name="T100" fmla="*/ 0 w 1363"/>
                <a:gd name="T101" fmla="*/ 1265118663 h 1283"/>
                <a:gd name="T102" fmla="*/ 0 w 1363"/>
                <a:gd name="T103" fmla="*/ 1265118663 h 1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3"/>
                <a:gd name="T157" fmla="*/ 0 h 1283"/>
                <a:gd name="T158" fmla="*/ 1363 w 1363"/>
                <a:gd name="T159" fmla="*/ 1283 h 12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3" h="1283">
                  <a:moveTo>
                    <a:pt x="0" y="502"/>
                  </a:moveTo>
                  <a:lnTo>
                    <a:pt x="371" y="536"/>
                  </a:lnTo>
                  <a:lnTo>
                    <a:pt x="422" y="0"/>
                  </a:lnTo>
                  <a:lnTo>
                    <a:pt x="717" y="17"/>
                  </a:lnTo>
                  <a:lnTo>
                    <a:pt x="707" y="248"/>
                  </a:lnTo>
                  <a:lnTo>
                    <a:pt x="736" y="271"/>
                  </a:lnTo>
                  <a:lnTo>
                    <a:pt x="763" y="271"/>
                  </a:lnTo>
                  <a:lnTo>
                    <a:pt x="785" y="293"/>
                  </a:lnTo>
                  <a:lnTo>
                    <a:pt x="829" y="304"/>
                  </a:lnTo>
                  <a:lnTo>
                    <a:pt x="917" y="343"/>
                  </a:lnTo>
                  <a:lnTo>
                    <a:pt x="934" y="326"/>
                  </a:lnTo>
                  <a:lnTo>
                    <a:pt x="992" y="358"/>
                  </a:lnTo>
                  <a:lnTo>
                    <a:pt x="1068" y="358"/>
                  </a:lnTo>
                  <a:lnTo>
                    <a:pt x="1121" y="343"/>
                  </a:lnTo>
                  <a:lnTo>
                    <a:pt x="1192" y="329"/>
                  </a:lnTo>
                  <a:lnTo>
                    <a:pt x="1260" y="365"/>
                  </a:lnTo>
                  <a:lnTo>
                    <a:pt x="1270" y="377"/>
                  </a:lnTo>
                  <a:lnTo>
                    <a:pt x="1304" y="377"/>
                  </a:lnTo>
                  <a:lnTo>
                    <a:pt x="1312" y="566"/>
                  </a:lnTo>
                  <a:lnTo>
                    <a:pt x="1363" y="660"/>
                  </a:lnTo>
                  <a:lnTo>
                    <a:pt x="1344" y="732"/>
                  </a:lnTo>
                  <a:lnTo>
                    <a:pt x="1348" y="793"/>
                  </a:lnTo>
                  <a:lnTo>
                    <a:pt x="1324" y="824"/>
                  </a:lnTo>
                  <a:lnTo>
                    <a:pt x="1334" y="834"/>
                  </a:lnTo>
                  <a:lnTo>
                    <a:pt x="1278" y="851"/>
                  </a:lnTo>
                  <a:lnTo>
                    <a:pt x="1234" y="856"/>
                  </a:lnTo>
                  <a:lnTo>
                    <a:pt x="1243" y="822"/>
                  </a:lnTo>
                  <a:lnTo>
                    <a:pt x="1217" y="841"/>
                  </a:lnTo>
                  <a:lnTo>
                    <a:pt x="1219" y="880"/>
                  </a:lnTo>
                  <a:lnTo>
                    <a:pt x="1190" y="919"/>
                  </a:lnTo>
                  <a:lnTo>
                    <a:pt x="1029" y="1000"/>
                  </a:lnTo>
                  <a:lnTo>
                    <a:pt x="976" y="1053"/>
                  </a:lnTo>
                  <a:lnTo>
                    <a:pt x="931" y="1165"/>
                  </a:lnTo>
                  <a:lnTo>
                    <a:pt x="970" y="1283"/>
                  </a:lnTo>
                  <a:lnTo>
                    <a:pt x="931" y="1283"/>
                  </a:lnTo>
                  <a:lnTo>
                    <a:pt x="758" y="1222"/>
                  </a:lnTo>
                  <a:lnTo>
                    <a:pt x="739" y="1171"/>
                  </a:lnTo>
                  <a:lnTo>
                    <a:pt x="720" y="1148"/>
                  </a:lnTo>
                  <a:lnTo>
                    <a:pt x="714" y="1082"/>
                  </a:lnTo>
                  <a:lnTo>
                    <a:pt x="681" y="1056"/>
                  </a:lnTo>
                  <a:lnTo>
                    <a:pt x="587" y="878"/>
                  </a:lnTo>
                  <a:lnTo>
                    <a:pt x="542" y="844"/>
                  </a:lnTo>
                  <a:lnTo>
                    <a:pt x="529" y="815"/>
                  </a:lnTo>
                  <a:lnTo>
                    <a:pt x="392" y="809"/>
                  </a:lnTo>
                  <a:lnTo>
                    <a:pt x="319" y="893"/>
                  </a:lnTo>
                  <a:lnTo>
                    <a:pt x="193" y="805"/>
                  </a:lnTo>
                  <a:lnTo>
                    <a:pt x="158" y="683"/>
                  </a:lnTo>
                  <a:lnTo>
                    <a:pt x="39" y="568"/>
                  </a:lnTo>
                  <a:lnTo>
                    <a:pt x="24" y="532"/>
                  </a:lnTo>
                  <a:lnTo>
                    <a:pt x="8" y="527"/>
                  </a:lnTo>
                  <a:lnTo>
                    <a:pt x="0" y="502"/>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pPr>
              <a:endParaRPr lang="en-US" sz="1050" i="0">
                <a:solidFill>
                  <a:srgbClr val="000000"/>
                </a:solidFill>
                <a:ea typeface="+mn-ea"/>
              </a:endParaRPr>
            </a:p>
          </p:txBody>
        </p:sp>
        <p:grpSp>
          <p:nvGrpSpPr>
            <p:cNvPr id="59" name="Group 58">
              <a:extLst>
                <a:ext uri="{FF2B5EF4-FFF2-40B4-BE49-F238E27FC236}">
                  <a16:creationId xmlns:a16="http://schemas.microsoft.com/office/drawing/2014/main" id="{8AC2DB08-F25F-7416-1BB7-22680E2CFAB6}"/>
                </a:ext>
              </a:extLst>
            </p:cNvPr>
            <p:cNvGrpSpPr/>
            <p:nvPr/>
          </p:nvGrpSpPr>
          <p:grpSpPr>
            <a:xfrm>
              <a:off x="11089270" y="805236"/>
              <a:ext cx="243709" cy="478867"/>
              <a:chOff x="6050018" y="3216443"/>
              <a:chExt cx="1155576" cy="2198589"/>
            </a:xfrm>
            <a:solidFill>
              <a:schemeClr val="bg2">
                <a:lumMod val="40000"/>
                <a:lumOff val="60000"/>
              </a:schemeClr>
            </a:solidFill>
          </p:grpSpPr>
          <p:sp>
            <p:nvSpPr>
              <p:cNvPr id="128" name="Freeform 26">
                <a:extLst>
                  <a:ext uri="{FF2B5EF4-FFF2-40B4-BE49-F238E27FC236}">
                    <a16:creationId xmlns:a16="http://schemas.microsoft.com/office/drawing/2014/main" id="{2642D7E6-D7BB-6986-E52A-49535629F1F7}"/>
                  </a:ext>
                </a:extLst>
              </p:cNvPr>
              <p:cNvSpPr>
                <a:spLocks/>
              </p:cNvSpPr>
              <p:nvPr/>
            </p:nvSpPr>
            <p:spPr bwMode="auto">
              <a:xfrm>
                <a:off x="6050018" y="3216443"/>
                <a:ext cx="1028700" cy="871538"/>
              </a:xfrm>
              <a:custGeom>
                <a:avLst/>
                <a:gdLst/>
                <a:ahLst/>
                <a:cxnLst>
                  <a:cxn ang="0">
                    <a:pos x="39" y="80"/>
                  </a:cxn>
                  <a:cxn ang="0">
                    <a:pos x="58" y="97"/>
                  </a:cxn>
                  <a:cxn ang="0">
                    <a:pos x="70" y="94"/>
                  </a:cxn>
                  <a:cxn ang="0">
                    <a:pos x="83" y="112"/>
                  </a:cxn>
                  <a:cxn ang="0">
                    <a:pos x="71" y="112"/>
                  </a:cxn>
                  <a:cxn ang="0">
                    <a:pos x="60" y="136"/>
                  </a:cxn>
                  <a:cxn ang="0">
                    <a:pos x="88" y="177"/>
                  </a:cxn>
                  <a:cxn ang="0">
                    <a:pos x="110" y="183"/>
                  </a:cxn>
                  <a:cxn ang="0">
                    <a:pos x="107" y="439"/>
                  </a:cxn>
                  <a:cxn ang="0">
                    <a:pos x="110" y="502"/>
                  </a:cxn>
                  <a:cxn ang="0">
                    <a:pos x="541" y="488"/>
                  </a:cxn>
                  <a:cxn ang="0">
                    <a:pos x="544" y="526"/>
                  </a:cxn>
                  <a:cxn ang="0">
                    <a:pos x="527" y="549"/>
                  </a:cxn>
                  <a:cxn ang="0">
                    <a:pos x="594" y="546"/>
                  </a:cxn>
                  <a:cxn ang="0">
                    <a:pos x="605" y="526"/>
                  </a:cxn>
                  <a:cxn ang="0">
                    <a:pos x="605" y="502"/>
                  </a:cxn>
                  <a:cxn ang="0">
                    <a:pos x="621" y="485"/>
                  </a:cxn>
                  <a:cxn ang="0">
                    <a:pos x="626" y="466"/>
                  </a:cxn>
                  <a:cxn ang="0">
                    <a:pos x="643" y="465"/>
                  </a:cxn>
                  <a:cxn ang="0">
                    <a:pos x="648" y="427"/>
                  </a:cxn>
                  <a:cxn ang="0">
                    <a:pos x="624" y="422"/>
                  </a:cxn>
                  <a:cxn ang="0">
                    <a:pos x="609" y="395"/>
                  </a:cxn>
                  <a:cxn ang="0">
                    <a:pos x="585" y="329"/>
                  </a:cxn>
                  <a:cxn ang="0">
                    <a:pos x="558" y="319"/>
                  </a:cxn>
                  <a:cxn ang="0">
                    <a:pos x="527" y="295"/>
                  </a:cxn>
                  <a:cxn ang="0">
                    <a:pos x="516" y="261"/>
                  </a:cxn>
                  <a:cxn ang="0">
                    <a:pos x="534" y="209"/>
                  </a:cxn>
                  <a:cxn ang="0">
                    <a:pos x="519" y="199"/>
                  </a:cxn>
                  <a:cxn ang="0">
                    <a:pos x="482" y="199"/>
                  </a:cxn>
                  <a:cxn ang="0">
                    <a:pos x="473" y="167"/>
                  </a:cxn>
                  <a:cxn ang="0">
                    <a:pos x="410" y="102"/>
                  </a:cxn>
                  <a:cxn ang="0">
                    <a:pos x="397" y="50"/>
                  </a:cxn>
                  <a:cxn ang="0">
                    <a:pos x="404" y="29"/>
                  </a:cxn>
                  <a:cxn ang="0">
                    <a:pos x="377" y="0"/>
                  </a:cxn>
                  <a:cxn ang="0">
                    <a:pos x="0" y="9"/>
                  </a:cxn>
                  <a:cxn ang="0">
                    <a:pos x="39" y="80"/>
                  </a:cxn>
                  <a:cxn ang="0">
                    <a:pos x="39" y="80"/>
                  </a:cxn>
                </a:cxnLst>
                <a:rect l="0" t="0" r="r" b="b"/>
                <a:pathLst>
                  <a:path w="648" h="549">
                    <a:moveTo>
                      <a:pt x="39" y="80"/>
                    </a:moveTo>
                    <a:lnTo>
                      <a:pt x="58" y="97"/>
                    </a:lnTo>
                    <a:lnTo>
                      <a:pt x="70" y="94"/>
                    </a:lnTo>
                    <a:lnTo>
                      <a:pt x="83" y="112"/>
                    </a:lnTo>
                    <a:lnTo>
                      <a:pt x="71" y="112"/>
                    </a:lnTo>
                    <a:lnTo>
                      <a:pt x="60" y="136"/>
                    </a:lnTo>
                    <a:lnTo>
                      <a:pt x="88" y="177"/>
                    </a:lnTo>
                    <a:lnTo>
                      <a:pt x="110" y="183"/>
                    </a:lnTo>
                    <a:lnTo>
                      <a:pt x="107" y="439"/>
                    </a:lnTo>
                    <a:lnTo>
                      <a:pt x="110" y="502"/>
                    </a:lnTo>
                    <a:lnTo>
                      <a:pt x="541" y="488"/>
                    </a:lnTo>
                    <a:lnTo>
                      <a:pt x="544" y="526"/>
                    </a:lnTo>
                    <a:lnTo>
                      <a:pt x="527" y="549"/>
                    </a:lnTo>
                    <a:lnTo>
                      <a:pt x="594" y="546"/>
                    </a:lnTo>
                    <a:lnTo>
                      <a:pt x="605" y="526"/>
                    </a:lnTo>
                    <a:lnTo>
                      <a:pt x="605" y="502"/>
                    </a:lnTo>
                    <a:lnTo>
                      <a:pt x="621" y="485"/>
                    </a:lnTo>
                    <a:lnTo>
                      <a:pt x="626" y="466"/>
                    </a:lnTo>
                    <a:lnTo>
                      <a:pt x="643" y="465"/>
                    </a:lnTo>
                    <a:lnTo>
                      <a:pt x="648" y="427"/>
                    </a:lnTo>
                    <a:lnTo>
                      <a:pt x="624" y="422"/>
                    </a:lnTo>
                    <a:lnTo>
                      <a:pt x="609" y="395"/>
                    </a:lnTo>
                    <a:lnTo>
                      <a:pt x="585" y="329"/>
                    </a:lnTo>
                    <a:lnTo>
                      <a:pt x="558" y="319"/>
                    </a:lnTo>
                    <a:lnTo>
                      <a:pt x="527" y="295"/>
                    </a:lnTo>
                    <a:lnTo>
                      <a:pt x="516" y="261"/>
                    </a:lnTo>
                    <a:lnTo>
                      <a:pt x="534" y="209"/>
                    </a:lnTo>
                    <a:lnTo>
                      <a:pt x="519" y="199"/>
                    </a:lnTo>
                    <a:lnTo>
                      <a:pt x="482" y="199"/>
                    </a:lnTo>
                    <a:lnTo>
                      <a:pt x="473" y="167"/>
                    </a:lnTo>
                    <a:lnTo>
                      <a:pt x="410" y="102"/>
                    </a:lnTo>
                    <a:lnTo>
                      <a:pt x="397" y="50"/>
                    </a:lnTo>
                    <a:lnTo>
                      <a:pt x="404" y="29"/>
                    </a:lnTo>
                    <a:lnTo>
                      <a:pt x="377" y="0"/>
                    </a:lnTo>
                    <a:lnTo>
                      <a:pt x="0" y="9"/>
                    </a:lnTo>
                    <a:lnTo>
                      <a:pt x="39" y="80"/>
                    </a:lnTo>
                    <a:lnTo>
                      <a:pt x="39" y="8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29" name="Freeform 27">
                <a:extLst>
                  <a:ext uri="{FF2B5EF4-FFF2-40B4-BE49-F238E27FC236}">
                    <a16:creationId xmlns:a16="http://schemas.microsoft.com/office/drawing/2014/main" id="{E4D91902-72BA-208C-3C1B-961562C4E272}"/>
                  </a:ext>
                </a:extLst>
              </p:cNvPr>
              <p:cNvSpPr>
                <a:spLocks/>
              </p:cNvSpPr>
              <p:nvPr/>
            </p:nvSpPr>
            <p:spPr bwMode="auto">
              <a:xfrm>
                <a:off x="6222932" y="3991044"/>
                <a:ext cx="777875" cy="681038"/>
              </a:xfrm>
              <a:custGeom>
                <a:avLst/>
                <a:gdLst/>
                <a:ahLst/>
                <a:cxnLst>
                  <a:cxn ang="0">
                    <a:pos x="19" y="146"/>
                  </a:cxn>
                  <a:cxn ang="0">
                    <a:pos x="16" y="355"/>
                  </a:cxn>
                  <a:cxn ang="0">
                    <a:pos x="26" y="367"/>
                  </a:cxn>
                  <a:cxn ang="0">
                    <a:pos x="60" y="367"/>
                  </a:cxn>
                  <a:cxn ang="0">
                    <a:pos x="61" y="429"/>
                  </a:cxn>
                  <a:cxn ang="0">
                    <a:pos x="355" y="426"/>
                  </a:cxn>
                  <a:cxn ang="0">
                    <a:pos x="348" y="361"/>
                  </a:cxn>
                  <a:cxn ang="0">
                    <a:pos x="373" y="290"/>
                  </a:cxn>
                  <a:cxn ang="0">
                    <a:pos x="411" y="239"/>
                  </a:cxn>
                  <a:cxn ang="0">
                    <a:pos x="407" y="226"/>
                  </a:cxn>
                  <a:cxn ang="0">
                    <a:pos x="434" y="182"/>
                  </a:cxn>
                  <a:cxn ang="0">
                    <a:pos x="450" y="133"/>
                  </a:cxn>
                  <a:cxn ang="0">
                    <a:pos x="445" y="129"/>
                  </a:cxn>
                  <a:cxn ang="0">
                    <a:pos x="468" y="111"/>
                  </a:cxn>
                  <a:cxn ang="0">
                    <a:pos x="490" y="68"/>
                  </a:cxn>
                  <a:cxn ang="0">
                    <a:pos x="484" y="58"/>
                  </a:cxn>
                  <a:cxn ang="0">
                    <a:pos x="417" y="61"/>
                  </a:cxn>
                  <a:cxn ang="0">
                    <a:pos x="434" y="38"/>
                  </a:cxn>
                  <a:cxn ang="0">
                    <a:pos x="431" y="0"/>
                  </a:cxn>
                  <a:cxn ang="0">
                    <a:pos x="0" y="14"/>
                  </a:cxn>
                  <a:cxn ang="0">
                    <a:pos x="19" y="146"/>
                  </a:cxn>
                  <a:cxn ang="0">
                    <a:pos x="19" y="146"/>
                  </a:cxn>
                </a:cxnLst>
                <a:rect l="0" t="0" r="r" b="b"/>
                <a:pathLst>
                  <a:path w="490" h="429">
                    <a:moveTo>
                      <a:pt x="19" y="146"/>
                    </a:moveTo>
                    <a:lnTo>
                      <a:pt x="16" y="355"/>
                    </a:lnTo>
                    <a:lnTo>
                      <a:pt x="26" y="367"/>
                    </a:lnTo>
                    <a:lnTo>
                      <a:pt x="60" y="367"/>
                    </a:lnTo>
                    <a:lnTo>
                      <a:pt x="61" y="429"/>
                    </a:lnTo>
                    <a:lnTo>
                      <a:pt x="355" y="426"/>
                    </a:lnTo>
                    <a:lnTo>
                      <a:pt x="348" y="361"/>
                    </a:lnTo>
                    <a:lnTo>
                      <a:pt x="373" y="290"/>
                    </a:lnTo>
                    <a:lnTo>
                      <a:pt x="411" y="239"/>
                    </a:lnTo>
                    <a:lnTo>
                      <a:pt x="407" y="226"/>
                    </a:lnTo>
                    <a:lnTo>
                      <a:pt x="434" y="182"/>
                    </a:lnTo>
                    <a:lnTo>
                      <a:pt x="450" y="133"/>
                    </a:lnTo>
                    <a:lnTo>
                      <a:pt x="445" y="129"/>
                    </a:lnTo>
                    <a:lnTo>
                      <a:pt x="468" y="111"/>
                    </a:lnTo>
                    <a:lnTo>
                      <a:pt x="490" y="68"/>
                    </a:lnTo>
                    <a:lnTo>
                      <a:pt x="484" y="58"/>
                    </a:lnTo>
                    <a:lnTo>
                      <a:pt x="417" y="61"/>
                    </a:lnTo>
                    <a:lnTo>
                      <a:pt x="434" y="38"/>
                    </a:lnTo>
                    <a:lnTo>
                      <a:pt x="431" y="0"/>
                    </a:lnTo>
                    <a:lnTo>
                      <a:pt x="0" y="14"/>
                    </a:lnTo>
                    <a:lnTo>
                      <a:pt x="19" y="146"/>
                    </a:lnTo>
                    <a:lnTo>
                      <a:pt x="19" y="146"/>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30" name="Freeform 28">
                <a:extLst>
                  <a:ext uri="{FF2B5EF4-FFF2-40B4-BE49-F238E27FC236}">
                    <a16:creationId xmlns:a16="http://schemas.microsoft.com/office/drawing/2014/main" id="{9E10A2AC-3D87-DA56-CF93-778080978834}"/>
                  </a:ext>
                </a:extLst>
              </p:cNvPr>
              <p:cNvSpPr>
                <a:spLocks/>
              </p:cNvSpPr>
              <p:nvPr/>
            </p:nvSpPr>
            <p:spPr bwMode="auto">
              <a:xfrm>
                <a:off x="6319769" y="4667319"/>
                <a:ext cx="885825" cy="747713"/>
              </a:xfrm>
              <a:custGeom>
                <a:avLst/>
                <a:gdLst/>
                <a:ahLst/>
                <a:cxnLst>
                  <a:cxn ang="0">
                    <a:pos x="0" y="3"/>
                  </a:cxn>
                  <a:cxn ang="0">
                    <a:pos x="7" y="130"/>
                  </a:cxn>
                  <a:cxn ang="0">
                    <a:pos x="58" y="224"/>
                  </a:cxn>
                  <a:cxn ang="0">
                    <a:pos x="39" y="296"/>
                  </a:cxn>
                  <a:cxn ang="0">
                    <a:pos x="43" y="357"/>
                  </a:cxn>
                  <a:cxn ang="0">
                    <a:pos x="19" y="388"/>
                  </a:cxn>
                  <a:cxn ang="0">
                    <a:pos x="29" y="398"/>
                  </a:cxn>
                  <a:cxn ang="0">
                    <a:pos x="102" y="388"/>
                  </a:cxn>
                  <a:cxn ang="0">
                    <a:pos x="195" y="413"/>
                  </a:cxn>
                  <a:cxn ang="0">
                    <a:pos x="224" y="390"/>
                  </a:cxn>
                  <a:cxn ang="0">
                    <a:pos x="314" y="427"/>
                  </a:cxn>
                  <a:cxn ang="0">
                    <a:pos x="323" y="447"/>
                  </a:cxn>
                  <a:cxn ang="0">
                    <a:pos x="356" y="462"/>
                  </a:cxn>
                  <a:cxn ang="0">
                    <a:pos x="373" y="444"/>
                  </a:cxn>
                  <a:cxn ang="0">
                    <a:pos x="417" y="461"/>
                  </a:cxn>
                  <a:cxn ang="0">
                    <a:pos x="445" y="447"/>
                  </a:cxn>
                  <a:cxn ang="0">
                    <a:pos x="440" y="420"/>
                  </a:cxn>
                  <a:cxn ang="0">
                    <a:pos x="512" y="444"/>
                  </a:cxn>
                  <a:cxn ang="0">
                    <a:pos x="509" y="471"/>
                  </a:cxn>
                  <a:cxn ang="0">
                    <a:pos x="558" y="435"/>
                  </a:cxn>
                  <a:cxn ang="0">
                    <a:pos x="514" y="430"/>
                  </a:cxn>
                  <a:cxn ang="0">
                    <a:pos x="480" y="396"/>
                  </a:cxn>
                  <a:cxn ang="0">
                    <a:pos x="523" y="352"/>
                  </a:cxn>
                  <a:cxn ang="0">
                    <a:pos x="523" y="327"/>
                  </a:cxn>
                  <a:cxn ang="0">
                    <a:pos x="477" y="364"/>
                  </a:cxn>
                  <a:cxn ang="0">
                    <a:pos x="455" y="352"/>
                  </a:cxn>
                  <a:cxn ang="0">
                    <a:pos x="473" y="330"/>
                  </a:cxn>
                  <a:cxn ang="0">
                    <a:pos x="423" y="346"/>
                  </a:cxn>
                  <a:cxn ang="0">
                    <a:pos x="390" y="332"/>
                  </a:cxn>
                  <a:cxn ang="0">
                    <a:pos x="399" y="310"/>
                  </a:cxn>
                  <a:cxn ang="0">
                    <a:pos x="485" y="327"/>
                  </a:cxn>
                  <a:cxn ang="0">
                    <a:pos x="451" y="271"/>
                  </a:cxn>
                  <a:cxn ang="0">
                    <a:pos x="456" y="230"/>
                  </a:cxn>
                  <a:cxn ang="0">
                    <a:pos x="260" y="239"/>
                  </a:cxn>
                  <a:cxn ang="0">
                    <a:pos x="284" y="151"/>
                  </a:cxn>
                  <a:cxn ang="0">
                    <a:pos x="317" y="105"/>
                  </a:cxn>
                  <a:cxn ang="0">
                    <a:pos x="306" y="93"/>
                  </a:cxn>
                  <a:cxn ang="0">
                    <a:pos x="294" y="0"/>
                  </a:cxn>
                  <a:cxn ang="0">
                    <a:pos x="0" y="3"/>
                  </a:cxn>
                  <a:cxn ang="0">
                    <a:pos x="0" y="3"/>
                  </a:cxn>
                  <a:cxn ang="0">
                    <a:pos x="0" y="3"/>
                  </a:cxn>
                </a:cxnLst>
                <a:rect l="0" t="0" r="r" b="b"/>
                <a:pathLst>
                  <a:path w="558" h="471">
                    <a:moveTo>
                      <a:pt x="0" y="3"/>
                    </a:moveTo>
                    <a:lnTo>
                      <a:pt x="7" y="130"/>
                    </a:lnTo>
                    <a:lnTo>
                      <a:pt x="58" y="224"/>
                    </a:lnTo>
                    <a:lnTo>
                      <a:pt x="39" y="296"/>
                    </a:lnTo>
                    <a:lnTo>
                      <a:pt x="43" y="357"/>
                    </a:lnTo>
                    <a:lnTo>
                      <a:pt x="19" y="388"/>
                    </a:lnTo>
                    <a:lnTo>
                      <a:pt x="29" y="398"/>
                    </a:lnTo>
                    <a:lnTo>
                      <a:pt x="102" y="388"/>
                    </a:lnTo>
                    <a:lnTo>
                      <a:pt x="195" y="413"/>
                    </a:lnTo>
                    <a:lnTo>
                      <a:pt x="224" y="390"/>
                    </a:lnTo>
                    <a:lnTo>
                      <a:pt x="314" y="427"/>
                    </a:lnTo>
                    <a:lnTo>
                      <a:pt x="323" y="447"/>
                    </a:lnTo>
                    <a:lnTo>
                      <a:pt x="356" y="462"/>
                    </a:lnTo>
                    <a:lnTo>
                      <a:pt x="373" y="444"/>
                    </a:lnTo>
                    <a:lnTo>
                      <a:pt x="417" y="461"/>
                    </a:lnTo>
                    <a:lnTo>
                      <a:pt x="445" y="447"/>
                    </a:lnTo>
                    <a:lnTo>
                      <a:pt x="440" y="420"/>
                    </a:lnTo>
                    <a:lnTo>
                      <a:pt x="512" y="444"/>
                    </a:lnTo>
                    <a:lnTo>
                      <a:pt x="509" y="471"/>
                    </a:lnTo>
                    <a:lnTo>
                      <a:pt x="558" y="435"/>
                    </a:lnTo>
                    <a:lnTo>
                      <a:pt x="514" y="430"/>
                    </a:lnTo>
                    <a:lnTo>
                      <a:pt x="480" y="396"/>
                    </a:lnTo>
                    <a:lnTo>
                      <a:pt x="523" y="352"/>
                    </a:lnTo>
                    <a:lnTo>
                      <a:pt x="523" y="327"/>
                    </a:lnTo>
                    <a:lnTo>
                      <a:pt x="477" y="364"/>
                    </a:lnTo>
                    <a:lnTo>
                      <a:pt x="455" y="352"/>
                    </a:lnTo>
                    <a:lnTo>
                      <a:pt x="473" y="330"/>
                    </a:lnTo>
                    <a:lnTo>
                      <a:pt x="423" y="346"/>
                    </a:lnTo>
                    <a:lnTo>
                      <a:pt x="390" y="332"/>
                    </a:lnTo>
                    <a:lnTo>
                      <a:pt x="399" y="310"/>
                    </a:lnTo>
                    <a:lnTo>
                      <a:pt x="485" y="327"/>
                    </a:lnTo>
                    <a:lnTo>
                      <a:pt x="451" y="271"/>
                    </a:lnTo>
                    <a:lnTo>
                      <a:pt x="456" y="230"/>
                    </a:lnTo>
                    <a:lnTo>
                      <a:pt x="260" y="239"/>
                    </a:lnTo>
                    <a:lnTo>
                      <a:pt x="284" y="151"/>
                    </a:lnTo>
                    <a:lnTo>
                      <a:pt x="317" y="105"/>
                    </a:lnTo>
                    <a:lnTo>
                      <a:pt x="306" y="93"/>
                    </a:lnTo>
                    <a:lnTo>
                      <a:pt x="294" y="0"/>
                    </a:lnTo>
                    <a:lnTo>
                      <a:pt x="0" y="3"/>
                    </a:lnTo>
                    <a:lnTo>
                      <a:pt x="0" y="3"/>
                    </a:lnTo>
                    <a:lnTo>
                      <a:pt x="0" y="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60" name="Group 124">
              <a:extLst>
                <a:ext uri="{FF2B5EF4-FFF2-40B4-BE49-F238E27FC236}">
                  <a16:creationId xmlns:a16="http://schemas.microsoft.com/office/drawing/2014/main" id="{6C842ED1-7FCA-D2DB-095A-A94C39E7D0FE}"/>
                </a:ext>
              </a:extLst>
            </p:cNvPr>
            <p:cNvGrpSpPr/>
            <p:nvPr/>
          </p:nvGrpSpPr>
          <p:grpSpPr>
            <a:xfrm>
              <a:off x="11541611" y="1198757"/>
              <a:ext cx="296300" cy="253102"/>
              <a:chOff x="6022975" y="5197475"/>
              <a:chExt cx="1404938" cy="1162051"/>
            </a:xfrm>
            <a:solidFill>
              <a:schemeClr val="bg2">
                <a:lumMod val="40000"/>
                <a:lumOff val="60000"/>
              </a:schemeClr>
            </a:solidFill>
          </p:grpSpPr>
          <p:sp>
            <p:nvSpPr>
              <p:cNvPr id="124" name="Freeform 39">
                <a:extLst>
                  <a:ext uri="{FF2B5EF4-FFF2-40B4-BE49-F238E27FC236}">
                    <a16:creationId xmlns:a16="http://schemas.microsoft.com/office/drawing/2014/main" id="{E5EF9BE4-548A-B5DD-84FB-6CF099DF7C2F}"/>
                  </a:ext>
                </a:extLst>
              </p:cNvPr>
              <p:cNvSpPr>
                <a:spLocks/>
              </p:cNvSpPr>
              <p:nvPr/>
            </p:nvSpPr>
            <p:spPr bwMode="auto">
              <a:xfrm>
                <a:off x="6022975" y="5197475"/>
                <a:ext cx="1404938" cy="1033463"/>
              </a:xfrm>
              <a:custGeom>
                <a:avLst/>
                <a:gdLst/>
                <a:ahLst/>
                <a:cxnLst>
                  <a:cxn ang="0">
                    <a:pos x="0" y="63"/>
                  </a:cxn>
                  <a:cxn ang="0">
                    <a:pos x="26" y="85"/>
                  </a:cxn>
                  <a:cxn ang="0">
                    <a:pos x="22" y="100"/>
                  </a:cxn>
                  <a:cxn ang="0">
                    <a:pos x="29" y="108"/>
                  </a:cxn>
                  <a:cxn ang="0">
                    <a:pos x="19" y="125"/>
                  </a:cxn>
                  <a:cxn ang="0">
                    <a:pos x="122" y="90"/>
                  </a:cxn>
                  <a:cxn ang="0">
                    <a:pos x="255" y="173"/>
                  </a:cxn>
                  <a:cxn ang="0">
                    <a:pos x="363" y="115"/>
                  </a:cxn>
                  <a:cxn ang="0">
                    <a:pos x="426" y="129"/>
                  </a:cxn>
                  <a:cxn ang="0">
                    <a:pos x="506" y="207"/>
                  </a:cxn>
                  <a:cxn ang="0">
                    <a:pos x="533" y="207"/>
                  </a:cxn>
                  <a:cxn ang="0">
                    <a:pos x="560" y="261"/>
                  </a:cxn>
                  <a:cxn ang="0">
                    <a:pos x="553" y="364"/>
                  </a:cxn>
                  <a:cxn ang="0">
                    <a:pos x="572" y="376"/>
                  </a:cxn>
                  <a:cxn ang="0">
                    <a:pos x="575" y="358"/>
                  </a:cxn>
                  <a:cxn ang="0">
                    <a:pos x="600" y="358"/>
                  </a:cxn>
                  <a:cxn ang="0">
                    <a:pos x="575" y="407"/>
                  </a:cxn>
                  <a:cxn ang="0">
                    <a:pos x="643" y="475"/>
                  </a:cxn>
                  <a:cxn ang="0">
                    <a:pos x="653" y="454"/>
                  </a:cxn>
                  <a:cxn ang="0">
                    <a:pos x="658" y="503"/>
                  </a:cxn>
                  <a:cxn ang="0">
                    <a:pos x="680" y="513"/>
                  </a:cxn>
                  <a:cxn ang="0">
                    <a:pos x="704" y="571"/>
                  </a:cxn>
                  <a:cxn ang="0">
                    <a:pos x="726" y="571"/>
                  </a:cxn>
                  <a:cxn ang="0">
                    <a:pos x="778" y="625"/>
                  </a:cxn>
                  <a:cxn ang="0">
                    <a:pos x="807" y="629"/>
                  </a:cxn>
                  <a:cxn ang="0">
                    <a:pos x="807" y="637"/>
                  </a:cxn>
                  <a:cxn ang="0">
                    <a:pos x="787" y="651"/>
                  </a:cxn>
                  <a:cxn ang="0">
                    <a:pos x="833" y="646"/>
                  </a:cxn>
                  <a:cxn ang="0">
                    <a:pos x="862" y="632"/>
                  </a:cxn>
                  <a:cxn ang="0">
                    <a:pos x="877" y="558"/>
                  </a:cxn>
                  <a:cxn ang="0">
                    <a:pos x="885" y="561"/>
                  </a:cxn>
                  <a:cxn ang="0">
                    <a:pos x="877" y="456"/>
                  </a:cxn>
                  <a:cxn ang="0">
                    <a:pos x="867" y="425"/>
                  </a:cxn>
                  <a:cxn ang="0">
                    <a:pos x="772" y="273"/>
                  </a:cxn>
                  <a:cxn ang="0">
                    <a:pos x="697" y="129"/>
                  </a:cxn>
                  <a:cxn ang="0">
                    <a:pos x="651" y="10"/>
                  </a:cxn>
                  <a:cxn ang="0">
                    <a:pos x="639" y="7"/>
                  </a:cxn>
                  <a:cxn ang="0">
                    <a:pos x="599" y="0"/>
                  </a:cxn>
                  <a:cxn ang="0">
                    <a:pos x="587" y="12"/>
                  </a:cxn>
                  <a:cxn ang="0">
                    <a:pos x="594" y="56"/>
                  </a:cxn>
                  <a:cxn ang="0">
                    <a:pos x="577" y="54"/>
                  </a:cxn>
                  <a:cxn ang="0">
                    <a:pos x="573" y="34"/>
                  </a:cxn>
                  <a:cxn ang="0">
                    <a:pos x="292" y="51"/>
                  </a:cxn>
                  <a:cxn ang="0">
                    <a:pos x="273" y="19"/>
                  </a:cxn>
                  <a:cxn ang="0">
                    <a:pos x="2" y="42"/>
                  </a:cxn>
                  <a:cxn ang="0">
                    <a:pos x="0" y="63"/>
                  </a:cxn>
                  <a:cxn ang="0">
                    <a:pos x="0" y="63"/>
                  </a:cxn>
                </a:cxnLst>
                <a:rect l="0" t="0" r="r" b="b"/>
                <a:pathLst>
                  <a:path w="885" h="651">
                    <a:moveTo>
                      <a:pt x="0" y="63"/>
                    </a:moveTo>
                    <a:lnTo>
                      <a:pt x="26" y="85"/>
                    </a:lnTo>
                    <a:lnTo>
                      <a:pt x="22" y="100"/>
                    </a:lnTo>
                    <a:lnTo>
                      <a:pt x="29" y="108"/>
                    </a:lnTo>
                    <a:lnTo>
                      <a:pt x="19" y="125"/>
                    </a:lnTo>
                    <a:lnTo>
                      <a:pt x="122" y="90"/>
                    </a:lnTo>
                    <a:lnTo>
                      <a:pt x="255" y="173"/>
                    </a:lnTo>
                    <a:lnTo>
                      <a:pt x="363" y="115"/>
                    </a:lnTo>
                    <a:lnTo>
                      <a:pt x="426" y="129"/>
                    </a:lnTo>
                    <a:lnTo>
                      <a:pt x="506" y="207"/>
                    </a:lnTo>
                    <a:lnTo>
                      <a:pt x="533" y="207"/>
                    </a:lnTo>
                    <a:lnTo>
                      <a:pt x="560" y="261"/>
                    </a:lnTo>
                    <a:lnTo>
                      <a:pt x="553" y="364"/>
                    </a:lnTo>
                    <a:lnTo>
                      <a:pt x="572" y="376"/>
                    </a:lnTo>
                    <a:lnTo>
                      <a:pt x="575" y="358"/>
                    </a:lnTo>
                    <a:lnTo>
                      <a:pt x="600" y="358"/>
                    </a:lnTo>
                    <a:lnTo>
                      <a:pt x="575" y="407"/>
                    </a:lnTo>
                    <a:lnTo>
                      <a:pt x="643" y="475"/>
                    </a:lnTo>
                    <a:lnTo>
                      <a:pt x="653" y="454"/>
                    </a:lnTo>
                    <a:lnTo>
                      <a:pt x="658" y="503"/>
                    </a:lnTo>
                    <a:lnTo>
                      <a:pt x="680" y="513"/>
                    </a:lnTo>
                    <a:lnTo>
                      <a:pt x="704" y="571"/>
                    </a:lnTo>
                    <a:lnTo>
                      <a:pt x="726" y="571"/>
                    </a:lnTo>
                    <a:lnTo>
                      <a:pt x="778" y="625"/>
                    </a:lnTo>
                    <a:lnTo>
                      <a:pt x="807" y="629"/>
                    </a:lnTo>
                    <a:lnTo>
                      <a:pt x="807" y="637"/>
                    </a:lnTo>
                    <a:lnTo>
                      <a:pt x="787" y="651"/>
                    </a:lnTo>
                    <a:lnTo>
                      <a:pt x="833" y="646"/>
                    </a:lnTo>
                    <a:lnTo>
                      <a:pt x="862" y="632"/>
                    </a:lnTo>
                    <a:lnTo>
                      <a:pt x="877" y="558"/>
                    </a:lnTo>
                    <a:lnTo>
                      <a:pt x="885" y="561"/>
                    </a:lnTo>
                    <a:lnTo>
                      <a:pt x="877" y="456"/>
                    </a:lnTo>
                    <a:lnTo>
                      <a:pt x="867" y="425"/>
                    </a:lnTo>
                    <a:lnTo>
                      <a:pt x="772" y="273"/>
                    </a:lnTo>
                    <a:lnTo>
                      <a:pt x="697" y="129"/>
                    </a:lnTo>
                    <a:lnTo>
                      <a:pt x="651" y="10"/>
                    </a:lnTo>
                    <a:lnTo>
                      <a:pt x="639" y="7"/>
                    </a:lnTo>
                    <a:lnTo>
                      <a:pt x="599" y="0"/>
                    </a:lnTo>
                    <a:lnTo>
                      <a:pt x="587" y="12"/>
                    </a:lnTo>
                    <a:lnTo>
                      <a:pt x="594" y="56"/>
                    </a:lnTo>
                    <a:lnTo>
                      <a:pt x="577" y="54"/>
                    </a:lnTo>
                    <a:lnTo>
                      <a:pt x="573" y="34"/>
                    </a:lnTo>
                    <a:lnTo>
                      <a:pt x="292" y="51"/>
                    </a:lnTo>
                    <a:lnTo>
                      <a:pt x="273" y="19"/>
                    </a:lnTo>
                    <a:lnTo>
                      <a:pt x="2" y="42"/>
                    </a:lnTo>
                    <a:lnTo>
                      <a:pt x="0" y="63"/>
                    </a:lnTo>
                    <a:lnTo>
                      <a:pt x="0" y="6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25" name="Freeform 40">
                <a:extLst>
                  <a:ext uri="{FF2B5EF4-FFF2-40B4-BE49-F238E27FC236}">
                    <a16:creationId xmlns:a16="http://schemas.microsoft.com/office/drawing/2014/main" id="{AEECCABD-FD0B-C569-9EEF-743467D15B5F}"/>
                  </a:ext>
                </a:extLst>
              </p:cNvPr>
              <p:cNvSpPr>
                <a:spLocks/>
              </p:cNvSpPr>
              <p:nvPr/>
            </p:nvSpPr>
            <p:spPr bwMode="auto">
              <a:xfrm>
                <a:off x="7178675" y="6316663"/>
                <a:ext cx="74613" cy="42863"/>
              </a:xfrm>
              <a:custGeom>
                <a:avLst/>
                <a:gdLst/>
                <a:ahLst/>
                <a:cxnLst>
                  <a:cxn ang="0">
                    <a:pos x="0" y="25"/>
                  </a:cxn>
                  <a:cxn ang="0">
                    <a:pos x="5" y="14"/>
                  </a:cxn>
                  <a:cxn ang="0">
                    <a:pos x="18" y="10"/>
                  </a:cxn>
                  <a:cxn ang="0">
                    <a:pos x="40" y="0"/>
                  </a:cxn>
                  <a:cxn ang="0">
                    <a:pos x="47" y="8"/>
                  </a:cxn>
                  <a:cxn ang="0">
                    <a:pos x="23" y="15"/>
                  </a:cxn>
                  <a:cxn ang="0">
                    <a:pos x="15" y="15"/>
                  </a:cxn>
                  <a:cxn ang="0">
                    <a:pos x="15" y="27"/>
                  </a:cxn>
                  <a:cxn ang="0">
                    <a:pos x="0" y="25"/>
                  </a:cxn>
                  <a:cxn ang="0">
                    <a:pos x="0" y="25"/>
                  </a:cxn>
                </a:cxnLst>
                <a:rect l="0" t="0" r="r" b="b"/>
                <a:pathLst>
                  <a:path w="47" h="27">
                    <a:moveTo>
                      <a:pt x="0" y="25"/>
                    </a:moveTo>
                    <a:lnTo>
                      <a:pt x="5" y="14"/>
                    </a:lnTo>
                    <a:lnTo>
                      <a:pt x="18" y="10"/>
                    </a:lnTo>
                    <a:lnTo>
                      <a:pt x="40" y="0"/>
                    </a:lnTo>
                    <a:lnTo>
                      <a:pt x="47" y="8"/>
                    </a:lnTo>
                    <a:lnTo>
                      <a:pt x="23" y="15"/>
                    </a:lnTo>
                    <a:lnTo>
                      <a:pt x="15" y="15"/>
                    </a:lnTo>
                    <a:lnTo>
                      <a:pt x="15" y="27"/>
                    </a:lnTo>
                    <a:lnTo>
                      <a:pt x="0" y="25"/>
                    </a:lnTo>
                    <a:lnTo>
                      <a:pt x="0" y="25"/>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26" name="Freeform 41">
                <a:extLst>
                  <a:ext uri="{FF2B5EF4-FFF2-40B4-BE49-F238E27FC236}">
                    <a16:creationId xmlns:a16="http://schemas.microsoft.com/office/drawing/2014/main" id="{034CFB94-1219-848C-A56E-14E7F4E82132}"/>
                  </a:ext>
                </a:extLst>
              </p:cNvPr>
              <p:cNvSpPr>
                <a:spLocks/>
              </p:cNvSpPr>
              <p:nvPr/>
            </p:nvSpPr>
            <p:spPr bwMode="auto">
              <a:xfrm>
                <a:off x="7272338" y="6259513"/>
                <a:ext cx="96838" cy="65088"/>
              </a:xfrm>
              <a:custGeom>
                <a:avLst/>
                <a:gdLst/>
                <a:ahLst/>
                <a:cxnLst>
                  <a:cxn ang="0">
                    <a:pos x="5" y="41"/>
                  </a:cxn>
                  <a:cxn ang="0">
                    <a:pos x="61" y="0"/>
                  </a:cxn>
                  <a:cxn ang="0">
                    <a:pos x="0" y="36"/>
                  </a:cxn>
                  <a:cxn ang="0">
                    <a:pos x="5" y="41"/>
                  </a:cxn>
                  <a:cxn ang="0">
                    <a:pos x="5" y="41"/>
                  </a:cxn>
                </a:cxnLst>
                <a:rect l="0" t="0" r="r" b="b"/>
                <a:pathLst>
                  <a:path w="61" h="41">
                    <a:moveTo>
                      <a:pt x="5" y="41"/>
                    </a:moveTo>
                    <a:lnTo>
                      <a:pt x="61" y="0"/>
                    </a:lnTo>
                    <a:lnTo>
                      <a:pt x="0" y="36"/>
                    </a:lnTo>
                    <a:lnTo>
                      <a:pt x="5" y="41"/>
                    </a:lnTo>
                    <a:lnTo>
                      <a:pt x="5" y="41"/>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27" name="Freeform 42">
                <a:extLst>
                  <a:ext uri="{FF2B5EF4-FFF2-40B4-BE49-F238E27FC236}">
                    <a16:creationId xmlns:a16="http://schemas.microsoft.com/office/drawing/2014/main" id="{52A5591D-3BC0-614F-44AF-9577DC254D66}"/>
                  </a:ext>
                </a:extLst>
              </p:cNvPr>
              <p:cNvSpPr>
                <a:spLocks/>
              </p:cNvSpPr>
              <p:nvPr/>
            </p:nvSpPr>
            <p:spPr bwMode="auto">
              <a:xfrm>
                <a:off x="7372350" y="6200775"/>
                <a:ext cx="26988" cy="57150"/>
              </a:xfrm>
              <a:custGeom>
                <a:avLst/>
                <a:gdLst/>
                <a:ahLst/>
                <a:cxnLst>
                  <a:cxn ang="0">
                    <a:pos x="5" y="36"/>
                  </a:cxn>
                  <a:cxn ang="0">
                    <a:pos x="12" y="26"/>
                  </a:cxn>
                  <a:cxn ang="0">
                    <a:pos x="17" y="0"/>
                  </a:cxn>
                  <a:cxn ang="0">
                    <a:pos x="8" y="24"/>
                  </a:cxn>
                  <a:cxn ang="0">
                    <a:pos x="0" y="32"/>
                  </a:cxn>
                  <a:cxn ang="0">
                    <a:pos x="5" y="36"/>
                  </a:cxn>
                  <a:cxn ang="0">
                    <a:pos x="5" y="36"/>
                  </a:cxn>
                </a:cxnLst>
                <a:rect l="0" t="0" r="r" b="b"/>
                <a:pathLst>
                  <a:path w="17" h="36">
                    <a:moveTo>
                      <a:pt x="5" y="36"/>
                    </a:moveTo>
                    <a:lnTo>
                      <a:pt x="12" y="26"/>
                    </a:lnTo>
                    <a:lnTo>
                      <a:pt x="17" y="0"/>
                    </a:lnTo>
                    <a:lnTo>
                      <a:pt x="8" y="24"/>
                    </a:lnTo>
                    <a:lnTo>
                      <a:pt x="0" y="32"/>
                    </a:lnTo>
                    <a:lnTo>
                      <a:pt x="5" y="36"/>
                    </a:lnTo>
                    <a:lnTo>
                      <a:pt x="5" y="36"/>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61" name="Group 60">
              <a:extLst>
                <a:ext uri="{FF2B5EF4-FFF2-40B4-BE49-F238E27FC236}">
                  <a16:creationId xmlns:a16="http://schemas.microsoft.com/office/drawing/2014/main" id="{1D0A9088-7DF9-2CDB-9DBB-D45D2F9BEE64}"/>
                </a:ext>
              </a:extLst>
            </p:cNvPr>
            <p:cNvGrpSpPr/>
            <p:nvPr/>
          </p:nvGrpSpPr>
          <p:grpSpPr>
            <a:xfrm>
              <a:off x="10849143" y="399512"/>
              <a:ext cx="493352" cy="365155"/>
              <a:chOff x="4910987" y="1225050"/>
              <a:chExt cx="2339283" cy="1676513"/>
            </a:xfrm>
            <a:solidFill>
              <a:schemeClr val="bg1">
                <a:lumMod val="85000"/>
              </a:schemeClr>
            </a:solidFill>
          </p:grpSpPr>
          <p:sp>
            <p:nvSpPr>
              <p:cNvPr id="120" name="Freeform 19">
                <a:extLst>
                  <a:ext uri="{FF2B5EF4-FFF2-40B4-BE49-F238E27FC236}">
                    <a16:creationId xmlns:a16="http://schemas.microsoft.com/office/drawing/2014/main" id="{F9178928-58EF-41A3-CD81-D669F8D03427}"/>
                  </a:ext>
                </a:extLst>
              </p:cNvPr>
              <p:cNvSpPr>
                <a:spLocks/>
              </p:cNvSpPr>
              <p:nvPr/>
            </p:nvSpPr>
            <p:spPr bwMode="auto">
              <a:xfrm>
                <a:off x="4910987" y="1232393"/>
                <a:ext cx="1017588" cy="623888"/>
              </a:xfrm>
              <a:custGeom>
                <a:avLst/>
                <a:gdLst/>
                <a:ahLst/>
                <a:cxnLst>
                  <a:cxn ang="0">
                    <a:pos x="34" y="0"/>
                  </a:cxn>
                  <a:cxn ang="0">
                    <a:pos x="592" y="29"/>
                  </a:cxn>
                  <a:cxn ang="0">
                    <a:pos x="596" y="127"/>
                  </a:cxn>
                  <a:cxn ang="0">
                    <a:pos x="621" y="207"/>
                  </a:cxn>
                  <a:cxn ang="0">
                    <a:pos x="624" y="310"/>
                  </a:cxn>
                  <a:cxn ang="0">
                    <a:pos x="641" y="393"/>
                  </a:cxn>
                  <a:cxn ang="0">
                    <a:pos x="304" y="383"/>
                  </a:cxn>
                  <a:cxn ang="0">
                    <a:pos x="0" y="361"/>
                  </a:cxn>
                  <a:cxn ang="0">
                    <a:pos x="34" y="0"/>
                  </a:cxn>
                  <a:cxn ang="0">
                    <a:pos x="34" y="0"/>
                  </a:cxn>
                </a:cxnLst>
                <a:rect l="0" t="0" r="r" b="b"/>
                <a:pathLst>
                  <a:path w="641" h="393">
                    <a:moveTo>
                      <a:pt x="34" y="0"/>
                    </a:moveTo>
                    <a:lnTo>
                      <a:pt x="592" y="29"/>
                    </a:lnTo>
                    <a:lnTo>
                      <a:pt x="596" y="127"/>
                    </a:lnTo>
                    <a:lnTo>
                      <a:pt x="621" y="207"/>
                    </a:lnTo>
                    <a:lnTo>
                      <a:pt x="624" y="310"/>
                    </a:lnTo>
                    <a:lnTo>
                      <a:pt x="641" y="393"/>
                    </a:lnTo>
                    <a:lnTo>
                      <a:pt x="304" y="383"/>
                    </a:lnTo>
                    <a:lnTo>
                      <a:pt x="0" y="361"/>
                    </a:lnTo>
                    <a:lnTo>
                      <a:pt x="34" y="0"/>
                    </a:lnTo>
                    <a:lnTo>
                      <a:pt x="34" y="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21" name="Freeform 24">
                <a:extLst>
                  <a:ext uri="{FF2B5EF4-FFF2-40B4-BE49-F238E27FC236}">
                    <a16:creationId xmlns:a16="http://schemas.microsoft.com/office/drawing/2014/main" id="{39C6AD44-45AC-9772-431B-2C317103152F}"/>
                  </a:ext>
                </a:extLst>
              </p:cNvPr>
              <p:cNvSpPr>
                <a:spLocks/>
              </p:cNvSpPr>
              <p:nvPr/>
            </p:nvSpPr>
            <p:spPr bwMode="auto">
              <a:xfrm>
                <a:off x="5845869" y="1225050"/>
                <a:ext cx="1006475" cy="1095375"/>
              </a:xfrm>
              <a:custGeom>
                <a:avLst/>
                <a:gdLst/>
                <a:ahLst/>
                <a:cxnLst>
                  <a:cxn ang="0">
                    <a:pos x="4" y="131"/>
                  </a:cxn>
                  <a:cxn ang="0">
                    <a:pos x="29" y="211"/>
                  </a:cxn>
                  <a:cxn ang="0">
                    <a:pos x="32" y="314"/>
                  </a:cxn>
                  <a:cxn ang="0">
                    <a:pos x="49" y="397"/>
                  </a:cxn>
                  <a:cxn ang="0">
                    <a:pos x="26" y="439"/>
                  </a:cxn>
                  <a:cxn ang="0">
                    <a:pos x="60" y="470"/>
                  </a:cxn>
                  <a:cxn ang="0">
                    <a:pos x="58" y="690"/>
                  </a:cxn>
                  <a:cxn ang="0">
                    <a:pos x="521" y="680"/>
                  </a:cxn>
                  <a:cxn ang="0">
                    <a:pos x="512" y="638"/>
                  </a:cxn>
                  <a:cxn ang="0">
                    <a:pos x="463" y="600"/>
                  </a:cxn>
                  <a:cxn ang="0">
                    <a:pos x="438" y="573"/>
                  </a:cxn>
                  <a:cxn ang="0">
                    <a:pos x="375" y="534"/>
                  </a:cxn>
                  <a:cxn ang="0">
                    <a:pos x="377" y="470"/>
                  </a:cxn>
                  <a:cxn ang="0">
                    <a:pos x="363" y="429"/>
                  </a:cxn>
                  <a:cxn ang="0">
                    <a:pos x="416" y="368"/>
                  </a:cxn>
                  <a:cxn ang="0">
                    <a:pos x="412" y="307"/>
                  </a:cxn>
                  <a:cxn ang="0">
                    <a:pos x="497" y="244"/>
                  </a:cxn>
                  <a:cxn ang="0">
                    <a:pos x="517" y="209"/>
                  </a:cxn>
                  <a:cxn ang="0">
                    <a:pos x="634" y="148"/>
                  </a:cxn>
                  <a:cxn ang="0">
                    <a:pos x="582" y="126"/>
                  </a:cxn>
                  <a:cxn ang="0">
                    <a:pos x="536" y="129"/>
                  </a:cxn>
                  <a:cxn ang="0">
                    <a:pos x="526" y="112"/>
                  </a:cxn>
                  <a:cxn ang="0">
                    <a:pos x="441" y="111"/>
                  </a:cxn>
                  <a:cxn ang="0">
                    <a:pos x="385" y="95"/>
                  </a:cxn>
                  <a:cxn ang="0">
                    <a:pos x="268" y="83"/>
                  </a:cxn>
                  <a:cxn ang="0">
                    <a:pos x="251" y="63"/>
                  </a:cxn>
                  <a:cxn ang="0">
                    <a:pos x="204" y="43"/>
                  </a:cxn>
                  <a:cxn ang="0">
                    <a:pos x="195" y="0"/>
                  </a:cxn>
                  <a:cxn ang="0">
                    <a:pos x="165" y="0"/>
                  </a:cxn>
                  <a:cxn ang="0">
                    <a:pos x="165" y="33"/>
                  </a:cxn>
                  <a:cxn ang="0">
                    <a:pos x="0" y="33"/>
                  </a:cxn>
                  <a:cxn ang="0">
                    <a:pos x="4" y="131"/>
                  </a:cxn>
                  <a:cxn ang="0">
                    <a:pos x="4" y="131"/>
                  </a:cxn>
                </a:cxnLst>
                <a:rect l="0" t="0" r="r" b="b"/>
                <a:pathLst>
                  <a:path w="634" h="690">
                    <a:moveTo>
                      <a:pt x="4" y="131"/>
                    </a:moveTo>
                    <a:lnTo>
                      <a:pt x="29" y="211"/>
                    </a:lnTo>
                    <a:lnTo>
                      <a:pt x="32" y="314"/>
                    </a:lnTo>
                    <a:lnTo>
                      <a:pt x="49" y="397"/>
                    </a:lnTo>
                    <a:lnTo>
                      <a:pt x="26" y="439"/>
                    </a:lnTo>
                    <a:lnTo>
                      <a:pt x="60" y="470"/>
                    </a:lnTo>
                    <a:lnTo>
                      <a:pt x="58" y="690"/>
                    </a:lnTo>
                    <a:lnTo>
                      <a:pt x="521" y="680"/>
                    </a:lnTo>
                    <a:lnTo>
                      <a:pt x="512" y="638"/>
                    </a:lnTo>
                    <a:lnTo>
                      <a:pt x="463" y="600"/>
                    </a:lnTo>
                    <a:lnTo>
                      <a:pt x="438" y="573"/>
                    </a:lnTo>
                    <a:lnTo>
                      <a:pt x="375" y="534"/>
                    </a:lnTo>
                    <a:lnTo>
                      <a:pt x="377" y="470"/>
                    </a:lnTo>
                    <a:lnTo>
                      <a:pt x="363" y="429"/>
                    </a:lnTo>
                    <a:lnTo>
                      <a:pt x="416" y="368"/>
                    </a:lnTo>
                    <a:lnTo>
                      <a:pt x="412" y="307"/>
                    </a:lnTo>
                    <a:lnTo>
                      <a:pt x="497" y="244"/>
                    </a:lnTo>
                    <a:lnTo>
                      <a:pt x="517" y="209"/>
                    </a:lnTo>
                    <a:lnTo>
                      <a:pt x="634" y="148"/>
                    </a:lnTo>
                    <a:lnTo>
                      <a:pt x="582" y="126"/>
                    </a:lnTo>
                    <a:lnTo>
                      <a:pt x="536" y="129"/>
                    </a:lnTo>
                    <a:lnTo>
                      <a:pt x="526" y="112"/>
                    </a:lnTo>
                    <a:lnTo>
                      <a:pt x="441" y="111"/>
                    </a:lnTo>
                    <a:lnTo>
                      <a:pt x="385" y="95"/>
                    </a:lnTo>
                    <a:lnTo>
                      <a:pt x="268" y="83"/>
                    </a:lnTo>
                    <a:lnTo>
                      <a:pt x="251" y="63"/>
                    </a:lnTo>
                    <a:lnTo>
                      <a:pt x="204" y="43"/>
                    </a:lnTo>
                    <a:lnTo>
                      <a:pt x="195" y="0"/>
                    </a:lnTo>
                    <a:lnTo>
                      <a:pt x="165" y="0"/>
                    </a:lnTo>
                    <a:lnTo>
                      <a:pt x="165" y="33"/>
                    </a:lnTo>
                    <a:lnTo>
                      <a:pt x="0" y="33"/>
                    </a:lnTo>
                    <a:lnTo>
                      <a:pt x="4" y="131"/>
                    </a:lnTo>
                    <a:lnTo>
                      <a:pt x="4" y="131"/>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22" name="Freeform 25">
                <a:extLst>
                  <a:ext uri="{FF2B5EF4-FFF2-40B4-BE49-F238E27FC236}">
                    <a16:creationId xmlns:a16="http://schemas.microsoft.com/office/drawing/2014/main" id="{D9DF0F7C-C894-2ECF-97F0-A81C930C8BF3}"/>
                  </a:ext>
                </a:extLst>
              </p:cNvPr>
              <p:cNvSpPr>
                <a:spLocks/>
              </p:cNvSpPr>
              <p:nvPr/>
            </p:nvSpPr>
            <p:spPr bwMode="auto">
              <a:xfrm>
                <a:off x="5923872" y="2304663"/>
                <a:ext cx="923925" cy="596900"/>
              </a:xfrm>
              <a:custGeom>
                <a:avLst/>
                <a:gdLst/>
                <a:ahLst/>
                <a:cxnLst>
                  <a:cxn ang="0">
                    <a:pos x="0" y="37"/>
                  </a:cxn>
                  <a:cxn ang="0">
                    <a:pos x="12" y="58"/>
                  </a:cxn>
                  <a:cxn ang="0">
                    <a:pos x="5" y="80"/>
                  </a:cxn>
                  <a:cxn ang="0">
                    <a:pos x="12" y="132"/>
                  </a:cxn>
                  <a:cxn ang="0">
                    <a:pos x="39" y="207"/>
                  </a:cxn>
                  <a:cxn ang="0">
                    <a:pos x="39" y="229"/>
                  </a:cxn>
                  <a:cxn ang="0">
                    <a:pos x="58" y="264"/>
                  </a:cxn>
                  <a:cxn ang="0">
                    <a:pos x="66" y="320"/>
                  </a:cxn>
                  <a:cxn ang="0">
                    <a:pos x="61" y="337"/>
                  </a:cxn>
                  <a:cxn ang="0">
                    <a:pos x="73" y="356"/>
                  </a:cxn>
                  <a:cxn ang="0">
                    <a:pos x="450" y="347"/>
                  </a:cxn>
                  <a:cxn ang="0">
                    <a:pos x="477" y="376"/>
                  </a:cxn>
                  <a:cxn ang="0">
                    <a:pos x="516" y="292"/>
                  </a:cxn>
                  <a:cxn ang="0">
                    <a:pos x="504" y="259"/>
                  </a:cxn>
                  <a:cxn ang="0">
                    <a:pos x="568" y="208"/>
                  </a:cxn>
                  <a:cxn ang="0">
                    <a:pos x="582" y="171"/>
                  </a:cxn>
                  <a:cxn ang="0">
                    <a:pos x="534" y="117"/>
                  </a:cxn>
                  <a:cxn ang="0">
                    <a:pos x="485" y="61"/>
                  </a:cxn>
                  <a:cxn ang="0">
                    <a:pos x="477" y="0"/>
                  </a:cxn>
                  <a:cxn ang="0">
                    <a:pos x="14" y="10"/>
                  </a:cxn>
                  <a:cxn ang="0">
                    <a:pos x="0" y="8"/>
                  </a:cxn>
                  <a:cxn ang="0">
                    <a:pos x="0" y="37"/>
                  </a:cxn>
                  <a:cxn ang="0">
                    <a:pos x="0" y="37"/>
                  </a:cxn>
                </a:cxnLst>
                <a:rect l="0" t="0" r="r" b="b"/>
                <a:pathLst>
                  <a:path w="582" h="376">
                    <a:moveTo>
                      <a:pt x="0" y="37"/>
                    </a:moveTo>
                    <a:lnTo>
                      <a:pt x="12" y="58"/>
                    </a:lnTo>
                    <a:lnTo>
                      <a:pt x="5" y="80"/>
                    </a:lnTo>
                    <a:lnTo>
                      <a:pt x="12" y="132"/>
                    </a:lnTo>
                    <a:lnTo>
                      <a:pt x="39" y="207"/>
                    </a:lnTo>
                    <a:lnTo>
                      <a:pt x="39" y="229"/>
                    </a:lnTo>
                    <a:lnTo>
                      <a:pt x="58" y="264"/>
                    </a:lnTo>
                    <a:lnTo>
                      <a:pt x="66" y="320"/>
                    </a:lnTo>
                    <a:lnTo>
                      <a:pt x="61" y="337"/>
                    </a:lnTo>
                    <a:lnTo>
                      <a:pt x="73" y="356"/>
                    </a:lnTo>
                    <a:lnTo>
                      <a:pt x="450" y="347"/>
                    </a:lnTo>
                    <a:lnTo>
                      <a:pt x="477" y="376"/>
                    </a:lnTo>
                    <a:lnTo>
                      <a:pt x="516" y="292"/>
                    </a:lnTo>
                    <a:lnTo>
                      <a:pt x="504" y="259"/>
                    </a:lnTo>
                    <a:lnTo>
                      <a:pt x="568" y="208"/>
                    </a:lnTo>
                    <a:lnTo>
                      <a:pt x="582" y="171"/>
                    </a:lnTo>
                    <a:lnTo>
                      <a:pt x="534" y="117"/>
                    </a:lnTo>
                    <a:lnTo>
                      <a:pt x="485" y="61"/>
                    </a:lnTo>
                    <a:lnTo>
                      <a:pt x="477" y="0"/>
                    </a:lnTo>
                    <a:lnTo>
                      <a:pt x="14" y="10"/>
                    </a:lnTo>
                    <a:lnTo>
                      <a:pt x="0" y="8"/>
                    </a:lnTo>
                    <a:lnTo>
                      <a:pt x="0" y="37"/>
                    </a:lnTo>
                    <a:lnTo>
                      <a:pt x="0" y="37"/>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23" name="Freeform 31">
                <a:extLst>
                  <a:ext uri="{FF2B5EF4-FFF2-40B4-BE49-F238E27FC236}">
                    <a16:creationId xmlns:a16="http://schemas.microsoft.com/office/drawing/2014/main" id="{08CA242D-33F2-304E-CF69-3A3750890B06}"/>
                  </a:ext>
                </a:extLst>
              </p:cNvPr>
              <p:cNvSpPr>
                <a:spLocks/>
              </p:cNvSpPr>
              <p:nvPr/>
            </p:nvSpPr>
            <p:spPr bwMode="auto">
              <a:xfrm>
                <a:off x="6429532" y="1657972"/>
                <a:ext cx="820738" cy="836613"/>
              </a:xfrm>
              <a:custGeom>
                <a:avLst/>
                <a:gdLst/>
                <a:ahLst/>
                <a:cxnLst>
                  <a:cxn ang="0">
                    <a:pos x="14" y="200"/>
                  </a:cxn>
                  <a:cxn ang="0">
                    <a:pos x="12" y="264"/>
                  </a:cxn>
                  <a:cxn ang="0">
                    <a:pos x="75" y="303"/>
                  </a:cxn>
                  <a:cxn ang="0">
                    <a:pos x="100" y="330"/>
                  </a:cxn>
                  <a:cxn ang="0">
                    <a:pos x="149" y="368"/>
                  </a:cxn>
                  <a:cxn ang="0">
                    <a:pos x="158" y="410"/>
                  </a:cxn>
                  <a:cxn ang="0">
                    <a:pos x="166" y="471"/>
                  </a:cxn>
                  <a:cxn ang="0">
                    <a:pos x="215" y="527"/>
                  </a:cxn>
                  <a:cxn ang="0">
                    <a:pos x="471" y="512"/>
                  </a:cxn>
                  <a:cxn ang="0">
                    <a:pos x="456" y="430"/>
                  </a:cxn>
                  <a:cxn ang="0">
                    <a:pos x="480" y="307"/>
                  </a:cxn>
                  <a:cxn ang="0">
                    <a:pos x="478" y="273"/>
                  </a:cxn>
                  <a:cxn ang="0">
                    <a:pos x="517" y="176"/>
                  </a:cxn>
                  <a:cxn ang="0">
                    <a:pos x="507" y="173"/>
                  </a:cxn>
                  <a:cxn ang="0">
                    <a:pos x="483" y="229"/>
                  </a:cxn>
                  <a:cxn ang="0">
                    <a:pos x="463" y="232"/>
                  </a:cxn>
                  <a:cxn ang="0">
                    <a:pos x="453" y="256"/>
                  </a:cxn>
                  <a:cxn ang="0">
                    <a:pos x="432" y="271"/>
                  </a:cxn>
                  <a:cxn ang="0">
                    <a:pos x="448" y="220"/>
                  </a:cxn>
                  <a:cxn ang="0">
                    <a:pos x="463" y="200"/>
                  </a:cxn>
                  <a:cxn ang="0">
                    <a:pos x="436" y="127"/>
                  </a:cxn>
                  <a:cxn ang="0">
                    <a:pos x="417" y="122"/>
                  </a:cxn>
                  <a:cxn ang="0">
                    <a:pos x="409" y="105"/>
                  </a:cxn>
                  <a:cxn ang="0">
                    <a:pos x="209" y="42"/>
                  </a:cxn>
                  <a:cxn ang="0">
                    <a:pos x="185" y="30"/>
                  </a:cxn>
                  <a:cxn ang="0">
                    <a:pos x="170" y="42"/>
                  </a:cxn>
                  <a:cxn ang="0">
                    <a:pos x="164" y="39"/>
                  </a:cxn>
                  <a:cxn ang="0">
                    <a:pos x="173" y="17"/>
                  </a:cxn>
                  <a:cxn ang="0">
                    <a:pos x="178" y="3"/>
                  </a:cxn>
                  <a:cxn ang="0">
                    <a:pos x="171" y="0"/>
                  </a:cxn>
                  <a:cxn ang="0">
                    <a:pos x="90" y="34"/>
                  </a:cxn>
                  <a:cxn ang="0">
                    <a:pos x="80" y="34"/>
                  </a:cxn>
                  <a:cxn ang="0">
                    <a:pos x="64" y="27"/>
                  </a:cxn>
                  <a:cxn ang="0">
                    <a:pos x="49" y="37"/>
                  </a:cxn>
                  <a:cxn ang="0">
                    <a:pos x="53" y="98"/>
                  </a:cxn>
                  <a:cxn ang="0">
                    <a:pos x="0" y="159"/>
                  </a:cxn>
                  <a:cxn ang="0">
                    <a:pos x="14" y="200"/>
                  </a:cxn>
                  <a:cxn ang="0">
                    <a:pos x="14" y="200"/>
                  </a:cxn>
                </a:cxnLst>
                <a:rect l="0" t="0" r="r" b="b"/>
                <a:pathLst>
                  <a:path w="517" h="527">
                    <a:moveTo>
                      <a:pt x="14" y="200"/>
                    </a:moveTo>
                    <a:lnTo>
                      <a:pt x="12" y="264"/>
                    </a:lnTo>
                    <a:lnTo>
                      <a:pt x="75" y="303"/>
                    </a:lnTo>
                    <a:lnTo>
                      <a:pt x="100" y="330"/>
                    </a:lnTo>
                    <a:lnTo>
                      <a:pt x="149" y="368"/>
                    </a:lnTo>
                    <a:lnTo>
                      <a:pt x="158" y="410"/>
                    </a:lnTo>
                    <a:lnTo>
                      <a:pt x="166" y="471"/>
                    </a:lnTo>
                    <a:lnTo>
                      <a:pt x="215" y="527"/>
                    </a:lnTo>
                    <a:lnTo>
                      <a:pt x="471" y="512"/>
                    </a:lnTo>
                    <a:lnTo>
                      <a:pt x="456" y="430"/>
                    </a:lnTo>
                    <a:lnTo>
                      <a:pt x="480" y="307"/>
                    </a:lnTo>
                    <a:lnTo>
                      <a:pt x="478" y="273"/>
                    </a:lnTo>
                    <a:lnTo>
                      <a:pt x="517" y="176"/>
                    </a:lnTo>
                    <a:lnTo>
                      <a:pt x="507" y="173"/>
                    </a:lnTo>
                    <a:lnTo>
                      <a:pt x="483" y="229"/>
                    </a:lnTo>
                    <a:lnTo>
                      <a:pt x="463" y="232"/>
                    </a:lnTo>
                    <a:lnTo>
                      <a:pt x="453" y="256"/>
                    </a:lnTo>
                    <a:lnTo>
                      <a:pt x="432" y="271"/>
                    </a:lnTo>
                    <a:lnTo>
                      <a:pt x="448" y="220"/>
                    </a:lnTo>
                    <a:lnTo>
                      <a:pt x="463" y="200"/>
                    </a:lnTo>
                    <a:lnTo>
                      <a:pt x="436" y="127"/>
                    </a:lnTo>
                    <a:lnTo>
                      <a:pt x="417" y="122"/>
                    </a:lnTo>
                    <a:lnTo>
                      <a:pt x="409" y="105"/>
                    </a:lnTo>
                    <a:lnTo>
                      <a:pt x="209" y="42"/>
                    </a:lnTo>
                    <a:lnTo>
                      <a:pt x="185" y="30"/>
                    </a:lnTo>
                    <a:lnTo>
                      <a:pt x="170" y="42"/>
                    </a:lnTo>
                    <a:lnTo>
                      <a:pt x="164" y="39"/>
                    </a:lnTo>
                    <a:lnTo>
                      <a:pt x="173" y="17"/>
                    </a:lnTo>
                    <a:lnTo>
                      <a:pt x="178" y="3"/>
                    </a:lnTo>
                    <a:lnTo>
                      <a:pt x="171" y="0"/>
                    </a:lnTo>
                    <a:lnTo>
                      <a:pt x="90" y="34"/>
                    </a:lnTo>
                    <a:lnTo>
                      <a:pt x="80" y="34"/>
                    </a:lnTo>
                    <a:lnTo>
                      <a:pt x="64" y="27"/>
                    </a:lnTo>
                    <a:lnTo>
                      <a:pt x="49" y="37"/>
                    </a:lnTo>
                    <a:lnTo>
                      <a:pt x="53" y="98"/>
                    </a:lnTo>
                    <a:lnTo>
                      <a:pt x="0" y="159"/>
                    </a:lnTo>
                    <a:lnTo>
                      <a:pt x="14" y="200"/>
                    </a:lnTo>
                    <a:lnTo>
                      <a:pt x="14" y="20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62" name="Group 61">
              <a:extLst>
                <a:ext uri="{FF2B5EF4-FFF2-40B4-BE49-F238E27FC236}">
                  <a16:creationId xmlns:a16="http://schemas.microsoft.com/office/drawing/2014/main" id="{533CF654-5F0E-9070-E707-26EA3308BE11}"/>
                </a:ext>
              </a:extLst>
            </p:cNvPr>
            <p:cNvGrpSpPr/>
            <p:nvPr/>
          </p:nvGrpSpPr>
          <p:grpSpPr>
            <a:xfrm>
              <a:off x="11542880" y="784047"/>
              <a:ext cx="280648" cy="320153"/>
              <a:chOff x="8172712" y="3127229"/>
              <a:chExt cx="1330725" cy="1469900"/>
            </a:xfrm>
            <a:solidFill>
              <a:schemeClr val="bg2">
                <a:lumMod val="40000"/>
                <a:lumOff val="60000"/>
              </a:schemeClr>
            </a:solidFill>
          </p:grpSpPr>
          <p:grpSp>
            <p:nvGrpSpPr>
              <p:cNvPr id="114" name="Group 113">
                <a:extLst>
                  <a:ext uri="{FF2B5EF4-FFF2-40B4-BE49-F238E27FC236}">
                    <a16:creationId xmlns:a16="http://schemas.microsoft.com/office/drawing/2014/main" id="{2BDA776E-C53D-2604-E106-AA79F39EFD10}"/>
                  </a:ext>
                </a:extLst>
              </p:cNvPr>
              <p:cNvGrpSpPr/>
              <p:nvPr/>
            </p:nvGrpSpPr>
            <p:grpSpPr>
              <a:xfrm>
                <a:off x="8172712" y="3617641"/>
                <a:ext cx="1319213" cy="979488"/>
                <a:chOff x="8060952" y="3770041"/>
                <a:chExt cx="1319213" cy="979488"/>
              </a:xfrm>
              <a:grpFill/>
            </p:grpSpPr>
            <p:sp>
              <p:nvSpPr>
                <p:cNvPr id="118" name="Freeform 48">
                  <a:extLst>
                    <a:ext uri="{FF2B5EF4-FFF2-40B4-BE49-F238E27FC236}">
                      <a16:creationId xmlns:a16="http://schemas.microsoft.com/office/drawing/2014/main" id="{AE563E27-691A-1A72-1FBD-2042ED5C9759}"/>
                    </a:ext>
                  </a:extLst>
                </p:cNvPr>
                <p:cNvSpPr>
                  <a:spLocks/>
                </p:cNvSpPr>
                <p:nvPr/>
              </p:nvSpPr>
              <p:spPr bwMode="auto">
                <a:xfrm>
                  <a:off x="8060952" y="3770041"/>
                  <a:ext cx="1319213" cy="576263"/>
                </a:xfrm>
                <a:custGeom>
                  <a:avLst/>
                  <a:gdLst/>
                  <a:ahLst/>
                  <a:cxnLst>
                    <a:cxn ang="0">
                      <a:pos x="0" y="312"/>
                    </a:cxn>
                    <a:cxn ang="0">
                      <a:pos x="119" y="296"/>
                    </a:cxn>
                    <a:cxn ang="0">
                      <a:pos x="190" y="263"/>
                    </a:cxn>
                    <a:cxn ang="0">
                      <a:pos x="323" y="249"/>
                    </a:cxn>
                    <a:cxn ang="0">
                      <a:pos x="377" y="283"/>
                    </a:cxn>
                    <a:cxn ang="0">
                      <a:pos x="463" y="271"/>
                    </a:cxn>
                    <a:cxn ang="0">
                      <a:pos x="594" y="363"/>
                    </a:cxn>
                    <a:cxn ang="0">
                      <a:pos x="645" y="351"/>
                    </a:cxn>
                    <a:cxn ang="0">
                      <a:pos x="718" y="246"/>
                    </a:cxn>
                    <a:cxn ang="0">
                      <a:pos x="777" y="224"/>
                    </a:cxn>
                    <a:cxn ang="0">
                      <a:pos x="794" y="193"/>
                    </a:cxn>
                    <a:cxn ang="0">
                      <a:pos x="731" y="203"/>
                    </a:cxn>
                    <a:cxn ang="0">
                      <a:pos x="714" y="183"/>
                    </a:cxn>
                    <a:cxn ang="0">
                      <a:pos x="753" y="173"/>
                    </a:cxn>
                    <a:cxn ang="0">
                      <a:pos x="752" y="159"/>
                    </a:cxn>
                    <a:cxn ang="0">
                      <a:pos x="709" y="144"/>
                    </a:cxn>
                    <a:cxn ang="0">
                      <a:pos x="765" y="124"/>
                    </a:cxn>
                    <a:cxn ang="0">
                      <a:pos x="762" y="146"/>
                    </a:cxn>
                    <a:cxn ang="0">
                      <a:pos x="797" y="146"/>
                    </a:cxn>
                    <a:cxn ang="0">
                      <a:pos x="818" y="107"/>
                    </a:cxn>
                    <a:cxn ang="0">
                      <a:pos x="831" y="105"/>
                    </a:cxn>
                    <a:cxn ang="0">
                      <a:pos x="823" y="73"/>
                    </a:cxn>
                    <a:cxn ang="0">
                      <a:pos x="797" y="105"/>
                    </a:cxn>
                    <a:cxn ang="0">
                      <a:pos x="772" y="32"/>
                    </a:cxn>
                    <a:cxn ang="0">
                      <a:pos x="789" y="29"/>
                    </a:cxn>
                    <a:cxn ang="0">
                      <a:pos x="813" y="49"/>
                    </a:cxn>
                    <a:cxn ang="0">
                      <a:pos x="796" y="15"/>
                    </a:cxn>
                    <a:cxn ang="0">
                      <a:pos x="777" y="0"/>
                    </a:cxn>
                    <a:cxn ang="0">
                      <a:pos x="480" y="56"/>
                    </a:cxn>
                    <a:cxn ang="0">
                      <a:pos x="236" y="86"/>
                    </a:cxn>
                    <a:cxn ang="0">
                      <a:pos x="202" y="152"/>
                    </a:cxn>
                    <a:cxn ang="0">
                      <a:pos x="148" y="164"/>
                    </a:cxn>
                    <a:cxn ang="0">
                      <a:pos x="124" y="196"/>
                    </a:cxn>
                    <a:cxn ang="0">
                      <a:pos x="29" y="252"/>
                    </a:cxn>
                    <a:cxn ang="0">
                      <a:pos x="24" y="273"/>
                    </a:cxn>
                    <a:cxn ang="0">
                      <a:pos x="0" y="285"/>
                    </a:cxn>
                    <a:cxn ang="0">
                      <a:pos x="0" y="312"/>
                    </a:cxn>
                    <a:cxn ang="0">
                      <a:pos x="0" y="312"/>
                    </a:cxn>
                  </a:cxnLst>
                  <a:rect l="0" t="0" r="r" b="b"/>
                  <a:pathLst>
                    <a:path w="831" h="363">
                      <a:moveTo>
                        <a:pt x="0" y="312"/>
                      </a:moveTo>
                      <a:lnTo>
                        <a:pt x="119" y="296"/>
                      </a:lnTo>
                      <a:lnTo>
                        <a:pt x="190" y="263"/>
                      </a:lnTo>
                      <a:lnTo>
                        <a:pt x="323" y="249"/>
                      </a:lnTo>
                      <a:lnTo>
                        <a:pt x="377" y="283"/>
                      </a:lnTo>
                      <a:lnTo>
                        <a:pt x="463" y="271"/>
                      </a:lnTo>
                      <a:lnTo>
                        <a:pt x="594" y="363"/>
                      </a:lnTo>
                      <a:lnTo>
                        <a:pt x="645" y="351"/>
                      </a:lnTo>
                      <a:lnTo>
                        <a:pt x="718" y="246"/>
                      </a:lnTo>
                      <a:lnTo>
                        <a:pt x="777" y="224"/>
                      </a:lnTo>
                      <a:lnTo>
                        <a:pt x="794" y="193"/>
                      </a:lnTo>
                      <a:lnTo>
                        <a:pt x="731" y="203"/>
                      </a:lnTo>
                      <a:lnTo>
                        <a:pt x="714" y="183"/>
                      </a:lnTo>
                      <a:lnTo>
                        <a:pt x="753" y="173"/>
                      </a:lnTo>
                      <a:lnTo>
                        <a:pt x="752" y="159"/>
                      </a:lnTo>
                      <a:lnTo>
                        <a:pt x="709" y="144"/>
                      </a:lnTo>
                      <a:lnTo>
                        <a:pt x="765" y="124"/>
                      </a:lnTo>
                      <a:lnTo>
                        <a:pt x="762" y="146"/>
                      </a:lnTo>
                      <a:lnTo>
                        <a:pt x="797" y="146"/>
                      </a:lnTo>
                      <a:lnTo>
                        <a:pt x="818" y="107"/>
                      </a:lnTo>
                      <a:lnTo>
                        <a:pt x="831" y="105"/>
                      </a:lnTo>
                      <a:lnTo>
                        <a:pt x="823" y="73"/>
                      </a:lnTo>
                      <a:lnTo>
                        <a:pt x="797" y="105"/>
                      </a:lnTo>
                      <a:lnTo>
                        <a:pt x="772" y="32"/>
                      </a:lnTo>
                      <a:lnTo>
                        <a:pt x="789" y="29"/>
                      </a:lnTo>
                      <a:lnTo>
                        <a:pt x="813" y="49"/>
                      </a:lnTo>
                      <a:lnTo>
                        <a:pt x="796" y="15"/>
                      </a:lnTo>
                      <a:lnTo>
                        <a:pt x="777" y="0"/>
                      </a:lnTo>
                      <a:lnTo>
                        <a:pt x="480" y="56"/>
                      </a:lnTo>
                      <a:lnTo>
                        <a:pt x="236" y="86"/>
                      </a:lnTo>
                      <a:lnTo>
                        <a:pt x="202" y="152"/>
                      </a:lnTo>
                      <a:lnTo>
                        <a:pt x="148" y="164"/>
                      </a:lnTo>
                      <a:lnTo>
                        <a:pt x="124" y="196"/>
                      </a:lnTo>
                      <a:lnTo>
                        <a:pt x="29" y="252"/>
                      </a:lnTo>
                      <a:lnTo>
                        <a:pt x="24" y="273"/>
                      </a:lnTo>
                      <a:lnTo>
                        <a:pt x="0" y="285"/>
                      </a:lnTo>
                      <a:lnTo>
                        <a:pt x="0" y="312"/>
                      </a:lnTo>
                      <a:lnTo>
                        <a:pt x="0" y="312"/>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19" name="Freeform 49">
                  <a:extLst>
                    <a:ext uri="{FF2B5EF4-FFF2-40B4-BE49-F238E27FC236}">
                      <a16:creationId xmlns:a16="http://schemas.microsoft.com/office/drawing/2014/main" id="{806DF226-39EA-989D-9EE1-E084319CCB42}"/>
                    </a:ext>
                  </a:extLst>
                </p:cNvPr>
                <p:cNvSpPr>
                  <a:spLocks/>
                </p:cNvSpPr>
                <p:nvPr/>
              </p:nvSpPr>
              <p:spPr bwMode="auto">
                <a:xfrm>
                  <a:off x="8218115" y="4165329"/>
                  <a:ext cx="785813" cy="584200"/>
                </a:xfrm>
                <a:custGeom>
                  <a:avLst/>
                  <a:gdLst/>
                  <a:ahLst/>
                  <a:cxnLst>
                    <a:cxn ang="0">
                      <a:pos x="20" y="47"/>
                    </a:cxn>
                    <a:cxn ang="0">
                      <a:pos x="91" y="14"/>
                    </a:cxn>
                    <a:cxn ang="0">
                      <a:pos x="224" y="0"/>
                    </a:cxn>
                    <a:cxn ang="0">
                      <a:pos x="278" y="34"/>
                    </a:cxn>
                    <a:cxn ang="0">
                      <a:pos x="364" y="22"/>
                    </a:cxn>
                    <a:cxn ang="0">
                      <a:pos x="495" y="114"/>
                    </a:cxn>
                    <a:cxn ang="0">
                      <a:pos x="437" y="183"/>
                    </a:cxn>
                    <a:cxn ang="0">
                      <a:pos x="441" y="213"/>
                    </a:cxn>
                    <a:cxn ang="0">
                      <a:pos x="341" y="303"/>
                    </a:cxn>
                    <a:cxn ang="0">
                      <a:pos x="325" y="307"/>
                    </a:cxn>
                    <a:cxn ang="0">
                      <a:pos x="317" y="334"/>
                    </a:cxn>
                    <a:cxn ang="0">
                      <a:pos x="297" y="319"/>
                    </a:cxn>
                    <a:cxn ang="0">
                      <a:pos x="315" y="342"/>
                    </a:cxn>
                    <a:cxn ang="0">
                      <a:pos x="297" y="368"/>
                    </a:cxn>
                    <a:cxn ang="0">
                      <a:pos x="278" y="364"/>
                    </a:cxn>
                    <a:cxn ang="0">
                      <a:pos x="210" y="259"/>
                    </a:cxn>
                    <a:cxn ang="0">
                      <a:pos x="64" y="127"/>
                    </a:cxn>
                    <a:cxn ang="0">
                      <a:pos x="0" y="86"/>
                    </a:cxn>
                    <a:cxn ang="0">
                      <a:pos x="20" y="47"/>
                    </a:cxn>
                    <a:cxn ang="0">
                      <a:pos x="20" y="47"/>
                    </a:cxn>
                  </a:cxnLst>
                  <a:rect l="0" t="0" r="r" b="b"/>
                  <a:pathLst>
                    <a:path w="495" h="368">
                      <a:moveTo>
                        <a:pt x="20" y="47"/>
                      </a:moveTo>
                      <a:lnTo>
                        <a:pt x="91" y="14"/>
                      </a:lnTo>
                      <a:lnTo>
                        <a:pt x="224" y="0"/>
                      </a:lnTo>
                      <a:lnTo>
                        <a:pt x="278" y="34"/>
                      </a:lnTo>
                      <a:lnTo>
                        <a:pt x="364" y="22"/>
                      </a:lnTo>
                      <a:lnTo>
                        <a:pt x="495" y="114"/>
                      </a:lnTo>
                      <a:lnTo>
                        <a:pt x="437" y="183"/>
                      </a:lnTo>
                      <a:lnTo>
                        <a:pt x="441" y="213"/>
                      </a:lnTo>
                      <a:lnTo>
                        <a:pt x="341" y="303"/>
                      </a:lnTo>
                      <a:lnTo>
                        <a:pt x="325" y="307"/>
                      </a:lnTo>
                      <a:lnTo>
                        <a:pt x="317" y="334"/>
                      </a:lnTo>
                      <a:lnTo>
                        <a:pt x="297" y="319"/>
                      </a:lnTo>
                      <a:lnTo>
                        <a:pt x="315" y="342"/>
                      </a:lnTo>
                      <a:lnTo>
                        <a:pt x="297" y="368"/>
                      </a:lnTo>
                      <a:lnTo>
                        <a:pt x="278" y="364"/>
                      </a:lnTo>
                      <a:lnTo>
                        <a:pt x="210" y="259"/>
                      </a:lnTo>
                      <a:lnTo>
                        <a:pt x="64" y="127"/>
                      </a:lnTo>
                      <a:lnTo>
                        <a:pt x="0" y="86"/>
                      </a:lnTo>
                      <a:lnTo>
                        <a:pt x="20" y="47"/>
                      </a:lnTo>
                      <a:lnTo>
                        <a:pt x="20" y="47"/>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115" name="Group 114">
                <a:extLst>
                  <a:ext uri="{FF2B5EF4-FFF2-40B4-BE49-F238E27FC236}">
                    <a16:creationId xmlns:a16="http://schemas.microsoft.com/office/drawing/2014/main" id="{5FF55C60-D687-25BE-DE79-14C5FEA168D8}"/>
                  </a:ext>
                </a:extLst>
              </p:cNvPr>
              <p:cNvGrpSpPr/>
              <p:nvPr/>
            </p:nvGrpSpPr>
            <p:grpSpPr>
              <a:xfrm>
                <a:off x="8295349" y="3127229"/>
                <a:ext cx="1208088" cy="658813"/>
                <a:chOff x="8129215" y="3201399"/>
                <a:chExt cx="1208088" cy="658813"/>
              </a:xfrm>
              <a:grpFill/>
            </p:grpSpPr>
            <p:sp>
              <p:nvSpPr>
                <p:cNvPr id="116" name="Freeform 46">
                  <a:extLst>
                    <a:ext uri="{FF2B5EF4-FFF2-40B4-BE49-F238E27FC236}">
                      <a16:creationId xmlns:a16="http://schemas.microsoft.com/office/drawing/2014/main" id="{19894821-3F3C-4FCB-EE79-7349F5F8183E}"/>
                    </a:ext>
                  </a:extLst>
                </p:cNvPr>
                <p:cNvSpPr>
                  <a:spLocks/>
                </p:cNvSpPr>
                <p:nvPr/>
              </p:nvSpPr>
              <p:spPr bwMode="auto">
                <a:xfrm>
                  <a:off x="8129215" y="3201399"/>
                  <a:ext cx="1195388" cy="658813"/>
                </a:xfrm>
                <a:custGeom>
                  <a:avLst/>
                  <a:gdLst/>
                  <a:ahLst/>
                  <a:cxnLst>
                    <a:cxn ang="0">
                      <a:pos x="69" y="371"/>
                    </a:cxn>
                    <a:cxn ang="0">
                      <a:pos x="69" y="360"/>
                    </a:cxn>
                    <a:cxn ang="0">
                      <a:pos x="119" y="313"/>
                    </a:cxn>
                    <a:cxn ang="0">
                      <a:pos x="146" y="283"/>
                    </a:cxn>
                    <a:cxn ang="0">
                      <a:pos x="173" y="313"/>
                    </a:cxn>
                    <a:cxn ang="0">
                      <a:pos x="256" y="281"/>
                    </a:cxn>
                    <a:cxn ang="0">
                      <a:pos x="293" y="274"/>
                    </a:cxn>
                    <a:cxn ang="0">
                      <a:pos x="314" y="250"/>
                    </a:cxn>
                    <a:cxn ang="0">
                      <a:pos x="346" y="123"/>
                    </a:cxn>
                    <a:cxn ang="0">
                      <a:pos x="381" y="138"/>
                    </a:cxn>
                    <a:cxn ang="0">
                      <a:pos x="449" y="0"/>
                    </a:cxn>
                    <a:cxn ang="0">
                      <a:pos x="502" y="30"/>
                    </a:cxn>
                    <a:cxn ang="0">
                      <a:pos x="510" y="5"/>
                    </a:cxn>
                    <a:cxn ang="0">
                      <a:pos x="536" y="11"/>
                    </a:cxn>
                    <a:cxn ang="0">
                      <a:pos x="583" y="55"/>
                    </a:cxn>
                    <a:cxn ang="0">
                      <a:pos x="566" y="96"/>
                    </a:cxn>
                    <a:cxn ang="0">
                      <a:pos x="573" y="115"/>
                    </a:cxn>
                    <a:cxn ang="0">
                      <a:pos x="593" y="106"/>
                    </a:cxn>
                    <a:cxn ang="0">
                      <a:pos x="609" y="125"/>
                    </a:cxn>
                    <a:cxn ang="0">
                      <a:pos x="681" y="149"/>
                    </a:cxn>
                    <a:cxn ang="0">
                      <a:pos x="614" y="145"/>
                    </a:cxn>
                    <a:cxn ang="0">
                      <a:pos x="685" y="208"/>
                    </a:cxn>
                    <a:cxn ang="0">
                      <a:pos x="639" y="201"/>
                    </a:cxn>
                    <a:cxn ang="0">
                      <a:pos x="731" y="259"/>
                    </a:cxn>
                    <a:cxn ang="0">
                      <a:pos x="753" y="298"/>
                    </a:cxn>
                    <a:cxn ang="0">
                      <a:pos x="737" y="293"/>
                    </a:cxn>
                    <a:cxn ang="0">
                      <a:pos x="734" y="303"/>
                    </a:cxn>
                    <a:cxn ang="0">
                      <a:pos x="437" y="359"/>
                    </a:cxn>
                    <a:cxn ang="0">
                      <a:pos x="193" y="389"/>
                    </a:cxn>
                    <a:cxn ang="0">
                      <a:pos x="0" y="415"/>
                    </a:cxn>
                    <a:cxn ang="0">
                      <a:pos x="69" y="371"/>
                    </a:cxn>
                    <a:cxn ang="0">
                      <a:pos x="69" y="371"/>
                    </a:cxn>
                  </a:cxnLst>
                  <a:rect l="0" t="0" r="r" b="b"/>
                  <a:pathLst>
                    <a:path w="753" h="415">
                      <a:moveTo>
                        <a:pt x="69" y="371"/>
                      </a:moveTo>
                      <a:lnTo>
                        <a:pt x="69" y="360"/>
                      </a:lnTo>
                      <a:lnTo>
                        <a:pt x="119" y="313"/>
                      </a:lnTo>
                      <a:lnTo>
                        <a:pt x="146" y="283"/>
                      </a:lnTo>
                      <a:lnTo>
                        <a:pt x="173" y="313"/>
                      </a:lnTo>
                      <a:lnTo>
                        <a:pt x="256" y="281"/>
                      </a:lnTo>
                      <a:lnTo>
                        <a:pt x="293" y="274"/>
                      </a:lnTo>
                      <a:lnTo>
                        <a:pt x="314" y="250"/>
                      </a:lnTo>
                      <a:lnTo>
                        <a:pt x="346" y="123"/>
                      </a:lnTo>
                      <a:lnTo>
                        <a:pt x="381" y="138"/>
                      </a:lnTo>
                      <a:lnTo>
                        <a:pt x="449" y="0"/>
                      </a:lnTo>
                      <a:lnTo>
                        <a:pt x="502" y="30"/>
                      </a:lnTo>
                      <a:lnTo>
                        <a:pt x="510" y="5"/>
                      </a:lnTo>
                      <a:lnTo>
                        <a:pt x="536" y="11"/>
                      </a:lnTo>
                      <a:lnTo>
                        <a:pt x="583" y="55"/>
                      </a:lnTo>
                      <a:lnTo>
                        <a:pt x="566" y="96"/>
                      </a:lnTo>
                      <a:lnTo>
                        <a:pt x="573" y="115"/>
                      </a:lnTo>
                      <a:lnTo>
                        <a:pt x="593" y="106"/>
                      </a:lnTo>
                      <a:lnTo>
                        <a:pt x="609" y="125"/>
                      </a:lnTo>
                      <a:lnTo>
                        <a:pt x="681" y="149"/>
                      </a:lnTo>
                      <a:lnTo>
                        <a:pt x="614" y="145"/>
                      </a:lnTo>
                      <a:lnTo>
                        <a:pt x="685" y="208"/>
                      </a:lnTo>
                      <a:lnTo>
                        <a:pt x="639" y="201"/>
                      </a:lnTo>
                      <a:lnTo>
                        <a:pt x="731" y="259"/>
                      </a:lnTo>
                      <a:lnTo>
                        <a:pt x="753" y="298"/>
                      </a:lnTo>
                      <a:lnTo>
                        <a:pt x="737" y="293"/>
                      </a:lnTo>
                      <a:lnTo>
                        <a:pt x="734" y="303"/>
                      </a:lnTo>
                      <a:lnTo>
                        <a:pt x="437" y="359"/>
                      </a:lnTo>
                      <a:lnTo>
                        <a:pt x="193" y="389"/>
                      </a:lnTo>
                      <a:lnTo>
                        <a:pt x="0" y="415"/>
                      </a:lnTo>
                      <a:lnTo>
                        <a:pt x="69" y="371"/>
                      </a:lnTo>
                      <a:lnTo>
                        <a:pt x="69" y="371"/>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17" name="Freeform 47">
                  <a:extLst>
                    <a:ext uri="{FF2B5EF4-FFF2-40B4-BE49-F238E27FC236}">
                      <a16:creationId xmlns:a16="http://schemas.microsoft.com/office/drawing/2014/main" id="{9849EB3F-5FB9-30A4-8D24-CC11EFCC5BCF}"/>
                    </a:ext>
                  </a:extLst>
                </p:cNvPr>
                <p:cNvSpPr>
                  <a:spLocks/>
                </p:cNvSpPr>
                <p:nvPr/>
              </p:nvSpPr>
              <p:spPr bwMode="auto">
                <a:xfrm>
                  <a:off x="9272215" y="3383961"/>
                  <a:ext cx="65088" cy="163513"/>
                </a:xfrm>
                <a:custGeom>
                  <a:avLst/>
                  <a:gdLst/>
                  <a:ahLst/>
                  <a:cxnLst>
                    <a:cxn ang="0">
                      <a:pos x="0" y="103"/>
                    </a:cxn>
                    <a:cxn ang="0">
                      <a:pos x="14" y="74"/>
                    </a:cxn>
                    <a:cxn ang="0">
                      <a:pos x="29" y="57"/>
                    </a:cxn>
                    <a:cxn ang="0">
                      <a:pos x="41" y="0"/>
                    </a:cxn>
                    <a:cxn ang="0">
                      <a:pos x="16" y="13"/>
                    </a:cxn>
                    <a:cxn ang="0">
                      <a:pos x="0" y="68"/>
                    </a:cxn>
                    <a:cxn ang="0">
                      <a:pos x="0" y="103"/>
                    </a:cxn>
                    <a:cxn ang="0">
                      <a:pos x="0" y="103"/>
                    </a:cxn>
                  </a:cxnLst>
                  <a:rect l="0" t="0" r="r" b="b"/>
                  <a:pathLst>
                    <a:path w="41" h="103">
                      <a:moveTo>
                        <a:pt x="0" y="103"/>
                      </a:moveTo>
                      <a:lnTo>
                        <a:pt x="14" y="74"/>
                      </a:lnTo>
                      <a:lnTo>
                        <a:pt x="29" y="57"/>
                      </a:lnTo>
                      <a:lnTo>
                        <a:pt x="41" y="0"/>
                      </a:lnTo>
                      <a:lnTo>
                        <a:pt x="16" y="13"/>
                      </a:lnTo>
                      <a:lnTo>
                        <a:pt x="0" y="68"/>
                      </a:lnTo>
                      <a:lnTo>
                        <a:pt x="0" y="103"/>
                      </a:lnTo>
                      <a:lnTo>
                        <a:pt x="0" y="10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grpSp>
          <p:nvGrpSpPr>
            <p:cNvPr id="63" name="Group 62">
              <a:extLst>
                <a:ext uri="{FF2B5EF4-FFF2-40B4-BE49-F238E27FC236}">
                  <a16:creationId xmlns:a16="http://schemas.microsoft.com/office/drawing/2014/main" id="{6B220ECD-8978-DA9F-32DF-F8FAD9FF515B}"/>
                </a:ext>
              </a:extLst>
            </p:cNvPr>
            <p:cNvGrpSpPr/>
            <p:nvPr/>
          </p:nvGrpSpPr>
          <p:grpSpPr>
            <a:xfrm>
              <a:off x="11660249" y="450883"/>
              <a:ext cx="245745" cy="183949"/>
              <a:chOff x="7324464" y="2026099"/>
              <a:chExt cx="1165226" cy="844551"/>
            </a:xfrm>
            <a:solidFill>
              <a:schemeClr val="bg1">
                <a:lumMod val="85000"/>
              </a:schemeClr>
            </a:solidFill>
          </p:grpSpPr>
          <p:sp>
            <p:nvSpPr>
              <p:cNvPr id="112" name="Freeform 53">
                <a:extLst>
                  <a:ext uri="{FF2B5EF4-FFF2-40B4-BE49-F238E27FC236}">
                    <a16:creationId xmlns:a16="http://schemas.microsoft.com/office/drawing/2014/main" id="{1FFA7096-A2F3-E2E5-612D-8A76DC6DC092}"/>
                  </a:ext>
                </a:extLst>
              </p:cNvPr>
              <p:cNvSpPr>
                <a:spLocks/>
              </p:cNvSpPr>
              <p:nvPr/>
            </p:nvSpPr>
            <p:spPr bwMode="auto">
              <a:xfrm>
                <a:off x="7324464" y="2026099"/>
                <a:ext cx="917575" cy="800100"/>
              </a:xfrm>
              <a:custGeom>
                <a:avLst/>
                <a:gdLst/>
                <a:ahLst/>
                <a:cxnLst>
                  <a:cxn ang="0">
                    <a:pos x="19" y="461"/>
                  </a:cxn>
                  <a:cxn ang="0">
                    <a:pos x="395" y="392"/>
                  </a:cxn>
                  <a:cxn ang="0">
                    <a:pos x="436" y="432"/>
                  </a:cxn>
                  <a:cxn ang="0">
                    <a:pos x="473" y="453"/>
                  </a:cxn>
                  <a:cxn ang="0">
                    <a:pos x="556" y="480"/>
                  </a:cxn>
                  <a:cxn ang="0">
                    <a:pos x="563" y="504"/>
                  </a:cxn>
                  <a:cxn ang="0">
                    <a:pos x="577" y="473"/>
                  </a:cxn>
                  <a:cxn ang="0">
                    <a:pos x="578" y="429"/>
                  </a:cxn>
                  <a:cxn ang="0">
                    <a:pos x="563" y="349"/>
                  </a:cxn>
                  <a:cxn ang="0">
                    <a:pos x="561" y="265"/>
                  </a:cxn>
                  <a:cxn ang="0">
                    <a:pos x="522" y="141"/>
                  </a:cxn>
                  <a:cxn ang="0">
                    <a:pos x="516" y="87"/>
                  </a:cxn>
                  <a:cxn ang="0">
                    <a:pos x="490" y="0"/>
                  </a:cxn>
                  <a:cxn ang="0">
                    <a:pos x="368" y="27"/>
                  </a:cxn>
                  <a:cxn ang="0">
                    <a:pos x="300" y="100"/>
                  </a:cxn>
                  <a:cxn ang="0">
                    <a:pos x="297" y="119"/>
                  </a:cxn>
                  <a:cxn ang="0">
                    <a:pos x="258" y="161"/>
                  </a:cxn>
                  <a:cxn ang="0">
                    <a:pos x="268" y="176"/>
                  </a:cxn>
                  <a:cxn ang="0">
                    <a:pos x="275" y="188"/>
                  </a:cxn>
                  <a:cxn ang="0">
                    <a:pos x="270" y="192"/>
                  </a:cxn>
                  <a:cxn ang="0">
                    <a:pos x="282" y="209"/>
                  </a:cxn>
                  <a:cxn ang="0">
                    <a:pos x="283" y="224"/>
                  </a:cxn>
                  <a:cxn ang="0">
                    <a:pos x="246" y="258"/>
                  </a:cxn>
                  <a:cxn ang="0">
                    <a:pos x="190" y="275"/>
                  </a:cxn>
                  <a:cxn ang="0">
                    <a:pos x="177" y="285"/>
                  </a:cxn>
                  <a:cxn ang="0">
                    <a:pos x="155" y="276"/>
                  </a:cxn>
                  <a:cxn ang="0">
                    <a:pos x="94" y="283"/>
                  </a:cxn>
                  <a:cxn ang="0">
                    <a:pos x="46" y="302"/>
                  </a:cxn>
                  <a:cxn ang="0">
                    <a:pos x="46" y="324"/>
                  </a:cxn>
                  <a:cxn ang="0">
                    <a:pos x="56" y="341"/>
                  </a:cxn>
                  <a:cxn ang="0">
                    <a:pos x="63" y="339"/>
                  </a:cxn>
                  <a:cxn ang="0">
                    <a:pos x="70" y="360"/>
                  </a:cxn>
                  <a:cxn ang="0">
                    <a:pos x="58" y="368"/>
                  </a:cxn>
                  <a:cxn ang="0">
                    <a:pos x="51" y="385"/>
                  </a:cxn>
                  <a:cxn ang="0">
                    <a:pos x="0" y="432"/>
                  </a:cxn>
                  <a:cxn ang="0">
                    <a:pos x="19" y="461"/>
                  </a:cxn>
                  <a:cxn ang="0">
                    <a:pos x="19" y="461"/>
                  </a:cxn>
                </a:cxnLst>
                <a:rect l="0" t="0" r="r" b="b"/>
                <a:pathLst>
                  <a:path w="578" h="504">
                    <a:moveTo>
                      <a:pt x="19" y="461"/>
                    </a:moveTo>
                    <a:lnTo>
                      <a:pt x="395" y="392"/>
                    </a:lnTo>
                    <a:lnTo>
                      <a:pt x="436" y="432"/>
                    </a:lnTo>
                    <a:lnTo>
                      <a:pt x="473" y="453"/>
                    </a:lnTo>
                    <a:lnTo>
                      <a:pt x="556" y="480"/>
                    </a:lnTo>
                    <a:lnTo>
                      <a:pt x="563" y="504"/>
                    </a:lnTo>
                    <a:lnTo>
                      <a:pt x="577" y="473"/>
                    </a:lnTo>
                    <a:lnTo>
                      <a:pt x="578" y="429"/>
                    </a:lnTo>
                    <a:lnTo>
                      <a:pt x="563" y="349"/>
                    </a:lnTo>
                    <a:lnTo>
                      <a:pt x="561" y="265"/>
                    </a:lnTo>
                    <a:lnTo>
                      <a:pt x="522" y="141"/>
                    </a:lnTo>
                    <a:lnTo>
                      <a:pt x="516" y="87"/>
                    </a:lnTo>
                    <a:lnTo>
                      <a:pt x="490" y="0"/>
                    </a:lnTo>
                    <a:lnTo>
                      <a:pt x="368" y="27"/>
                    </a:lnTo>
                    <a:lnTo>
                      <a:pt x="300" y="100"/>
                    </a:lnTo>
                    <a:lnTo>
                      <a:pt x="297" y="119"/>
                    </a:lnTo>
                    <a:lnTo>
                      <a:pt x="258" y="161"/>
                    </a:lnTo>
                    <a:lnTo>
                      <a:pt x="268" y="176"/>
                    </a:lnTo>
                    <a:lnTo>
                      <a:pt x="275" y="188"/>
                    </a:lnTo>
                    <a:lnTo>
                      <a:pt x="270" y="192"/>
                    </a:lnTo>
                    <a:lnTo>
                      <a:pt x="282" y="209"/>
                    </a:lnTo>
                    <a:lnTo>
                      <a:pt x="283" y="224"/>
                    </a:lnTo>
                    <a:lnTo>
                      <a:pt x="246" y="258"/>
                    </a:lnTo>
                    <a:lnTo>
                      <a:pt x="190" y="275"/>
                    </a:lnTo>
                    <a:lnTo>
                      <a:pt x="177" y="285"/>
                    </a:lnTo>
                    <a:lnTo>
                      <a:pt x="155" y="276"/>
                    </a:lnTo>
                    <a:lnTo>
                      <a:pt x="94" y="283"/>
                    </a:lnTo>
                    <a:lnTo>
                      <a:pt x="46" y="302"/>
                    </a:lnTo>
                    <a:lnTo>
                      <a:pt x="46" y="324"/>
                    </a:lnTo>
                    <a:lnTo>
                      <a:pt x="56" y="341"/>
                    </a:lnTo>
                    <a:lnTo>
                      <a:pt x="63" y="339"/>
                    </a:lnTo>
                    <a:lnTo>
                      <a:pt x="70" y="360"/>
                    </a:lnTo>
                    <a:lnTo>
                      <a:pt x="58" y="368"/>
                    </a:lnTo>
                    <a:lnTo>
                      <a:pt x="51" y="385"/>
                    </a:lnTo>
                    <a:lnTo>
                      <a:pt x="0" y="432"/>
                    </a:lnTo>
                    <a:lnTo>
                      <a:pt x="19" y="461"/>
                    </a:lnTo>
                    <a:lnTo>
                      <a:pt x="19" y="461"/>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13" name="Freeform 55">
                <a:extLst>
                  <a:ext uri="{FF2B5EF4-FFF2-40B4-BE49-F238E27FC236}">
                    <a16:creationId xmlns:a16="http://schemas.microsoft.com/office/drawing/2014/main" id="{5B046C6F-C610-B38C-88EF-F77CE126808E}"/>
                  </a:ext>
                </a:extLst>
              </p:cNvPr>
              <p:cNvSpPr>
                <a:spLocks/>
              </p:cNvSpPr>
              <p:nvPr/>
            </p:nvSpPr>
            <p:spPr bwMode="auto">
              <a:xfrm>
                <a:off x="8205527" y="2707137"/>
                <a:ext cx="284163" cy="163513"/>
              </a:xfrm>
              <a:custGeom>
                <a:avLst/>
                <a:gdLst/>
                <a:ahLst/>
                <a:cxnLst>
                  <a:cxn ang="0">
                    <a:pos x="13" y="103"/>
                  </a:cxn>
                  <a:cxn ang="0">
                    <a:pos x="76" y="68"/>
                  </a:cxn>
                  <a:cxn ang="0">
                    <a:pos x="118" y="47"/>
                  </a:cxn>
                  <a:cxn ang="0">
                    <a:pos x="74" y="80"/>
                  </a:cxn>
                  <a:cxn ang="0">
                    <a:pos x="78" y="81"/>
                  </a:cxn>
                  <a:cxn ang="0">
                    <a:pos x="145" y="36"/>
                  </a:cxn>
                  <a:cxn ang="0">
                    <a:pos x="179" y="5"/>
                  </a:cxn>
                  <a:cxn ang="0">
                    <a:pos x="176" y="0"/>
                  </a:cxn>
                  <a:cxn ang="0">
                    <a:pos x="145" y="17"/>
                  </a:cxn>
                  <a:cxn ang="0">
                    <a:pos x="142" y="15"/>
                  </a:cxn>
                  <a:cxn ang="0">
                    <a:pos x="127" y="36"/>
                  </a:cxn>
                  <a:cxn ang="0">
                    <a:pos x="117" y="36"/>
                  </a:cxn>
                  <a:cxn ang="0">
                    <a:pos x="140" y="0"/>
                  </a:cxn>
                  <a:cxn ang="0">
                    <a:pos x="117" y="25"/>
                  </a:cxn>
                  <a:cxn ang="0">
                    <a:pos x="35" y="54"/>
                  </a:cxn>
                  <a:cxn ang="0">
                    <a:pos x="20" y="75"/>
                  </a:cxn>
                  <a:cxn ang="0">
                    <a:pos x="6" y="78"/>
                  </a:cxn>
                  <a:cxn ang="0">
                    <a:pos x="0" y="93"/>
                  </a:cxn>
                  <a:cxn ang="0">
                    <a:pos x="13" y="103"/>
                  </a:cxn>
                  <a:cxn ang="0">
                    <a:pos x="13" y="103"/>
                  </a:cxn>
                </a:cxnLst>
                <a:rect l="0" t="0" r="r" b="b"/>
                <a:pathLst>
                  <a:path w="179" h="103">
                    <a:moveTo>
                      <a:pt x="13" y="103"/>
                    </a:moveTo>
                    <a:lnTo>
                      <a:pt x="76" y="68"/>
                    </a:lnTo>
                    <a:lnTo>
                      <a:pt x="118" y="47"/>
                    </a:lnTo>
                    <a:lnTo>
                      <a:pt x="74" y="80"/>
                    </a:lnTo>
                    <a:lnTo>
                      <a:pt x="78" y="81"/>
                    </a:lnTo>
                    <a:lnTo>
                      <a:pt x="145" y="36"/>
                    </a:lnTo>
                    <a:lnTo>
                      <a:pt x="179" y="5"/>
                    </a:lnTo>
                    <a:lnTo>
                      <a:pt x="176" y="0"/>
                    </a:lnTo>
                    <a:lnTo>
                      <a:pt x="145" y="17"/>
                    </a:lnTo>
                    <a:lnTo>
                      <a:pt x="142" y="15"/>
                    </a:lnTo>
                    <a:lnTo>
                      <a:pt x="127" y="36"/>
                    </a:lnTo>
                    <a:lnTo>
                      <a:pt x="117" y="36"/>
                    </a:lnTo>
                    <a:lnTo>
                      <a:pt x="140" y="0"/>
                    </a:lnTo>
                    <a:lnTo>
                      <a:pt x="117" y="25"/>
                    </a:lnTo>
                    <a:lnTo>
                      <a:pt x="35" y="54"/>
                    </a:lnTo>
                    <a:lnTo>
                      <a:pt x="20" y="75"/>
                    </a:lnTo>
                    <a:lnTo>
                      <a:pt x="6" y="78"/>
                    </a:lnTo>
                    <a:lnTo>
                      <a:pt x="0" y="93"/>
                    </a:lnTo>
                    <a:lnTo>
                      <a:pt x="13" y="103"/>
                    </a:lnTo>
                    <a:lnTo>
                      <a:pt x="13" y="10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64" name="Group 123">
              <a:extLst>
                <a:ext uri="{FF2B5EF4-FFF2-40B4-BE49-F238E27FC236}">
                  <a16:creationId xmlns:a16="http://schemas.microsoft.com/office/drawing/2014/main" id="{CA0B6504-B9C1-FE3B-535A-0345ADCFBB00}"/>
                </a:ext>
              </a:extLst>
            </p:cNvPr>
            <p:cNvGrpSpPr/>
            <p:nvPr/>
          </p:nvGrpSpPr>
          <p:grpSpPr>
            <a:xfrm>
              <a:off x="11843477" y="311924"/>
              <a:ext cx="181128" cy="293557"/>
              <a:chOff x="7737475" y="1708150"/>
              <a:chExt cx="858838" cy="1347788"/>
            </a:xfrm>
            <a:solidFill>
              <a:schemeClr val="bg2">
                <a:lumMod val="40000"/>
                <a:lumOff val="60000"/>
              </a:schemeClr>
            </a:solidFill>
          </p:grpSpPr>
          <p:sp>
            <p:nvSpPr>
              <p:cNvPr id="104" name="Freeform 56">
                <a:extLst>
                  <a:ext uri="{FF2B5EF4-FFF2-40B4-BE49-F238E27FC236}">
                    <a16:creationId xmlns:a16="http://schemas.microsoft.com/office/drawing/2014/main" id="{E00D9224-7F07-4705-645A-57E0504DC90E}"/>
                  </a:ext>
                </a:extLst>
              </p:cNvPr>
              <p:cNvSpPr>
                <a:spLocks/>
              </p:cNvSpPr>
              <p:nvPr/>
            </p:nvSpPr>
            <p:spPr bwMode="auto">
              <a:xfrm>
                <a:off x="7853363" y="2808288"/>
                <a:ext cx="266700" cy="247650"/>
              </a:xfrm>
              <a:custGeom>
                <a:avLst/>
                <a:gdLst/>
                <a:ahLst/>
                <a:cxnLst>
                  <a:cxn ang="0">
                    <a:pos x="15" y="112"/>
                  </a:cxn>
                  <a:cxn ang="0">
                    <a:pos x="14" y="156"/>
                  </a:cxn>
                  <a:cxn ang="0">
                    <a:pos x="27" y="153"/>
                  </a:cxn>
                  <a:cxn ang="0">
                    <a:pos x="59" y="129"/>
                  </a:cxn>
                  <a:cxn ang="0">
                    <a:pos x="70" y="109"/>
                  </a:cxn>
                  <a:cxn ang="0">
                    <a:pos x="76" y="112"/>
                  </a:cxn>
                  <a:cxn ang="0">
                    <a:pos x="121" y="100"/>
                  </a:cxn>
                  <a:cxn ang="0">
                    <a:pos x="121" y="93"/>
                  </a:cxn>
                  <a:cxn ang="0">
                    <a:pos x="129" y="97"/>
                  </a:cxn>
                  <a:cxn ang="0">
                    <a:pos x="137" y="90"/>
                  </a:cxn>
                  <a:cxn ang="0">
                    <a:pos x="149" y="88"/>
                  </a:cxn>
                  <a:cxn ang="0">
                    <a:pos x="168" y="80"/>
                  </a:cxn>
                  <a:cxn ang="0">
                    <a:pos x="151" y="0"/>
                  </a:cxn>
                  <a:cxn ang="0">
                    <a:pos x="0" y="32"/>
                  </a:cxn>
                  <a:cxn ang="0">
                    <a:pos x="15" y="112"/>
                  </a:cxn>
                  <a:cxn ang="0">
                    <a:pos x="15" y="112"/>
                  </a:cxn>
                </a:cxnLst>
                <a:rect l="0" t="0" r="r" b="b"/>
                <a:pathLst>
                  <a:path w="168" h="156">
                    <a:moveTo>
                      <a:pt x="15" y="112"/>
                    </a:moveTo>
                    <a:lnTo>
                      <a:pt x="14" y="156"/>
                    </a:lnTo>
                    <a:lnTo>
                      <a:pt x="27" y="153"/>
                    </a:lnTo>
                    <a:lnTo>
                      <a:pt x="59" y="129"/>
                    </a:lnTo>
                    <a:lnTo>
                      <a:pt x="70" y="109"/>
                    </a:lnTo>
                    <a:lnTo>
                      <a:pt x="76" y="112"/>
                    </a:lnTo>
                    <a:lnTo>
                      <a:pt x="121" y="100"/>
                    </a:lnTo>
                    <a:lnTo>
                      <a:pt x="121" y="93"/>
                    </a:lnTo>
                    <a:lnTo>
                      <a:pt x="129" y="97"/>
                    </a:lnTo>
                    <a:lnTo>
                      <a:pt x="137" y="90"/>
                    </a:lnTo>
                    <a:lnTo>
                      <a:pt x="149" y="88"/>
                    </a:lnTo>
                    <a:lnTo>
                      <a:pt x="168" y="80"/>
                    </a:lnTo>
                    <a:lnTo>
                      <a:pt x="151" y="0"/>
                    </a:lnTo>
                    <a:lnTo>
                      <a:pt x="0" y="32"/>
                    </a:lnTo>
                    <a:lnTo>
                      <a:pt x="15" y="112"/>
                    </a:lnTo>
                    <a:lnTo>
                      <a:pt x="15" y="112"/>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5" name="Freeform 57">
                <a:extLst>
                  <a:ext uri="{FF2B5EF4-FFF2-40B4-BE49-F238E27FC236}">
                    <a16:creationId xmlns:a16="http://schemas.microsoft.com/office/drawing/2014/main" id="{8651E2B3-12A0-D8AE-57F5-8395C8C3AE7F}"/>
                  </a:ext>
                </a:extLst>
              </p:cNvPr>
              <p:cNvSpPr>
                <a:spLocks/>
              </p:cNvSpPr>
              <p:nvPr/>
            </p:nvSpPr>
            <p:spPr bwMode="auto">
              <a:xfrm>
                <a:off x="8093075" y="2795588"/>
                <a:ext cx="119063" cy="139700"/>
              </a:xfrm>
              <a:custGeom>
                <a:avLst/>
                <a:gdLst/>
                <a:ahLst/>
                <a:cxnLst>
                  <a:cxn ang="0">
                    <a:pos x="17" y="88"/>
                  </a:cxn>
                  <a:cxn ang="0">
                    <a:pos x="48" y="76"/>
                  </a:cxn>
                  <a:cxn ang="0">
                    <a:pos x="49" y="40"/>
                  </a:cxn>
                  <a:cxn ang="0">
                    <a:pos x="58" y="49"/>
                  </a:cxn>
                  <a:cxn ang="0">
                    <a:pos x="59" y="66"/>
                  </a:cxn>
                  <a:cxn ang="0">
                    <a:pos x="66" y="64"/>
                  </a:cxn>
                  <a:cxn ang="0">
                    <a:pos x="75" y="49"/>
                  </a:cxn>
                  <a:cxn ang="0">
                    <a:pos x="66" y="30"/>
                  </a:cxn>
                  <a:cxn ang="0">
                    <a:pos x="49" y="27"/>
                  </a:cxn>
                  <a:cxn ang="0">
                    <a:pos x="37" y="3"/>
                  </a:cxn>
                  <a:cxn ang="0">
                    <a:pos x="27" y="0"/>
                  </a:cxn>
                  <a:cxn ang="0">
                    <a:pos x="0" y="8"/>
                  </a:cxn>
                  <a:cxn ang="0">
                    <a:pos x="17" y="88"/>
                  </a:cxn>
                  <a:cxn ang="0">
                    <a:pos x="17" y="88"/>
                  </a:cxn>
                </a:cxnLst>
                <a:rect l="0" t="0" r="r" b="b"/>
                <a:pathLst>
                  <a:path w="75" h="88">
                    <a:moveTo>
                      <a:pt x="17" y="88"/>
                    </a:moveTo>
                    <a:lnTo>
                      <a:pt x="48" y="76"/>
                    </a:lnTo>
                    <a:lnTo>
                      <a:pt x="49" y="40"/>
                    </a:lnTo>
                    <a:lnTo>
                      <a:pt x="58" y="49"/>
                    </a:lnTo>
                    <a:lnTo>
                      <a:pt x="59" y="66"/>
                    </a:lnTo>
                    <a:lnTo>
                      <a:pt x="66" y="64"/>
                    </a:lnTo>
                    <a:lnTo>
                      <a:pt x="75" y="49"/>
                    </a:lnTo>
                    <a:lnTo>
                      <a:pt x="66" y="30"/>
                    </a:lnTo>
                    <a:lnTo>
                      <a:pt x="49" y="27"/>
                    </a:lnTo>
                    <a:lnTo>
                      <a:pt x="37" y="3"/>
                    </a:lnTo>
                    <a:lnTo>
                      <a:pt x="27" y="0"/>
                    </a:lnTo>
                    <a:lnTo>
                      <a:pt x="0" y="8"/>
                    </a:lnTo>
                    <a:lnTo>
                      <a:pt x="17" y="88"/>
                    </a:lnTo>
                    <a:lnTo>
                      <a:pt x="17" y="88"/>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6" name="Freeform 58">
                <a:extLst>
                  <a:ext uri="{FF2B5EF4-FFF2-40B4-BE49-F238E27FC236}">
                    <a16:creationId xmlns:a16="http://schemas.microsoft.com/office/drawing/2014/main" id="{87BD0789-7316-44E4-F492-F16EAB35373F}"/>
                  </a:ext>
                </a:extLst>
              </p:cNvPr>
              <p:cNvSpPr>
                <a:spLocks/>
              </p:cNvSpPr>
              <p:nvPr/>
            </p:nvSpPr>
            <p:spPr bwMode="auto">
              <a:xfrm>
                <a:off x="7850188" y="2620963"/>
                <a:ext cx="517525" cy="252413"/>
              </a:xfrm>
              <a:custGeom>
                <a:avLst/>
                <a:gdLst/>
                <a:ahLst/>
                <a:cxnLst>
                  <a:cxn ang="0">
                    <a:pos x="2" y="150"/>
                  </a:cxn>
                  <a:cxn ang="0">
                    <a:pos x="153" y="118"/>
                  </a:cxn>
                  <a:cxn ang="0">
                    <a:pos x="180" y="110"/>
                  </a:cxn>
                  <a:cxn ang="0">
                    <a:pos x="190" y="113"/>
                  </a:cxn>
                  <a:cxn ang="0">
                    <a:pos x="202" y="137"/>
                  </a:cxn>
                  <a:cxn ang="0">
                    <a:pos x="219" y="140"/>
                  </a:cxn>
                  <a:cxn ang="0">
                    <a:pos x="228" y="159"/>
                  </a:cxn>
                  <a:cxn ang="0">
                    <a:pos x="240" y="159"/>
                  </a:cxn>
                  <a:cxn ang="0">
                    <a:pos x="251" y="142"/>
                  </a:cxn>
                  <a:cxn ang="0">
                    <a:pos x="255" y="127"/>
                  </a:cxn>
                  <a:cxn ang="0">
                    <a:pos x="268" y="147"/>
                  </a:cxn>
                  <a:cxn ang="0">
                    <a:pos x="326" y="128"/>
                  </a:cxn>
                  <a:cxn ang="0">
                    <a:pos x="324" y="106"/>
                  </a:cxn>
                  <a:cxn ang="0">
                    <a:pos x="307" y="77"/>
                  </a:cxn>
                  <a:cxn ang="0">
                    <a:pos x="297" y="74"/>
                  </a:cxn>
                  <a:cxn ang="0">
                    <a:pos x="289" y="74"/>
                  </a:cxn>
                  <a:cxn ang="0">
                    <a:pos x="290" y="81"/>
                  </a:cxn>
                  <a:cxn ang="0">
                    <a:pos x="304" y="83"/>
                  </a:cxn>
                  <a:cxn ang="0">
                    <a:pos x="309" y="110"/>
                  </a:cxn>
                  <a:cxn ang="0">
                    <a:pos x="285" y="120"/>
                  </a:cxn>
                  <a:cxn ang="0">
                    <a:pos x="251" y="98"/>
                  </a:cxn>
                  <a:cxn ang="0">
                    <a:pos x="240" y="74"/>
                  </a:cxn>
                  <a:cxn ang="0">
                    <a:pos x="224" y="66"/>
                  </a:cxn>
                  <a:cxn ang="0">
                    <a:pos x="223" y="74"/>
                  </a:cxn>
                  <a:cxn ang="0">
                    <a:pos x="209" y="61"/>
                  </a:cxn>
                  <a:cxn ang="0">
                    <a:pos x="221" y="44"/>
                  </a:cxn>
                  <a:cxn ang="0">
                    <a:pos x="231" y="27"/>
                  </a:cxn>
                  <a:cxn ang="0">
                    <a:pos x="211" y="0"/>
                  </a:cxn>
                  <a:cxn ang="0">
                    <a:pos x="180" y="22"/>
                  </a:cxn>
                  <a:cxn ang="0">
                    <a:pos x="72" y="50"/>
                  </a:cxn>
                  <a:cxn ang="0">
                    <a:pos x="0" y="66"/>
                  </a:cxn>
                  <a:cxn ang="0">
                    <a:pos x="2" y="150"/>
                  </a:cxn>
                  <a:cxn ang="0">
                    <a:pos x="2" y="150"/>
                  </a:cxn>
                </a:cxnLst>
                <a:rect l="0" t="0" r="r" b="b"/>
                <a:pathLst>
                  <a:path w="326" h="159">
                    <a:moveTo>
                      <a:pt x="2" y="150"/>
                    </a:moveTo>
                    <a:lnTo>
                      <a:pt x="153" y="118"/>
                    </a:lnTo>
                    <a:lnTo>
                      <a:pt x="180" y="110"/>
                    </a:lnTo>
                    <a:lnTo>
                      <a:pt x="190" y="113"/>
                    </a:lnTo>
                    <a:lnTo>
                      <a:pt x="202" y="137"/>
                    </a:lnTo>
                    <a:lnTo>
                      <a:pt x="219" y="140"/>
                    </a:lnTo>
                    <a:lnTo>
                      <a:pt x="228" y="159"/>
                    </a:lnTo>
                    <a:lnTo>
                      <a:pt x="240" y="159"/>
                    </a:lnTo>
                    <a:lnTo>
                      <a:pt x="251" y="142"/>
                    </a:lnTo>
                    <a:lnTo>
                      <a:pt x="255" y="127"/>
                    </a:lnTo>
                    <a:lnTo>
                      <a:pt x="268" y="147"/>
                    </a:lnTo>
                    <a:lnTo>
                      <a:pt x="326" y="128"/>
                    </a:lnTo>
                    <a:lnTo>
                      <a:pt x="324" y="106"/>
                    </a:lnTo>
                    <a:lnTo>
                      <a:pt x="307" y="77"/>
                    </a:lnTo>
                    <a:lnTo>
                      <a:pt x="297" y="74"/>
                    </a:lnTo>
                    <a:lnTo>
                      <a:pt x="289" y="74"/>
                    </a:lnTo>
                    <a:lnTo>
                      <a:pt x="290" y="81"/>
                    </a:lnTo>
                    <a:lnTo>
                      <a:pt x="304" y="83"/>
                    </a:lnTo>
                    <a:lnTo>
                      <a:pt x="309" y="110"/>
                    </a:lnTo>
                    <a:lnTo>
                      <a:pt x="285" y="120"/>
                    </a:lnTo>
                    <a:lnTo>
                      <a:pt x="251" y="98"/>
                    </a:lnTo>
                    <a:lnTo>
                      <a:pt x="240" y="74"/>
                    </a:lnTo>
                    <a:lnTo>
                      <a:pt x="224" y="66"/>
                    </a:lnTo>
                    <a:lnTo>
                      <a:pt x="223" y="74"/>
                    </a:lnTo>
                    <a:lnTo>
                      <a:pt x="209" y="61"/>
                    </a:lnTo>
                    <a:lnTo>
                      <a:pt x="221" y="44"/>
                    </a:lnTo>
                    <a:lnTo>
                      <a:pt x="231" y="27"/>
                    </a:lnTo>
                    <a:lnTo>
                      <a:pt x="211" y="0"/>
                    </a:lnTo>
                    <a:lnTo>
                      <a:pt x="180" y="22"/>
                    </a:lnTo>
                    <a:lnTo>
                      <a:pt x="72" y="50"/>
                    </a:lnTo>
                    <a:lnTo>
                      <a:pt x="0" y="66"/>
                    </a:lnTo>
                    <a:lnTo>
                      <a:pt x="2" y="150"/>
                    </a:lnTo>
                    <a:lnTo>
                      <a:pt x="2" y="15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7" name="Freeform 59">
                <a:extLst>
                  <a:ext uri="{FF2B5EF4-FFF2-40B4-BE49-F238E27FC236}">
                    <a16:creationId xmlns:a16="http://schemas.microsoft.com/office/drawing/2014/main" id="{94DECA6B-1387-0848-5BFD-F1F00DF79E1B}"/>
                  </a:ext>
                </a:extLst>
              </p:cNvPr>
              <p:cNvSpPr>
                <a:spLocks/>
              </p:cNvSpPr>
              <p:nvPr/>
            </p:nvSpPr>
            <p:spPr bwMode="auto">
              <a:xfrm>
                <a:off x="8266113" y="2867025"/>
                <a:ext cx="44450" cy="34925"/>
              </a:xfrm>
              <a:custGeom>
                <a:avLst/>
                <a:gdLst/>
                <a:ahLst/>
                <a:cxnLst>
                  <a:cxn ang="0">
                    <a:pos x="0" y="22"/>
                  </a:cxn>
                  <a:cxn ang="0">
                    <a:pos x="11" y="0"/>
                  </a:cxn>
                  <a:cxn ang="0">
                    <a:pos x="28" y="11"/>
                  </a:cxn>
                  <a:cxn ang="0">
                    <a:pos x="0" y="22"/>
                  </a:cxn>
                  <a:cxn ang="0">
                    <a:pos x="0" y="22"/>
                  </a:cxn>
                  <a:cxn ang="0">
                    <a:pos x="0" y="22"/>
                  </a:cxn>
                </a:cxnLst>
                <a:rect l="0" t="0" r="r" b="b"/>
                <a:pathLst>
                  <a:path w="28" h="22">
                    <a:moveTo>
                      <a:pt x="0" y="22"/>
                    </a:moveTo>
                    <a:lnTo>
                      <a:pt x="11" y="0"/>
                    </a:lnTo>
                    <a:lnTo>
                      <a:pt x="28" y="11"/>
                    </a:lnTo>
                    <a:lnTo>
                      <a:pt x="0" y="22"/>
                    </a:lnTo>
                    <a:lnTo>
                      <a:pt x="0" y="22"/>
                    </a:lnTo>
                    <a:lnTo>
                      <a:pt x="0" y="22"/>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8" name="Freeform 60">
                <a:extLst>
                  <a:ext uri="{FF2B5EF4-FFF2-40B4-BE49-F238E27FC236}">
                    <a16:creationId xmlns:a16="http://schemas.microsoft.com/office/drawing/2014/main" id="{4FEA538A-54DD-DD76-BEDE-65A7CBC3BFD1}"/>
                  </a:ext>
                </a:extLst>
              </p:cNvPr>
              <p:cNvSpPr>
                <a:spLocks/>
              </p:cNvSpPr>
              <p:nvPr/>
            </p:nvSpPr>
            <p:spPr bwMode="auto">
              <a:xfrm>
                <a:off x="8351838" y="2862263"/>
                <a:ext cx="38100" cy="26988"/>
              </a:xfrm>
              <a:custGeom>
                <a:avLst/>
                <a:gdLst/>
                <a:ahLst/>
                <a:cxnLst>
                  <a:cxn ang="0">
                    <a:pos x="0" y="17"/>
                  </a:cxn>
                  <a:cxn ang="0">
                    <a:pos x="13" y="0"/>
                  </a:cxn>
                  <a:cxn ang="0">
                    <a:pos x="24" y="12"/>
                  </a:cxn>
                  <a:cxn ang="0">
                    <a:pos x="0" y="17"/>
                  </a:cxn>
                  <a:cxn ang="0">
                    <a:pos x="0" y="17"/>
                  </a:cxn>
                  <a:cxn ang="0">
                    <a:pos x="0" y="17"/>
                  </a:cxn>
                </a:cxnLst>
                <a:rect l="0" t="0" r="r" b="b"/>
                <a:pathLst>
                  <a:path w="24" h="17">
                    <a:moveTo>
                      <a:pt x="0" y="17"/>
                    </a:moveTo>
                    <a:lnTo>
                      <a:pt x="13" y="0"/>
                    </a:lnTo>
                    <a:lnTo>
                      <a:pt x="24" y="12"/>
                    </a:lnTo>
                    <a:lnTo>
                      <a:pt x="0" y="17"/>
                    </a:lnTo>
                    <a:lnTo>
                      <a:pt x="0" y="17"/>
                    </a:lnTo>
                    <a:lnTo>
                      <a:pt x="0" y="17"/>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9" name="Freeform 61">
                <a:extLst>
                  <a:ext uri="{FF2B5EF4-FFF2-40B4-BE49-F238E27FC236}">
                    <a16:creationId xmlns:a16="http://schemas.microsoft.com/office/drawing/2014/main" id="{198FE68C-90CB-E984-AD62-C2A32301D948}"/>
                  </a:ext>
                </a:extLst>
              </p:cNvPr>
              <p:cNvSpPr>
                <a:spLocks/>
              </p:cNvSpPr>
              <p:nvPr/>
            </p:nvSpPr>
            <p:spPr bwMode="auto">
              <a:xfrm>
                <a:off x="7737475" y="2246313"/>
                <a:ext cx="250825" cy="479425"/>
              </a:xfrm>
              <a:custGeom>
                <a:avLst/>
                <a:gdLst/>
                <a:ahLst/>
                <a:cxnLst>
                  <a:cxn ang="0">
                    <a:pos x="26" y="124"/>
                  </a:cxn>
                  <a:cxn ang="0">
                    <a:pos x="32" y="178"/>
                  </a:cxn>
                  <a:cxn ang="0">
                    <a:pos x="71" y="302"/>
                  </a:cxn>
                  <a:cxn ang="0">
                    <a:pos x="143" y="286"/>
                  </a:cxn>
                  <a:cxn ang="0">
                    <a:pos x="138" y="110"/>
                  </a:cxn>
                  <a:cxn ang="0">
                    <a:pos x="155" y="75"/>
                  </a:cxn>
                  <a:cxn ang="0">
                    <a:pos x="158" y="0"/>
                  </a:cxn>
                  <a:cxn ang="0">
                    <a:pos x="0" y="37"/>
                  </a:cxn>
                  <a:cxn ang="0">
                    <a:pos x="26" y="124"/>
                  </a:cxn>
                  <a:cxn ang="0">
                    <a:pos x="26" y="124"/>
                  </a:cxn>
                </a:cxnLst>
                <a:rect l="0" t="0" r="r" b="b"/>
                <a:pathLst>
                  <a:path w="158" h="302">
                    <a:moveTo>
                      <a:pt x="26" y="124"/>
                    </a:moveTo>
                    <a:lnTo>
                      <a:pt x="32" y="178"/>
                    </a:lnTo>
                    <a:lnTo>
                      <a:pt x="71" y="302"/>
                    </a:lnTo>
                    <a:lnTo>
                      <a:pt x="143" y="286"/>
                    </a:lnTo>
                    <a:lnTo>
                      <a:pt x="138" y="110"/>
                    </a:lnTo>
                    <a:lnTo>
                      <a:pt x="155" y="75"/>
                    </a:lnTo>
                    <a:lnTo>
                      <a:pt x="158" y="0"/>
                    </a:lnTo>
                    <a:lnTo>
                      <a:pt x="0" y="37"/>
                    </a:lnTo>
                    <a:lnTo>
                      <a:pt x="26" y="124"/>
                    </a:lnTo>
                    <a:lnTo>
                      <a:pt x="26" y="124"/>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10" name="Freeform 62">
                <a:extLst>
                  <a:ext uri="{FF2B5EF4-FFF2-40B4-BE49-F238E27FC236}">
                    <a16:creationId xmlns:a16="http://schemas.microsoft.com/office/drawing/2014/main" id="{8E023254-49F3-70AA-DFC0-E0FCAB603A10}"/>
                  </a:ext>
                </a:extLst>
              </p:cNvPr>
              <p:cNvSpPr>
                <a:spLocks/>
              </p:cNvSpPr>
              <p:nvPr/>
            </p:nvSpPr>
            <p:spPr bwMode="auto">
              <a:xfrm>
                <a:off x="7956550" y="2176463"/>
                <a:ext cx="230188" cy="523875"/>
              </a:xfrm>
              <a:custGeom>
                <a:avLst/>
                <a:gdLst/>
                <a:ahLst/>
                <a:cxnLst>
                  <a:cxn ang="0">
                    <a:pos x="0" y="154"/>
                  </a:cxn>
                  <a:cxn ang="0">
                    <a:pos x="17" y="119"/>
                  </a:cxn>
                  <a:cxn ang="0">
                    <a:pos x="20" y="44"/>
                  </a:cxn>
                  <a:cxn ang="0">
                    <a:pos x="18" y="15"/>
                  </a:cxn>
                  <a:cxn ang="0">
                    <a:pos x="47" y="0"/>
                  </a:cxn>
                  <a:cxn ang="0">
                    <a:pos x="113" y="207"/>
                  </a:cxn>
                  <a:cxn ang="0">
                    <a:pos x="145" y="251"/>
                  </a:cxn>
                  <a:cxn ang="0">
                    <a:pos x="144" y="280"/>
                  </a:cxn>
                  <a:cxn ang="0">
                    <a:pos x="113" y="302"/>
                  </a:cxn>
                  <a:cxn ang="0">
                    <a:pos x="5" y="330"/>
                  </a:cxn>
                  <a:cxn ang="0">
                    <a:pos x="0" y="154"/>
                  </a:cxn>
                  <a:cxn ang="0">
                    <a:pos x="0" y="154"/>
                  </a:cxn>
                </a:cxnLst>
                <a:rect l="0" t="0" r="r" b="b"/>
                <a:pathLst>
                  <a:path w="145" h="330">
                    <a:moveTo>
                      <a:pt x="0" y="154"/>
                    </a:moveTo>
                    <a:lnTo>
                      <a:pt x="17" y="119"/>
                    </a:lnTo>
                    <a:lnTo>
                      <a:pt x="20" y="44"/>
                    </a:lnTo>
                    <a:lnTo>
                      <a:pt x="18" y="15"/>
                    </a:lnTo>
                    <a:lnTo>
                      <a:pt x="47" y="0"/>
                    </a:lnTo>
                    <a:lnTo>
                      <a:pt x="113" y="207"/>
                    </a:lnTo>
                    <a:lnTo>
                      <a:pt x="145" y="251"/>
                    </a:lnTo>
                    <a:lnTo>
                      <a:pt x="144" y="280"/>
                    </a:lnTo>
                    <a:lnTo>
                      <a:pt x="113" y="302"/>
                    </a:lnTo>
                    <a:lnTo>
                      <a:pt x="5" y="330"/>
                    </a:lnTo>
                    <a:lnTo>
                      <a:pt x="0" y="154"/>
                    </a:lnTo>
                    <a:lnTo>
                      <a:pt x="0" y="154"/>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11" name="Freeform 63">
                <a:extLst>
                  <a:ext uri="{FF2B5EF4-FFF2-40B4-BE49-F238E27FC236}">
                    <a16:creationId xmlns:a16="http://schemas.microsoft.com/office/drawing/2014/main" id="{5595AFB2-B4E4-68A3-CEB4-4CD280E26F91}"/>
                  </a:ext>
                </a:extLst>
              </p:cNvPr>
              <p:cNvSpPr>
                <a:spLocks/>
              </p:cNvSpPr>
              <p:nvPr/>
            </p:nvSpPr>
            <p:spPr bwMode="auto">
              <a:xfrm>
                <a:off x="8031163" y="1708150"/>
                <a:ext cx="565150" cy="866775"/>
              </a:xfrm>
              <a:custGeom>
                <a:avLst/>
                <a:gdLst/>
                <a:ahLst/>
                <a:cxnLst>
                  <a:cxn ang="0">
                    <a:pos x="0" y="295"/>
                  </a:cxn>
                  <a:cxn ang="0">
                    <a:pos x="20" y="297"/>
                  </a:cxn>
                  <a:cxn ang="0">
                    <a:pos x="22" y="261"/>
                  </a:cxn>
                  <a:cxn ang="0">
                    <a:pos x="48" y="212"/>
                  </a:cxn>
                  <a:cxn ang="0">
                    <a:pos x="36" y="176"/>
                  </a:cxn>
                  <a:cxn ang="0">
                    <a:pos x="87" y="5"/>
                  </a:cxn>
                  <a:cxn ang="0">
                    <a:pos x="97" y="5"/>
                  </a:cxn>
                  <a:cxn ang="0">
                    <a:pos x="102" y="27"/>
                  </a:cxn>
                  <a:cxn ang="0">
                    <a:pos x="153" y="9"/>
                  </a:cxn>
                  <a:cxn ang="0">
                    <a:pos x="154" y="0"/>
                  </a:cxn>
                  <a:cxn ang="0">
                    <a:pos x="195" y="9"/>
                  </a:cxn>
                  <a:cxn ang="0">
                    <a:pos x="261" y="178"/>
                  </a:cxn>
                  <a:cxn ang="0">
                    <a:pos x="292" y="180"/>
                  </a:cxn>
                  <a:cxn ang="0">
                    <a:pos x="346" y="242"/>
                  </a:cxn>
                  <a:cxn ang="0">
                    <a:pos x="339" y="254"/>
                  </a:cxn>
                  <a:cxn ang="0">
                    <a:pos x="356" y="254"/>
                  </a:cxn>
                  <a:cxn ang="0">
                    <a:pos x="344" y="285"/>
                  </a:cxn>
                  <a:cxn ang="0">
                    <a:pos x="317" y="303"/>
                  </a:cxn>
                  <a:cxn ang="0">
                    <a:pos x="285" y="320"/>
                  </a:cxn>
                  <a:cxn ang="0">
                    <a:pos x="281" y="341"/>
                  </a:cxn>
                  <a:cxn ang="0">
                    <a:pos x="266" y="322"/>
                  </a:cxn>
                  <a:cxn ang="0">
                    <a:pos x="237" y="344"/>
                  </a:cxn>
                  <a:cxn ang="0">
                    <a:pos x="226" y="344"/>
                  </a:cxn>
                  <a:cxn ang="0">
                    <a:pos x="214" y="330"/>
                  </a:cxn>
                  <a:cxn ang="0">
                    <a:pos x="207" y="397"/>
                  </a:cxn>
                  <a:cxn ang="0">
                    <a:pos x="181" y="407"/>
                  </a:cxn>
                  <a:cxn ang="0">
                    <a:pos x="170" y="432"/>
                  </a:cxn>
                  <a:cxn ang="0">
                    <a:pos x="154" y="432"/>
                  </a:cxn>
                  <a:cxn ang="0">
                    <a:pos x="119" y="469"/>
                  </a:cxn>
                  <a:cxn ang="0">
                    <a:pos x="117" y="500"/>
                  </a:cxn>
                  <a:cxn ang="0">
                    <a:pos x="109" y="512"/>
                  </a:cxn>
                  <a:cxn ang="0">
                    <a:pos x="98" y="546"/>
                  </a:cxn>
                  <a:cxn ang="0">
                    <a:pos x="66" y="502"/>
                  </a:cxn>
                  <a:cxn ang="0">
                    <a:pos x="0" y="295"/>
                  </a:cxn>
                  <a:cxn ang="0">
                    <a:pos x="0" y="295"/>
                  </a:cxn>
                </a:cxnLst>
                <a:rect l="0" t="0" r="r" b="b"/>
                <a:pathLst>
                  <a:path w="356" h="546">
                    <a:moveTo>
                      <a:pt x="0" y="295"/>
                    </a:moveTo>
                    <a:lnTo>
                      <a:pt x="20" y="297"/>
                    </a:lnTo>
                    <a:lnTo>
                      <a:pt x="22" y="261"/>
                    </a:lnTo>
                    <a:lnTo>
                      <a:pt x="48" y="212"/>
                    </a:lnTo>
                    <a:lnTo>
                      <a:pt x="36" y="176"/>
                    </a:lnTo>
                    <a:lnTo>
                      <a:pt x="87" y="5"/>
                    </a:lnTo>
                    <a:lnTo>
                      <a:pt x="97" y="5"/>
                    </a:lnTo>
                    <a:lnTo>
                      <a:pt x="102" y="27"/>
                    </a:lnTo>
                    <a:lnTo>
                      <a:pt x="153" y="9"/>
                    </a:lnTo>
                    <a:lnTo>
                      <a:pt x="154" y="0"/>
                    </a:lnTo>
                    <a:lnTo>
                      <a:pt x="195" y="9"/>
                    </a:lnTo>
                    <a:lnTo>
                      <a:pt x="261" y="178"/>
                    </a:lnTo>
                    <a:lnTo>
                      <a:pt x="292" y="180"/>
                    </a:lnTo>
                    <a:lnTo>
                      <a:pt x="346" y="242"/>
                    </a:lnTo>
                    <a:lnTo>
                      <a:pt x="339" y="254"/>
                    </a:lnTo>
                    <a:lnTo>
                      <a:pt x="356" y="254"/>
                    </a:lnTo>
                    <a:lnTo>
                      <a:pt x="344" y="285"/>
                    </a:lnTo>
                    <a:lnTo>
                      <a:pt x="317" y="303"/>
                    </a:lnTo>
                    <a:lnTo>
                      <a:pt x="285" y="320"/>
                    </a:lnTo>
                    <a:lnTo>
                      <a:pt x="281" y="341"/>
                    </a:lnTo>
                    <a:lnTo>
                      <a:pt x="266" y="322"/>
                    </a:lnTo>
                    <a:lnTo>
                      <a:pt x="237" y="344"/>
                    </a:lnTo>
                    <a:lnTo>
                      <a:pt x="226" y="344"/>
                    </a:lnTo>
                    <a:lnTo>
                      <a:pt x="214" y="330"/>
                    </a:lnTo>
                    <a:lnTo>
                      <a:pt x="207" y="397"/>
                    </a:lnTo>
                    <a:lnTo>
                      <a:pt x="181" y="407"/>
                    </a:lnTo>
                    <a:lnTo>
                      <a:pt x="170" y="432"/>
                    </a:lnTo>
                    <a:lnTo>
                      <a:pt x="154" y="432"/>
                    </a:lnTo>
                    <a:lnTo>
                      <a:pt x="119" y="469"/>
                    </a:lnTo>
                    <a:lnTo>
                      <a:pt x="117" y="500"/>
                    </a:lnTo>
                    <a:lnTo>
                      <a:pt x="109" y="512"/>
                    </a:lnTo>
                    <a:lnTo>
                      <a:pt x="98" y="546"/>
                    </a:lnTo>
                    <a:lnTo>
                      <a:pt x="66" y="502"/>
                    </a:lnTo>
                    <a:lnTo>
                      <a:pt x="0" y="295"/>
                    </a:lnTo>
                    <a:lnTo>
                      <a:pt x="0" y="295"/>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sp>
          <p:nvSpPr>
            <p:cNvPr id="65" name="Freeform 10">
              <a:extLst>
                <a:ext uri="{FF2B5EF4-FFF2-40B4-BE49-F238E27FC236}">
                  <a16:creationId xmlns:a16="http://schemas.microsoft.com/office/drawing/2014/main" id="{E37AA070-BF13-80E5-029D-833089EE20F1}"/>
                </a:ext>
              </a:extLst>
            </p:cNvPr>
            <p:cNvSpPr>
              <a:spLocks/>
            </p:cNvSpPr>
            <p:nvPr/>
          </p:nvSpPr>
          <p:spPr bwMode="auto">
            <a:xfrm>
              <a:off x="10015302" y="613281"/>
              <a:ext cx="258802" cy="444657"/>
            </a:xfrm>
            <a:custGeom>
              <a:avLst/>
              <a:gdLst>
                <a:gd name="T0" fmla="*/ 68043401 w 773"/>
                <a:gd name="T1" fmla="*/ 657761524 h 1286"/>
                <a:gd name="T2" fmla="*/ 12599981 w 773"/>
                <a:gd name="T3" fmla="*/ 909775664 h 1286"/>
                <a:gd name="T4" fmla="*/ 199091456 w 773"/>
                <a:gd name="T5" fmla="*/ 1315521460 h 1286"/>
                <a:gd name="T6" fmla="*/ 234373667 w 773"/>
                <a:gd name="T7" fmla="*/ 1290319907 h 1286"/>
                <a:gd name="T8" fmla="*/ 289817065 w 773"/>
                <a:gd name="T9" fmla="*/ 1461690467 h 1286"/>
                <a:gd name="T10" fmla="*/ 199091456 w 773"/>
                <a:gd name="T11" fmla="*/ 1340723013 h 1286"/>
                <a:gd name="T12" fmla="*/ 178930220 w 773"/>
                <a:gd name="T13" fmla="*/ 1529735454 h 1286"/>
                <a:gd name="T14" fmla="*/ 282257395 w 773"/>
                <a:gd name="T15" fmla="*/ 1645661010 h 1286"/>
                <a:gd name="T16" fmla="*/ 214212432 w 773"/>
                <a:gd name="T17" fmla="*/ 1801911035 h 1286"/>
                <a:gd name="T18" fmla="*/ 418345833 w 773"/>
                <a:gd name="T19" fmla="*/ 2147483647 h 1286"/>
                <a:gd name="T20" fmla="*/ 370462006 w 773"/>
                <a:gd name="T21" fmla="*/ 2147483647 h 1286"/>
                <a:gd name="T22" fmla="*/ 640119423 w 773"/>
                <a:gd name="T23" fmla="*/ 2147483647 h 1286"/>
                <a:gd name="T24" fmla="*/ 738404652 w 773"/>
                <a:gd name="T25" fmla="*/ 2147483647 h 1286"/>
                <a:gd name="T26" fmla="*/ 849291645 w 773"/>
                <a:gd name="T27" fmla="*/ 2147483647 h 1286"/>
                <a:gd name="T28" fmla="*/ 854331954 w 773"/>
                <a:gd name="T29" fmla="*/ 2147483647 h 1286"/>
                <a:gd name="T30" fmla="*/ 927417226 w 773"/>
                <a:gd name="T31" fmla="*/ 2147483647 h 1286"/>
                <a:gd name="T32" fmla="*/ 1083666801 w 773"/>
                <a:gd name="T33" fmla="*/ 2147483647 h 1286"/>
                <a:gd name="T34" fmla="*/ 1083666801 w 773"/>
                <a:gd name="T35" fmla="*/ 2147483647 h 1286"/>
                <a:gd name="T36" fmla="*/ 1776708871 w 773"/>
                <a:gd name="T37" fmla="*/ 2147483647 h 1286"/>
                <a:gd name="T38" fmla="*/ 1733867040 w 773"/>
                <a:gd name="T39" fmla="*/ 2147483647 h 1286"/>
                <a:gd name="T40" fmla="*/ 1756547636 w 773"/>
                <a:gd name="T41" fmla="*/ 2147483647 h 1286"/>
                <a:gd name="T42" fmla="*/ 1867434431 w 773"/>
                <a:gd name="T43" fmla="*/ 2147483647 h 1286"/>
                <a:gd name="T44" fmla="*/ 1948079372 w 773"/>
                <a:gd name="T45" fmla="*/ 2147483647 h 1286"/>
                <a:gd name="T46" fmla="*/ 1900197232 w 773"/>
                <a:gd name="T47" fmla="*/ 2147483647 h 1286"/>
                <a:gd name="T48" fmla="*/ 1867434431 w 773"/>
                <a:gd name="T49" fmla="*/ 2147483647 h 1286"/>
                <a:gd name="T50" fmla="*/ 874493189 w 773"/>
                <a:gd name="T51" fmla="*/ 1116428398 h 1286"/>
                <a:gd name="T52" fmla="*/ 1106347397 w 773"/>
                <a:gd name="T53" fmla="*/ 252015629 h 1286"/>
                <a:gd name="T54" fmla="*/ 186491477 w 773"/>
                <a:gd name="T55" fmla="*/ 0 h 1286"/>
                <a:gd name="T56" fmla="*/ 161289933 w 773"/>
                <a:gd name="T57" fmla="*/ 52922492 h 1286"/>
                <a:gd name="T58" fmla="*/ 0 w 773"/>
                <a:gd name="T59" fmla="*/ 430945960 h 1286"/>
                <a:gd name="T60" fmla="*/ 68043401 w 773"/>
                <a:gd name="T61" fmla="*/ 657761524 h 1286"/>
                <a:gd name="T62" fmla="*/ 68043401 w 773"/>
                <a:gd name="T63" fmla="*/ 657761524 h 12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3"/>
                <a:gd name="T97" fmla="*/ 0 h 1286"/>
                <a:gd name="T98" fmla="*/ 773 w 773"/>
                <a:gd name="T99" fmla="*/ 1286 h 12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3" h="1286">
                  <a:moveTo>
                    <a:pt x="27" y="261"/>
                  </a:moveTo>
                  <a:lnTo>
                    <a:pt x="5" y="361"/>
                  </a:lnTo>
                  <a:lnTo>
                    <a:pt x="79" y="522"/>
                  </a:lnTo>
                  <a:lnTo>
                    <a:pt x="93" y="512"/>
                  </a:lnTo>
                  <a:lnTo>
                    <a:pt x="115" y="580"/>
                  </a:lnTo>
                  <a:lnTo>
                    <a:pt x="79" y="532"/>
                  </a:lnTo>
                  <a:lnTo>
                    <a:pt x="71" y="607"/>
                  </a:lnTo>
                  <a:lnTo>
                    <a:pt x="112" y="653"/>
                  </a:lnTo>
                  <a:lnTo>
                    <a:pt x="85" y="715"/>
                  </a:lnTo>
                  <a:lnTo>
                    <a:pt x="166" y="887"/>
                  </a:lnTo>
                  <a:lnTo>
                    <a:pt x="147" y="949"/>
                  </a:lnTo>
                  <a:lnTo>
                    <a:pt x="254" y="998"/>
                  </a:lnTo>
                  <a:lnTo>
                    <a:pt x="293" y="1049"/>
                  </a:lnTo>
                  <a:lnTo>
                    <a:pt x="337" y="1066"/>
                  </a:lnTo>
                  <a:lnTo>
                    <a:pt x="339" y="1097"/>
                  </a:lnTo>
                  <a:lnTo>
                    <a:pt x="368" y="1103"/>
                  </a:lnTo>
                  <a:lnTo>
                    <a:pt x="430" y="1202"/>
                  </a:lnTo>
                  <a:lnTo>
                    <a:pt x="430" y="1271"/>
                  </a:lnTo>
                  <a:lnTo>
                    <a:pt x="705" y="1286"/>
                  </a:lnTo>
                  <a:lnTo>
                    <a:pt x="688" y="1258"/>
                  </a:lnTo>
                  <a:lnTo>
                    <a:pt x="697" y="1217"/>
                  </a:lnTo>
                  <a:lnTo>
                    <a:pt x="741" y="1146"/>
                  </a:lnTo>
                  <a:lnTo>
                    <a:pt x="773" y="1127"/>
                  </a:lnTo>
                  <a:lnTo>
                    <a:pt x="754" y="1102"/>
                  </a:lnTo>
                  <a:lnTo>
                    <a:pt x="741" y="1032"/>
                  </a:lnTo>
                  <a:lnTo>
                    <a:pt x="347" y="443"/>
                  </a:lnTo>
                  <a:lnTo>
                    <a:pt x="439" y="100"/>
                  </a:lnTo>
                  <a:lnTo>
                    <a:pt x="74" y="0"/>
                  </a:lnTo>
                  <a:lnTo>
                    <a:pt x="64" y="21"/>
                  </a:lnTo>
                  <a:lnTo>
                    <a:pt x="0" y="171"/>
                  </a:lnTo>
                  <a:lnTo>
                    <a:pt x="27" y="261"/>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pPr>
              <a:endParaRPr lang="en-US" sz="1050" i="0">
                <a:solidFill>
                  <a:srgbClr val="000000"/>
                </a:solidFill>
                <a:ea typeface="+mn-ea"/>
              </a:endParaRPr>
            </a:p>
          </p:txBody>
        </p:sp>
        <p:grpSp>
          <p:nvGrpSpPr>
            <p:cNvPr id="66" name="Group 176">
              <a:extLst>
                <a:ext uri="{FF2B5EF4-FFF2-40B4-BE49-F238E27FC236}">
                  <a16:creationId xmlns:a16="http://schemas.microsoft.com/office/drawing/2014/main" id="{2DA6FDA0-F755-5AE6-DB16-289FBF8065E9}"/>
                </a:ext>
              </a:extLst>
            </p:cNvPr>
            <p:cNvGrpSpPr/>
            <p:nvPr/>
          </p:nvGrpSpPr>
          <p:grpSpPr>
            <a:xfrm>
              <a:off x="10365028" y="357716"/>
              <a:ext cx="447295" cy="555303"/>
              <a:chOff x="1518852" y="1634715"/>
              <a:chExt cx="2120901" cy="2549525"/>
            </a:xfrm>
            <a:solidFill>
              <a:schemeClr val="bg2">
                <a:lumMod val="40000"/>
                <a:lumOff val="60000"/>
              </a:schemeClr>
            </a:solidFill>
          </p:grpSpPr>
          <p:sp>
            <p:nvSpPr>
              <p:cNvPr id="100" name="Freeform 12">
                <a:extLst>
                  <a:ext uri="{FF2B5EF4-FFF2-40B4-BE49-F238E27FC236}">
                    <a16:creationId xmlns:a16="http://schemas.microsoft.com/office/drawing/2014/main" id="{8755B5FC-2828-F9C2-A97B-5DF941A58714}"/>
                  </a:ext>
                </a:extLst>
              </p:cNvPr>
              <p:cNvSpPr>
                <a:spLocks/>
              </p:cNvSpPr>
              <p:nvPr/>
            </p:nvSpPr>
            <p:spPr bwMode="auto">
              <a:xfrm>
                <a:off x="1518852" y="1634715"/>
                <a:ext cx="925513" cy="1449388"/>
              </a:xfrm>
              <a:custGeom>
                <a:avLst/>
                <a:gdLst/>
                <a:ahLst/>
                <a:cxnLst>
                  <a:cxn ang="0">
                    <a:pos x="0" y="810"/>
                  </a:cxn>
                  <a:cxn ang="0">
                    <a:pos x="47" y="617"/>
                  </a:cxn>
                  <a:cxn ang="0">
                    <a:pos x="71" y="562"/>
                  </a:cxn>
                  <a:cxn ang="0">
                    <a:pos x="49" y="539"/>
                  </a:cxn>
                  <a:cxn ang="0">
                    <a:pos x="54" y="515"/>
                  </a:cxn>
                  <a:cxn ang="0">
                    <a:pos x="91" y="483"/>
                  </a:cxn>
                  <a:cxn ang="0">
                    <a:pos x="149" y="395"/>
                  </a:cxn>
                  <a:cxn ang="0">
                    <a:pos x="128" y="366"/>
                  </a:cxn>
                  <a:cxn ang="0">
                    <a:pos x="120" y="346"/>
                  </a:cxn>
                  <a:cxn ang="0">
                    <a:pos x="123" y="296"/>
                  </a:cxn>
                  <a:cxn ang="0">
                    <a:pos x="195" y="0"/>
                  </a:cxn>
                  <a:cxn ang="0">
                    <a:pos x="271" y="15"/>
                  </a:cxn>
                  <a:cxn ang="0">
                    <a:pos x="245" y="132"/>
                  </a:cxn>
                  <a:cxn ang="0">
                    <a:pos x="262" y="173"/>
                  </a:cxn>
                  <a:cxn ang="0">
                    <a:pos x="264" y="198"/>
                  </a:cxn>
                  <a:cxn ang="0">
                    <a:pos x="256" y="203"/>
                  </a:cxn>
                  <a:cxn ang="0">
                    <a:pos x="284" y="230"/>
                  </a:cxn>
                  <a:cxn ang="0">
                    <a:pos x="315" y="305"/>
                  </a:cxn>
                  <a:cxn ang="0">
                    <a:pos x="325" y="371"/>
                  </a:cxn>
                  <a:cxn ang="0">
                    <a:pos x="330" y="407"/>
                  </a:cxn>
                  <a:cxn ang="0">
                    <a:pos x="308" y="440"/>
                  </a:cxn>
                  <a:cxn ang="0">
                    <a:pos x="323" y="456"/>
                  </a:cxn>
                  <a:cxn ang="0">
                    <a:pos x="364" y="434"/>
                  </a:cxn>
                  <a:cxn ang="0">
                    <a:pos x="391" y="551"/>
                  </a:cxn>
                  <a:cxn ang="0">
                    <a:pos x="410" y="556"/>
                  </a:cxn>
                  <a:cxn ang="0">
                    <a:pos x="413" y="590"/>
                  </a:cxn>
                  <a:cxn ang="0">
                    <a:pos x="466" y="603"/>
                  </a:cxn>
                  <a:cxn ang="0">
                    <a:pos x="547" y="605"/>
                  </a:cxn>
                  <a:cxn ang="0">
                    <a:pos x="583" y="620"/>
                  </a:cxn>
                  <a:cxn ang="0">
                    <a:pos x="532" y="913"/>
                  </a:cxn>
                  <a:cxn ang="0">
                    <a:pos x="264" y="866"/>
                  </a:cxn>
                  <a:cxn ang="0">
                    <a:pos x="0" y="810"/>
                  </a:cxn>
                  <a:cxn ang="0">
                    <a:pos x="0" y="810"/>
                  </a:cxn>
                </a:cxnLst>
                <a:rect l="0" t="0" r="r" b="b"/>
                <a:pathLst>
                  <a:path w="583" h="913">
                    <a:moveTo>
                      <a:pt x="0" y="810"/>
                    </a:moveTo>
                    <a:lnTo>
                      <a:pt x="47" y="617"/>
                    </a:lnTo>
                    <a:lnTo>
                      <a:pt x="71" y="562"/>
                    </a:lnTo>
                    <a:lnTo>
                      <a:pt x="49" y="539"/>
                    </a:lnTo>
                    <a:lnTo>
                      <a:pt x="54" y="515"/>
                    </a:lnTo>
                    <a:lnTo>
                      <a:pt x="91" y="483"/>
                    </a:lnTo>
                    <a:lnTo>
                      <a:pt x="149" y="395"/>
                    </a:lnTo>
                    <a:lnTo>
                      <a:pt x="128" y="366"/>
                    </a:lnTo>
                    <a:lnTo>
                      <a:pt x="120" y="346"/>
                    </a:lnTo>
                    <a:lnTo>
                      <a:pt x="123" y="296"/>
                    </a:lnTo>
                    <a:lnTo>
                      <a:pt x="195" y="0"/>
                    </a:lnTo>
                    <a:lnTo>
                      <a:pt x="271" y="15"/>
                    </a:lnTo>
                    <a:lnTo>
                      <a:pt x="245" y="132"/>
                    </a:lnTo>
                    <a:lnTo>
                      <a:pt x="262" y="173"/>
                    </a:lnTo>
                    <a:lnTo>
                      <a:pt x="264" y="198"/>
                    </a:lnTo>
                    <a:lnTo>
                      <a:pt x="256" y="203"/>
                    </a:lnTo>
                    <a:lnTo>
                      <a:pt x="284" y="230"/>
                    </a:lnTo>
                    <a:lnTo>
                      <a:pt x="315" y="305"/>
                    </a:lnTo>
                    <a:lnTo>
                      <a:pt x="325" y="371"/>
                    </a:lnTo>
                    <a:lnTo>
                      <a:pt x="330" y="407"/>
                    </a:lnTo>
                    <a:lnTo>
                      <a:pt x="308" y="440"/>
                    </a:lnTo>
                    <a:lnTo>
                      <a:pt x="323" y="456"/>
                    </a:lnTo>
                    <a:lnTo>
                      <a:pt x="364" y="434"/>
                    </a:lnTo>
                    <a:lnTo>
                      <a:pt x="391" y="551"/>
                    </a:lnTo>
                    <a:lnTo>
                      <a:pt x="410" y="556"/>
                    </a:lnTo>
                    <a:lnTo>
                      <a:pt x="413" y="590"/>
                    </a:lnTo>
                    <a:lnTo>
                      <a:pt x="466" y="603"/>
                    </a:lnTo>
                    <a:lnTo>
                      <a:pt x="547" y="605"/>
                    </a:lnTo>
                    <a:lnTo>
                      <a:pt x="583" y="620"/>
                    </a:lnTo>
                    <a:lnTo>
                      <a:pt x="532" y="913"/>
                    </a:lnTo>
                    <a:lnTo>
                      <a:pt x="264" y="866"/>
                    </a:lnTo>
                    <a:lnTo>
                      <a:pt x="0" y="810"/>
                    </a:lnTo>
                    <a:lnTo>
                      <a:pt x="0" y="81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1" name="Freeform 13">
                <a:extLst>
                  <a:ext uri="{FF2B5EF4-FFF2-40B4-BE49-F238E27FC236}">
                    <a16:creationId xmlns:a16="http://schemas.microsoft.com/office/drawing/2014/main" id="{40169607-73D8-C227-99EB-D7007A2901F2}"/>
                  </a:ext>
                </a:extLst>
              </p:cNvPr>
              <p:cNvSpPr>
                <a:spLocks/>
              </p:cNvSpPr>
              <p:nvPr/>
            </p:nvSpPr>
            <p:spPr bwMode="auto">
              <a:xfrm>
                <a:off x="1907790" y="1658527"/>
                <a:ext cx="1582738" cy="982663"/>
              </a:xfrm>
              <a:custGeom>
                <a:avLst/>
                <a:gdLst/>
                <a:ahLst/>
                <a:cxnLst>
                  <a:cxn ang="0">
                    <a:pos x="17" y="158"/>
                  </a:cxn>
                  <a:cxn ang="0">
                    <a:pos x="19" y="183"/>
                  </a:cxn>
                  <a:cxn ang="0">
                    <a:pos x="11" y="188"/>
                  </a:cxn>
                  <a:cxn ang="0">
                    <a:pos x="39" y="215"/>
                  </a:cxn>
                  <a:cxn ang="0">
                    <a:pos x="70" y="290"/>
                  </a:cxn>
                  <a:cxn ang="0">
                    <a:pos x="80" y="356"/>
                  </a:cxn>
                  <a:cxn ang="0">
                    <a:pos x="85" y="392"/>
                  </a:cxn>
                  <a:cxn ang="0">
                    <a:pos x="63" y="425"/>
                  </a:cxn>
                  <a:cxn ang="0">
                    <a:pos x="78" y="441"/>
                  </a:cxn>
                  <a:cxn ang="0">
                    <a:pos x="119" y="419"/>
                  </a:cxn>
                  <a:cxn ang="0">
                    <a:pos x="146" y="536"/>
                  </a:cxn>
                  <a:cxn ang="0">
                    <a:pos x="165" y="541"/>
                  </a:cxn>
                  <a:cxn ang="0">
                    <a:pos x="168" y="575"/>
                  </a:cxn>
                  <a:cxn ang="0">
                    <a:pos x="182" y="592"/>
                  </a:cxn>
                  <a:cxn ang="0">
                    <a:pos x="221" y="588"/>
                  </a:cxn>
                  <a:cxn ang="0">
                    <a:pos x="302" y="590"/>
                  </a:cxn>
                  <a:cxn ang="0">
                    <a:pos x="338" y="605"/>
                  </a:cxn>
                  <a:cxn ang="0">
                    <a:pos x="348" y="544"/>
                  </a:cxn>
                  <a:cxn ang="0">
                    <a:pos x="619" y="585"/>
                  </a:cxn>
                  <a:cxn ang="0">
                    <a:pos x="952" y="619"/>
                  </a:cxn>
                  <a:cxn ang="0">
                    <a:pos x="963" y="507"/>
                  </a:cxn>
                  <a:cxn ang="0">
                    <a:pos x="997" y="146"/>
                  </a:cxn>
                  <a:cxn ang="0">
                    <a:pos x="555" y="95"/>
                  </a:cxn>
                  <a:cxn ang="0">
                    <a:pos x="336" y="59"/>
                  </a:cxn>
                  <a:cxn ang="0">
                    <a:pos x="26" y="0"/>
                  </a:cxn>
                  <a:cxn ang="0">
                    <a:pos x="0" y="117"/>
                  </a:cxn>
                  <a:cxn ang="0">
                    <a:pos x="17" y="158"/>
                  </a:cxn>
                  <a:cxn ang="0">
                    <a:pos x="17" y="158"/>
                  </a:cxn>
                </a:cxnLst>
                <a:rect l="0" t="0" r="r" b="b"/>
                <a:pathLst>
                  <a:path w="997" h="619">
                    <a:moveTo>
                      <a:pt x="17" y="158"/>
                    </a:moveTo>
                    <a:lnTo>
                      <a:pt x="19" y="183"/>
                    </a:lnTo>
                    <a:lnTo>
                      <a:pt x="11" y="188"/>
                    </a:lnTo>
                    <a:lnTo>
                      <a:pt x="39" y="215"/>
                    </a:lnTo>
                    <a:lnTo>
                      <a:pt x="70" y="290"/>
                    </a:lnTo>
                    <a:lnTo>
                      <a:pt x="80" y="356"/>
                    </a:lnTo>
                    <a:lnTo>
                      <a:pt x="85" y="392"/>
                    </a:lnTo>
                    <a:lnTo>
                      <a:pt x="63" y="425"/>
                    </a:lnTo>
                    <a:lnTo>
                      <a:pt x="78" y="441"/>
                    </a:lnTo>
                    <a:lnTo>
                      <a:pt x="119" y="419"/>
                    </a:lnTo>
                    <a:lnTo>
                      <a:pt x="146" y="536"/>
                    </a:lnTo>
                    <a:lnTo>
                      <a:pt x="165" y="541"/>
                    </a:lnTo>
                    <a:lnTo>
                      <a:pt x="168" y="575"/>
                    </a:lnTo>
                    <a:lnTo>
                      <a:pt x="182" y="592"/>
                    </a:lnTo>
                    <a:lnTo>
                      <a:pt x="221" y="588"/>
                    </a:lnTo>
                    <a:lnTo>
                      <a:pt x="302" y="590"/>
                    </a:lnTo>
                    <a:lnTo>
                      <a:pt x="338" y="605"/>
                    </a:lnTo>
                    <a:lnTo>
                      <a:pt x="348" y="544"/>
                    </a:lnTo>
                    <a:lnTo>
                      <a:pt x="619" y="585"/>
                    </a:lnTo>
                    <a:lnTo>
                      <a:pt x="952" y="619"/>
                    </a:lnTo>
                    <a:lnTo>
                      <a:pt x="963" y="507"/>
                    </a:lnTo>
                    <a:lnTo>
                      <a:pt x="997" y="146"/>
                    </a:lnTo>
                    <a:lnTo>
                      <a:pt x="555" y="95"/>
                    </a:lnTo>
                    <a:lnTo>
                      <a:pt x="336" y="59"/>
                    </a:lnTo>
                    <a:lnTo>
                      <a:pt x="26" y="0"/>
                    </a:lnTo>
                    <a:lnTo>
                      <a:pt x="0" y="117"/>
                    </a:lnTo>
                    <a:lnTo>
                      <a:pt x="17" y="158"/>
                    </a:lnTo>
                    <a:lnTo>
                      <a:pt x="17" y="158"/>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2" name="Freeform 15">
                <a:extLst>
                  <a:ext uri="{FF2B5EF4-FFF2-40B4-BE49-F238E27FC236}">
                    <a16:creationId xmlns:a16="http://schemas.microsoft.com/office/drawing/2014/main" id="{557AB27B-4876-714E-C3AF-07E637767008}"/>
                  </a:ext>
                </a:extLst>
              </p:cNvPr>
              <p:cNvSpPr>
                <a:spLocks/>
              </p:cNvSpPr>
              <p:nvPr/>
            </p:nvSpPr>
            <p:spPr bwMode="auto">
              <a:xfrm>
                <a:off x="2331652" y="2522127"/>
                <a:ext cx="1087438" cy="874713"/>
              </a:xfrm>
              <a:custGeom>
                <a:avLst/>
                <a:gdLst/>
                <a:ahLst/>
                <a:cxnLst>
                  <a:cxn ang="0">
                    <a:pos x="0" y="473"/>
                  </a:cxn>
                  <a:cxn ang="0">
                    <a:pos x="81" y="0"/>
                  </a:cxn>
                  <a:cxn ang="0">
                    <a:pos x="352" y="41"/>
                  </a:cxn>
                  <a:cxn ang="0">
                    <a:pos x="685" y="75"/>
                  </a:cxn>
                  <a:cxn ang="0">
                    <a:pos x="663" y="314"/>
                  </a:cxn>
                  <a:cxn ang="0">
                    <a:pos x="641" y="551"/>
                  </a:cxn>
                  <a:cxn ang="0">
                    <a:pos x="184" y="502"/>
                  </a:cxn>
                  <a:cxn ang="0">
                    <a:pos x="0" y="473"/>
                  </a:cxn>
                  <a:cxn ang="0">
                    <a:pos x="0" y="473"/>
                  </a:cxn>
                </a:cxnLst>
                <a:rect l="0" t="0" r="r" b="b"/>
                <a:pathLst>
                  <a:path w="685" h="551">
                    <a:moveTo>
                      <a:pt x="0" y="473"/>
                    </a:moveTo>
                    <a:lnTo>
                      <a:pt x="81" y="0"/>
                    </a:lnTo>
                    <a:lnTo>
                      <a:pt x="352" y="41"/>
                    </a:lnTo>
                    <a:lnTo>
                      <a:pt x="685" y="75"/>
                    </a:lnTo>
                    <a:lnTo>
                      <a:pt x="663" y="314"/>
                    </a:lnTo>
                    <a:lnTo>
                      <a:pt x="641" y="551"/>
                    </a:lnTo>
                    <a:lnTo>
                      <a:pt x="184" y="502"/>
                    </a:lnTo>
                    <a:lnTo>
                      <a:pt x="0" y="473"/>
                    </a:lnTo>
                    <a:lnTo>
                      <a:pt x="0" y="47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103" name="Freeform 16">
                <a:extLst>
                  <a:ext uri="{FF2B5EF4-FFF2-40B4-BE49-F238E27FC236}">
                    <a16:creationId xmlns:a16="http://schemas.microsoft.com/office/drawing/2014/main" id="{F6DE9F3E-FC2F-565F-DD47-2DF7A97A9A6C}"/>
                  </a:ext>
                </a:extLst>
              </p:cNvPr>
              <p:cNvSpPr>
                <a:spLocks/>
              </p:cNvSpPr>
              <p:nvPr/>
            </p:nvSpPr>
            <p:spPr bwMode="auto">
              <a:xfrm>
                <a:off x="2511040" y="3319052"/>
                <a:ext cx="1128713" cy="865188"/>
              </a:xfrm>
              <a:custGeom>
                <a:avLst/>
                <a:gdLst/>
                <a:ahLst/>
                <a:cxnLst>
                  <a:cxn ang="0">
                    <a:pos x="71" y="0"/>
                  </a:cxn>
                  <a:cxn ang="0">
                    <a:pos x="528" y="49"/>
                  </a:cxn>
                  <a:cxn ang="0">
                    <a:pos x="711" y="66"/>
                  </a:cxn>
                  <a:cxn ang="0">
                    <a:pos x="702" y="183"/>
                  </a:cxn>
                  <a:cxn ang="0">
                    <a:pos x="678" y="545"/>
                  </a:cxn>
                  <a:cxn ang="0">
                    <a:pos x="585" y="539"/>
                  </a:cxn>
                  <a:cxn ang="0">
                    <a:pos x="294" y="513"/>
                  </a:cxn>
                  <a:cxn ang="0">
                    <a:pos x="0" y="476"/>
                  </a:cxn>
                  <a:cxn ang="0">
                    <a:pos x="71" y="0"/>
                  </a:cxn>
                  <a:cxn ang="0">
                    <a:pos x="71" y="0"/>
                  </a:cxn>
                </a:cxnLst>
                <a:rect l="0" t="0" r="r" b="b"/>
                <a:pathLst>
                  <a:path w="711" h="545">
                    <a:moveTo>
                      <a:pt x="71" y="0"/>
                    </a:moveTo>
                    <a:lnTo>
                      <a:pt x="528" y="49"/>
                    </a:lnTo>
                    <a:lnTo>
                      <a:pt x="711" y="66"/>
                    </a:lnTo>
                    <a:lnTo>
                      <a:pt x="702" y="183"/>
                    </a:lnTo>
                    <a:lnTo>
                      <a:pt x="678" y="545"/>
                    </a:lnTo>
                    <a:lnTo>
                      <a:pt x="585" y="539"/>
                    </a:lnTo>
                    <a:lnTo>
                      <a:pt x="294" y="513"/>
                    </a:lnTo>
                    <a:lnTo>
                      <a:pt x="0" y="476"/>
                    </a:lnTo>
                    <a:lnTo>
                      <a:pt x="71" y="0"/>
                    </a:lnTo>
                    <a:lnTo>
                      <a:pt x="71" y="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sp>
          <p:nvSpPr>
            <p:cNvPr id="67" name="Freeform 8">
              <a:extLst>
                <a:ext uri="{FF2B5EF4-FFF2-40B4-BE49-F238E27FC236}">
                  <a16:creationId xmlns:a16="http://schemas.microsoft.com/office/drawing/2014/main" id="{A3027C9C-3AF6-B794-0EC5-FFAA623DF621}"/>
                </a:ext>
              </a:extLst>
            </p:cNvPr>
            <p:cNvSpPr>
              <a:spLocks/>
            </p:cNvSpPr>
            <p:nvPr/>
          </p:nvSpPr>
          <p:spPr bwMode="auto">
            <a:xfrm>
              <a:off x="10371573" y="701109"/>
              <a:ext cx="184476" cy="232010"/>
            </a:xfrm>
            <a:custGeom>
              <a:avLst/>
              <a:gdLst/>
              <a:ahLst/>
              <a:cxnLst>
                <a:cxn ang="0">
                  <a:pos x="119" y="0"/>
                </a:cxn>
                <a:cxn ang="0">
                  <a:pos x="387" y="49"/>
                </a:cxn>
                <a:cxn ang="0">
                  <a:pos x="367" y="166"/>
                </a:cxn>
                <a:cxn ang="0">
                  <a:pos x="551" y="195"/>
                </a:cxn>
                <a:cxn ang="0">
                  <a:pos x="480" y="671"/>
                </a:cxn>
                <a:cxn ang="0">
                  <a:pos x="0" y="591"/>
                </a:cxn>
                <a:cxn ang="0">
                  <a:pos x="119" y="0"/>
                </a:cxn>
                <a:cxn ang="0">
                  <a:pos x="119" y="0"/>
                </a:cxn>
              </a:cxnLst>
              <a:rect l="0" t="0" r="r" b="b"/>
              <a:pathLst>
                <a:path w="551" h="671">
                  <a:moveTo>
                    <a:pt x="119" y="0"/>
                  </a:moveTo>
                  <a:lnTo>
                    <a:pt x="387" y="49"/>
                  </a:lnTo>
                  <a:lnTo>
                    <a:pt x="367" y="166"/>
                  </a:lnTo>
                  <a:lnTo>
                    <a:pt x="551" y="195"/>
                  </a:lnTo>
                  <a:lnTo>
                    <a:pt x="480" y="671"/>
                  </a:lnTo>
                  <a:lnTo>
                    <a:pt x="0" y="591"/>
                  </a:lnTo>
                  <a:lnTo>
                    <a:pt x="119" y="0"/>
                  </a:lnTo>
                  <a:lnTo>
                    <a:pt x="119" y="0"/>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68" name="Freeform 11">
              <a:extLst>
                <a:ext uri="{FF2B5EF4-FFF2-40B4-BE49-F238E27FC236}">
                  <a16:creationId xmlns:a16="http://schemas.microsoft.com/office/drawing/2014/main" id="{5166CD57-9975-50A6-326E-AEF7BB506E88}"/>
                </a:ext>
              </a:extLst>
            </p:cNvPr>
            <p:cNvSpPr>
              <a:spLocks/>
            </p:cNvSpPr>
            <p:nvPr/>
          </p:nvSpPr>
          <p:spPr bwMode="auto">
            <a:xfrm>
              <a:off x="10204172" y="659963"/>
              <a:ext cx="207242" cy="322255"/>
            </a:xfrm>
            <a:custGeom>
              <a:avLst/>
              <a:gdLst/>
              <a:ahLst/>
              <a:cxnLst>
                <a:cxn ang="0">
                  <a:pos x="0" y="343"/>
                </a:cxn>
                <a:cxn ang="0">
                  <a:pos x="394" y="932"/>
                </a:cxn>
                <a:cxn ang="0">
                  <a:pos x="409" y="807"/>
                </a:cxn>
                <a:cxn ang="0">
                  <a:pos x="431" y="800"/>
                </a:cxn>
                <a:cxn ang="0">
                  <a:pos x="468" y="822"/>
                </a:cxn>
                <a:cxn ang="0">
                  <a:pos x="500" y="710"/>
                </a:cxn>
                <a:cxn ang="0">
                  <a:pos x="619" y="119"/>
                </a:cxn>
                <a:cxn ang="0">
                  <a:pos x="355" y="63"/>
                </a:cxn>
                <a:cxn ang="0">
                  <a:pos x="92" y="0"/>
                </a:cxn>
                <a:cxn ang="0">
                  <a:pos x="0" y="343"/>
                </a:cxn>
                <a:cxn ang="0">
                  <a:pos x="0" y="343"/>
                </a:cxn>
              </a:cxnLst>
              <a:rect l="0" t="0" r="r" b="b"/>
              <a:pathLst>
                <a:path w="619" h="932">
                  <a:moveTo>
                    <a:pt x="0" y="343"/>
                  </a:moveTo>
                  <a:lnTo>
                    <a:pt x="394" y="932"/>
                  </a:lnTo>
                  <a:lnTo>
                    <a:pt x="409" y="807"/>
                  </a:lnTo>
                  <a:lnTo>
                    <a:pt x="431" y="800"/>
                  </a:lnTo>
                  <a:lnTo>
                    <a:pt x="468" y="822"/>
                  </a:lnTo>
                  <a:lnTo>
                    <a:pt x="500" y="710"/>
                  </a:lnTo>
                  <a:lnTo>
                    <a:pt x="619" y="119"/>
                  </a:lnTo>
                  <a:lnTo>
                    <a:pt x="355" y="63"/>
                  </a:lnTo>
                  <a:lnTo>
                    <a:pt x="92" y="0"/>
                  </a:lnTo>
                  <a:lnTo>
                    <a:pt x="0" y="343"/>
                  </a:lnTo>
                  <a:lnTo>
                    <a:pt x="0" y="343"/>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69" name="Freeform 14">
              <a:extLst>
                <a:ext uri="{FF2B5EF4-FFF2-40B4-BE49-F238E27FC236}">
                  <a16:creationId xmlns:a16="http://schemas.microsoft.com/office/drawing/2014/main" id="{D463BB9B-DC38-C74A-AD6D-43019253D164}"/>
                </a:ext>
              </a:extLst>
            </p:cNvPr>
            <p:cNvSpPr>
              <a:spLocks/>
            </p:cNvSpPr>
            <p:nvPr/>
          </p:nvSpPr>
          <p:spPr bwMode="auto">
            <a:xfrm>
              <a:off x="10309467" y="905434"/>
              <a:ext cx="222308" cy="258980"/>
            </a:xfrm>
            <a:custGeom>
              <a:avLst/>
              <a:gdLst/>
              <a:ahLst/>
              <a:cxnLst>
                <a:cxn ang="0">
                  <a:pos x="42" y="476"/>
                </a:cxn>
                <a:cxn ang="0">
                  <a:pos x="25" y="448"/>
                </a:cxn>
                <a:cxn ang="0">
                  <a:pos x="34" y="407"/>
                </a:cxn>
                <a:cxn ang="0">
                  <a:pos x="78" y="336"/>
                </a:cxn>
                <a:cxn ang="0">
                  <a:pos x="110" y="317"/>
                </a:cxn>
                <a:cxn ang="0">
                  <a:pos x="91" y="292"/>
                </a:cxn>
                <a:cxn ang="0">
                  <a:pos x="78" y="222"/>
                </a:cxn>
                <a:cxn ang="0">
                  <a:pos x="93" y="97"/>
                </a:cxn>
                <a:cxn ang="0">
                  <a:pos x="115" y="90"/>
                </a:cxn>
                <a:cxn ang="0">
                  <a:pos x="152" y="112"/>
                </a:cxn>
                <a:cxn ang="0">
                  <a:pos x="184" y="0"/>
                </a:cxn>
                <a:cxn ang="0">
                  <a:pos x="664" y="80"/>
                </a:cxn>
                <a:cxn ang="0">
                  <a:pos x="564" y="749"/>
                </a:cxn>
                <a:cxn ang="0">
                  <a:pos x="417" y="729"/>
                </a:cxn>
                <a:cxn ang="0">
                  <a:pos x="325" y="704"/>
                </a:cxn>
                <a:cxn ang="0">
                  <a:pos x="137" y="629"/>
                </a:cxn>
                <a:cxn ang="0">
                  <a:pos x="0" y="514"/>
                </a:cxn>
                <a:cxn ang="0">
                  <a:pos x="42" y="476"/>
                </a:cxn>
                <a:cxn ang="0">
                  <a:pos x="42" y="476"/>
                </a:cxn>
              </a:cxnLst>
              <a:rect l="0" t="0" r="r" b="b"/>
              <a:pathLst>
                <a:path w="664" h="749">
                  <a:moveTo>
                    <a:pt x="42" y="476"/>
                  </a:moveTo>
                  <a:lnTo>
                    <a:pt x="25" y="448"/>
                  </a:lnTo>
                  <a:lnTo>
                    <a:pt x="34" y="407"/>
                  </a:lnTo>
                  <a:lnTo>
                    <a:pt x="78" y="336"/>
                  </a:lnTo>
                  <a:lnTo>
                    <a:pt x="110" y="317"/>
                  </a:lnTo>
                  <a:lnTo>
                    <a:pt x="91" y="292"/>
                  </a:lnTo>
                  <a:lnTo>
                    <a:pt x="78" y="222"/>
                  </a:lnTo>
                  <a:lnTo>
                    <a:pt x="93" y="97"/>
                  </a:lnTo>
                  <a:lnTo>
                    <a:pt x="115" y="90"/>
                  </a:lnTo>
                  <a:lnTo>
                    <a:pt x="152" y="112"/>
                  </a:lnTo>
                  <a:lnTo>
                    <a:pt x="184" y="0"/>
                  </a:lnTo>
                  <a:lnTo>
                    <a:pt x="664" y="80"/>
                  </a:lnTo>
                  <a:lnTo>
                    <a:pt x="564" y="749"/>
                  </a:lnTo>
                  <a:lnTo>
                    <a:pt x="417" y="729"/>
                  </a:lnTo>
                  <a:lnTo>
                    <a:pt x="325" y="704"/>
                  </a:lnTo>
                  <a:lnTo>
                    <a:pt x="137" y="629"/>
                  </a:lnTo>
                  <a:lnTo>
                    <a:pt x="0" y="514"/>
                  </a:lnTo>
                  <a:lnTo>
                    <a:pt x="42" y="476"/>
                  </a:lnTo>
                  <a:lnTo>
                    <a:pt x="42" y="476"/>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70" name="Freeform 17">
              <a:extLst>
                <a:ext uri="{FF2B5EF4-FFF2-40B4-BE49-F238E27FC236}">
                  <a16:creationId xmlns:a16="http://schemas.microsoft.com/office/drawing/2014/main" id="{1EADC6AA-C4F8-95FA-B550-883A86979D53}"/>
                </a:ext>
              </a:extLst>
            </p:cNvPr>
            <p:cNvSpPr>
              <a:spLocks/>
            </p:cNvSpPr>
            <p:nvPr/>
          </p:nvSpPr>
          <p:spPr bwMode="auto">
            <a:xfrm>
              <a:off x="10498798" y="933119"/>
              <a:ext cx="229339" cy="235468"/>
            </a:xfrm>
            <a:custGeom>
              <a:avLst/>
              <a:gdLst/>
              <a:ahLst/>
              <a:cxnLst>
                <a:cxn ang="0">
                  <a:pos x="87" y="681"/>
                </a:cxn>
                <a:cxn ang="0">
                  <a:pos x="95" y="630"/>
                </a:cxn>
                <a:cxn ang="0">
                  <a:pos x="266" y="652"/>
                </a:cxn>
                <a:cxn ang="0">
                  <a:pos x="258" y="627"/>
                </a:cxn>
                <a:cxn ang="0">
                  <a:pos x="629" y="661"/>
                </a:cxn>
                <a:cxn ang="0">
                  <a:pos x="685" y="63"/>
                </a:cxn>
                <a:cxn ang="0">
                  <a:pos x="394" y="37"/>
                </a:cxn>
                <a:cxn ang="0">
                  <a:pos x="100" y="0"/>
                </a:cxn>
                <a:cxn ang="0">
                  <a:pos x="0" y="669"/>
                </a:cxn>
                <a:cxn ang="0">
                  <a:pos x="87" y="681"/>
                </a:cxn>
                <a:cxn ang="0">
                  <a:pos x="87" y="681"/>
                </a:cxn>
              </a:cxnLst>
              <a:rect l="0" t="0" r="r" b="b"/>
              <a:pathLst>
                <a:path w="685" h="681">
                  <a:moveTo>
                    <a:pt x="87" y="681"/>
                  </a:moveTo>
                  <a:lnTo>
                    <a:pt x="95" y="630"/>
                  </a:lnTo>
                  <a:lnTo>
                    <a:pt x="266" y="652"/>
                  </a:lnTo>
                  <a:lnTo>
                    <a:pt x="258" y="627"/>
                  </a:lnTo>
                  <a:lnTo>
                    <a:pt x="629" y="661"/>
                  </a:lnTo>
                  <a:lnTo>
                    <a:pt x="685" y="63"/>
                  </a:lnTo>
                  <a:lnTo>
                    <a:pt x="394" y="37"/>
                  </a:lnTo>
                  <a:lnTo>
                    <a:pt x="100" y="0"/>
                  </a:lnTo>
                  <a:lnTo>
                    <a:pt x="0" y="669"/>
                  </a:lnTo>
                  <a:lnTo>
                    <a:pt x="87" y="681"/>
                  </a:lnTo>
                  <a:lnTo>
                    <a:pt x="87" y="681"/>
                  </a:lnTo>
                  <a:close/>
                </a:path>
              </a:pathLst>
            </a:custGeom>
            <a:solidFill>
              <a:schemeClr val="bg2">
                <a:lumMod val="40000"/>
                <a:lumOff val="60000"/>
              </a:schemeClr>
            </a:solid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nvGrpSpPr>
            <p:cNvPr id="71" name="Group 129">
              <a:extLst>
                <a:ext uri="{FF2B5EF4-FFF2-40B4-BE49-F238E27FC236}">
                  <a16:creationId xmlns:a16="http://schemas.microsoft.com/office/drawing/2014/main" id="{9A29FE0F-8B73-A791-B820-BF7BC0D83CDA}"/>
                </a:ext>
              </a:extLst>
            </p:cNvPr>
            <p:cNvGrpSpPr/>
            <p:nvPr/>
          </p:nvGrpSpPr>
          <p:grpSpPr>
            <a:xfrm>
              <a:off x="10091263" y="317432"/>
              <a:ext cx="275542" cy="319489"/>
              <a:chOff x="631825" y="1414463"/>
              <a:chExt cx="1306513" cy="1466850"/>
            </a:xfrm>
            <a:solidFill>
              <a:schemeClr val="bg2">
                <a:lumMod val="40000"/>
                <a:lumOff val="60000"/>
              </a:schemeClr>
            </a:solidFill>
          </p:grpSpPr>
          <p:sp>
            <p:nvSpPr>
              <p:cNvPr id="97" name="Freeform 6">
                <a:extLst>
                  <a:ext uri="{FF2B5EF4-FFF2-40B4-BE49-F238E27FC236}">
                    <a16:creationId xmlns:a16="http://schemas.microsoft.com/office/drawing/2014/main" id="{30176F36-C623-B10F-6523-4853D4777307}"/>
                  </a:ext>
                </a:extLst>
              </p:cNvPr>
              <p:cNvSpPr>
                <a:spLocks/>
              </p:cNvSpPr>
              <p:nvPr/>
            </p:nvSpPr>
            <p:spPr bwMode="auto">
              <a:xfrm>
                <a:off x="904875" y="1414463"/>
                <a:ext cx="1033463" cy="731838"/>
              </a:xfrm>
              <a:custGeom>
                <a:avLst/>
                <a:gdLst/>
                <a:ahLst/>
                <a:cxnLst>
                  <a:cxn ang="0">
                    <a:pos x="23" y="100"/>
                  </a:cxn>
                  <a:cxn ang="0">
                    <a:pos x="15" y="227"/>
                  </a:cxn>
                  <a:cxn ang="0">
                    <a:pos x="30" y="227"/>
                  </a:cxn>
                  <a:cxn ang="0">
                    <a:pos x="22" y="255"/>
                  </a:cxn>
                  <a:cxn ang="0">
                    <a:pos x="10" y="238"/>
                  </a:cxn>
                  <a:cxn ang="0">
                    <a:pos x="0" y="271"/>
                  </a:cxn>
                  <a:cxn ang="0">
                    <a:pos x="45" y="297"/>
                  </a:cxn>
                  <a:cxn ang="0">
                    <a:pos x="47" y="309"/>
                  </a:cxn>
                  <a:cxn ang="0">
                    <a:pos x="59" y="310"/>
                  </a:cxn>
                  <a:cxn ang="0">
                    <a:pos x="118" y="404"/>
                  </a:cxn>
                  <a:cxn ang="0">
                    <a:pos x="184" y="400"/>
                  </a:cxn>
                  <a:cxn ang="0">
                    <a:pos x="234" y="422"/>
                  </a:cxn>
                  <a:cxn ang="0">
                    <a:pos x="257" y="419"/>
                  </a:cxn>
                  <a:cxn ang="0">
                    <a:pos x="406" y="422"/>
                  </a:cxn>
                  <a:cxn ang="0">
                    <a:pos x="576" y="461"/>
                  </a:cxn>
                  <a:cxn ang="0">
                    <a:pos x="579" y="410"/>
                  </a:cxn>
                  <a:cxn ang="0">
                    <a:pos x="651" y="114"/>
                  </a:cxn>
                  <a:cxn ang="0">
                    <a:pos x="200" y="0"/>
                  </a:cxn>
                  <a:cxn ang="0">
                    <a:pos x="203" y="87"/>
                  </a:cxn>
                  <a:cxn ang="0">
                    <a:pos x="181" y="158"/>
                  </a:cxn>
                  <a:cxn ang="0">
                    <a:pos x="178" y="195"/>
                  </a:cxn>
                  <a:cxn ang="0">
                    <a:pos x="130" y="207"/>
                  </a:cxn>
                  <a:cxn ang="0">
                    <a:pos x="127" y="190"/>
                  </a:cxn>
                  <a:cxn ang="0">
                    <a:pos x="166" y="166"/>
                  </a:cxn>
                  <a:cxn ang="0">
                    <a:pos x="162" y="146"/>
                  </a:cxn>
                  <a:cxn ang="0">
                    <a:pos x="127" y="151"/>
                  </a:cxn>
                  <a:cxn ang="0">
                    <a:pos x="154" y="129"/>
                  </a:cxn>
                  <a:cxn ang="0">
                    <a:pos x="173" y="114"/>
                  </a:cxn>
                  <a:cxn ang="0">
                    <a:pos x="27" y="22"/>
                  </a:cxn>
                  <a:cxn ang="0">
                    <a:pos x="15" y="48"/>
                  </a:cxn>
                  <a:cxn ang="0">
                    <a:pos x="23" y="100"/>
                  </a:cxn>
                  <a:cxn ang="0">
                    <a:pos x="23" y="100"/>
                  </a:cxn>
                </a:cxnLst>
                <a:rect l="0" t="0" r="r" b="b"/>
                <a:pathLst>
                  <a:path w="651" h="461">
                    <a:moveTo>
                      <a:pt x="23" y="100"/>
                    </a:moveTo>
                    <a:lnTo>
                      <a:pt x="15" y="227"/>
                    </a:lnTo>
                    <a:lnTo>
                      <a:pt x="30" y="227"/>
                    </a:lnTo>
                    <a:lnTo>
                      <a:pt x="22" y="255"/>
                    </a:lnTo>
                    <a:lnTo>
                      <a:pt x="10" y="238"/>
                    </a:lnTo>
                    <a:lnTo>
                      <a:pt x="0" y="271"/>
                    </a:lnTo>
                    <a:lnTo>
                      <a:pt x="45" y="297"/>
                    </a:lnTo>
                    <a:lnTo>
                      <a:pt x="47" y="309"/>
                    </a:lnTo>
                    <a:lnTo>
                      <a:pt x="59" y="310"/>
                    </a:lnTo>
                    <a:lnTo>
                      <a:pt x="118" y="404"/>
                    </a:lnTo>
                    <a:lnTo>
                      <a:pt x="184" y="400"/>
                    </a:lnTo>
                    <a:lnTo>
                      <a:pt x="234" y="422"/>
                    </a:lnTo>
                    <a:lnTo>
                      <a:pt x="257" y="419"/>
                    </a:lnTo>
                    <a:lnTo>
                      <a:pt x="406" y="422"/>
                    </a:lnTo>
                    <a:lnTo>
                      <a:pt x="576" y="461"/>
                    </a:lnTo>
                    <a:lnTo>
                      <a:pt x="579" y="410"/>
                    </a:lnTo>
                    <a:lnTo>
                      <a:pt x="651" y="114"/>
                    </a:lnTo>
                    <a:lnTo>
                      <a:pt x="200" y="0"/>
                    </a:lnTo>
                    <a:lnTo>
                      <a:pt x="203" y="87"/>
                    </a:lnTo>
                    <a:lnTo>
                      <a:pt x="181" y="158"/>
                    </a:lnTo>
                    <a:lnTo>
                      <a:pt x="178" y="195"/>
                    </a:lnTo>
                    <a:lnTo>
                      <a:pt x="130" y="207"/>
                    </a:lnTo>
                    <a:lnTo>
                      <a:pt x="127" y="190"/>
                    </a:lnTo>
                    <a:lnTo>
                      <a:pt x="166" y="166"/>
                    </a:lnTo>
                    <a:lnTo>
                      <a:pt x="162" y="146"/>
                    </a:lnTo>
                    <a:lnTo>
                      <a:pt x="127" y="151"/>
                    </a:lnTo>
                    <a:lnTo>
                      <a:pt x="154" y="129"/>
                    </a:lnTo>
                    <a:lnTo>
                      <a:pt x="173" y="114"/>
                    </a:lnTo>
                    <a:lnTo>
                      <a:pt x="27" y="22"/>
                    </a:lnTo>
                    <a:lnTo>
                      <a:pt x="15" y="48"/>
                    </a:lnTo>
                    <a:lnTo>
                      <a:pt x="23" y="100"/>
                    </a:lnTo>
                    <a:lnTo>
                      <a:pt x="23" y="10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8" name="Freeform 9">
                <a:extLst>
                  <a:ext uri="{FF2B5EF4-FFF2-40B4-BE49-F238E27FC236}">
                    <a16:creationId xmlns:a16="http://schemas.microsoft.com/office/drawing/2014/main" id="{3A4553AE-5D09-9C7F-472A-6817D2D8D023}"/>
                  </a:ext>
                </a:extLst>
              </p:cNvPr>
              <p:cNvSpPr>
                <a:spLocks/>
              </p:cNvSpPr>
              <p:nvPr/>
            </p:nvSpPr>
            <p:spPr bwMode="auto">
              <a:xfrm>
                <a:off x="631825" y="1862138"/>
                <a:ext cx="1233488" cy="1019175"/>
              </a:xfrm>
              <a:custGeom>
                <a:avLst/>
                <a:gdLst/>
                <a:ahLst/>
                <a:cxnLst>
                  <a:cxn ang="0">
                    <a:pos x="0" y="479"/>
                  </a:cxn>
                  <a:cxn ang="0">
                    <a:pos x="34" y="317"/>
                  </a:cxn>
                  <a:cxn ang="0">
                    <a:pos x="73" y="269"/>
                  </a:cxn>
                  <a:cxn ang="0">
                    <a:pos x="168" y="0"/>
                  </a:cxn>
                  <a:cxn ang="0">
                    <a:pos x="217" y="13"/>
                  </a:cxn>
                  <a:cxn ang="0">
                    <a:pos x="219" y="25"/>
                  </a:cxn>
                  <a:cxn ang="0">
                    <a:pos x="231" y="27"/>
                  </a:cxn>
                  <a:cxn ang="0">
                    <a:pos x="290" y="120"/>
                  </a:cxn>
                  <a:cxn ang="0">
                    <a:pos x="356" y="117"/>
                  </a:cxn>
                  <a:cxn ang="0">
                    <a:pos x="406" y="139"/>
                  </a:cxn>
                  <a:cxn ang="0">
                    <a:pos x="429" y="135"/>
                  </a:cxn>
                  <a:cxn ang="0">
                    <a:pos x="578" y="139"/>
                  </a:cxn>
                  <a:cxn ang="0">
                    <a:pos x="748" y="178"/>
                  </a:cxn>
                  <a:cxn ang="0">
                    <a:pos x="756" y="198"/>
                  </a:cxn>
                  <a:cxn ang="0">
                    <a:pos x="777" y="227"/>
                  </a:cxn>
                  <a:cxn ang="0">
                    <a:pos x="719" y="315"/>
                  </a:cxn>
                  <a:cxn ang="0">
                    <a:pos x="682" y="347"/>
                  </a:cxn>
                  <a:cxn ang="0">
                    <a:pos x="677" y="371"/>
                  </a:cxn>
                  <a:cxn ang="0">
                    <a:pos x="699" y="394"/>
                  </a:cxn>
                  <a:cxn ang="0">
                    <a:pos x="675" y="449"/>
                  </a:cxn>
                  <a:cxn ang="0">
                    <a:pos x="628" y="642"/>
                  </a:cxn>
                  <a:cxn ang="0">
                    <a:pos x="365" y="579"/>
                  </a:cxn>
                  <a:cxn ang="0">
                    <a:pos x="0" y="479"/>
                  </a:cxn>
                  <a:cxn ang="0">
                    <a:pos x="0" y="479"/>
                  </a:cxn>
                </a:cxnLst>
                <a:rect l="0" t="0" r="r" b="b"/>
                <a:pathLst>
                  <a:path w="777" h="642">
                    <a:moveTo>
                      <a:pt x="0" y="479"/>
                    </a:moveTo>
                    <a:lnTo>
                      <a:pt x="34" y="317"/>
                    </a:lnTo>
                    <a:lnTo>
                      <a:pt x="73" y="269"/>
                    </a:lnTo>
                    <a:lnTo>
                      <a:pt x="168" y="0"/>
                    </a:lnTo>
                    <a:lnTo>
                      <a:pt x="217" y="13"/>
                    </a:lnTo>
                    <a:lnTo>
                      <a:pt x="219" y="25"/>
                    </a:lnTo>
                    <a:lnTo>
                      <a:pt x="231" y="27"/>
                    </a:lnTo>
                    <a:lnTo>
                      <a:pt x="290" y="120"/>
                    </a:lnTo>
                    <a:lnTo>
                      <a:pt x="356" y="117"/>
                    </a:lnTo>
                    <a:lnTo>
                      <a:pt x="406" y="139"/>
                    </a:lnTo>
                    <a:lnTo>
                      <a:pt x="429" y="135"/>
                    </a:lnTo>
                    <a:lnTo>
                      <a:pt x="578" y="139"/>
                    </a:lnTo>
                    <a:lnTo>
                      <a:pt x="748" y="178"/>
                    </a:lnTo>
                    <a:lnTo>
                      <a:pt x="756" y="198"/>
                    </a:lnTo>
                    <a:lnTo>
                      <a:pt x="777" y="227"/>
                    </a:lnTo>
                    <a:lnTo>
                      <a:pt x="719" y="315"/>
                    </a:lnTo>
                    <a:lnTo>
                      <a:pt x="682" y="347"/>
                    </a:lnTo>
                    <a:lnTo>
                      <a:pt x="677" y="371"/>
                    </a:lnTo>
                    <a:lnTo>
                      <a:pt x="699" y="394"/>
                    </a:lnTo>
                    <a:lnTo>
                      <a:pt x="675" y="449"/>
                    </a:lnTo>
                    <a:lnTo>
                      <a:pt x="628" y="642"/>
                    </a:lnTo>
                    <a:lnTo>
                      <a:pt x="365" y="579"/>
                    </a:lnTo>
                    <a:lnTo>
                      <a:pt x="0" y="479"/>
                    </a:lnTo>
                    <a:lnTo>
                      <a:pt x="0" y="479"/>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9" name="Freeform 65">
                <a:extLst>
                  <a:ext uri="{FF2B5EF4-FFF2-40B4-BE49-F238E27FC236}">
                    <a16:creationId xmlns:a16="http://schemas.microsoft.com/office/drawing/2014/main" id="{B76EC7C6-C619-662F-95D5-5672F9AF09EF}"/>
                  </a:ext>
                </a:extLst>
              </p:cNvPr>
              <p:cNvSpPr>
                <a:spLocks/>
              </p:cNvSpPr>
              <p:nvPr/>
            </p:nvSpPr>
            <p:spPr bwMode="auto">
              <a:xfrm>
                <a:off x="1106488" y="1417638"/>
                <a:ext cx="47625" cy="53975"/>
              </a:xfrm>
              <a:custGeom>
                <a:avLst/>
                <a:gdLst/>
                <a:ahLst/>
                <a:cxnLst>
                  <a:cxn ang="0">
                    <a:pos x="0" y="15"/>
                  </a:cxn>
                  <a:cxn ang="0">
                    <a:pos x="23" y="0"/>
                  </a:cxn>
                  <a:cxn ang="0">
                    <a:pos x="30" y="15"/>
                  </a:cxn>
                  <a:cxn ang="0">
                    <a:pos x="25" y="34"/>
                  </a:cxn>
                  <a:cxn ang="0">
                    <a:pos x="0" y="15"/>
                  </a:cxn>
                  <a:cxn ang="0">
                    <a:pos x="0" y="15"/>
                  </a:cxn>
                  <a:cxn ang="0">
                    <a:pos x="0" y="15"/>
                  </a:cxn>
                </a:cxnLst>
                <a:rect l="0" t="0" r="r" b="b"/>
                <a:pathLst>
                  <a:path w="30" h="34">
                    <a:moveTo>
                      <a:pt x="0" y="15"/>
                    </a:moveTo>
                    <a:lnTo>
                      <a:pt x="23" y="0"/>
                    </a:lnTo>
                    <a:lnTo>
                      <a:pt x="30" y="15"/>
                    </a:lnTo>
                    <a:lnTo>
                      <a:pt x="25" y="34"/>
                    </a:lnTo>
                    <a:lnTo>
                      <a:pt x="0" y="15"/>
                    </a:lnTo>
                    <a:lnTo>
                      <a:pt x="0" y="15"/>
                    </a:lnTo>
                    <a:lnTo>
                      <a:pt x="0" y="15"/>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72" name="Group 71">
              <a:extLst>
                <a:ext uri="{FF2B5EF4-FFF2-40B4-BE49-F238E27FC236}">
                  <a16:creationId xmlns:a16="http://schemas.microsoft.com/office/drawing/2014/main" id="{9013CB15-3F75-481B-25F2-26ADA587AA8E}"/>
                </a:ext>
              </a:extLst>
            </p:cNvPr>
            <p:cNvGrpSpPr/>
            <p:nvPr/>
          </p:nvGrpSpPr>
          <p:grpSpPr>
            <a:xfrm>
              <a:off x="11629501" y="613657"/>
              <a:ext cx="210255" cy="169141"/>
              <a:chOff x="8555757" y="2319368"/>
              <a:chExt cx="996950" cy="776565"/>
            </a:xfrm>
            <a:solidFill>
              <a:schemeClr val="bg2">
                <a:lumMod val="40000"/>
                <a:lumOff val="60000"/>
              </a:schemeClr>
            </a:solidFill>
          </p:grpSpPr>
          <p:sp>
            <p:nvSpPr>
              <p:cNvPr id="92" name="Freeform 45">
                <a:extLst>
                  <a:ext uri="{FF2B5EF4-FFF2-40B4-BE49-F238E27FC236}">
                    <a16:creationId xmlns:a16="http://schemas.microsoft.com/office/drawing/2014/main" id="{DA585F09-8A54-443C-01A8-92C94EA875BC}"/>
                  </a:ext>
                </a:extLst>
              </p:cNvPr>
              <p:cNvSpPr>
                <a:spLocks/>
              </p:cNvSpPr>
              <p:nvPr/>
            </p:nvSpPr>
            <p:spPr bwMode="auto">
              <a:xfrm>
                <a:off x="8798587" y="2756208"/>
                <a:ext cx="704850" cy="339725"/>
              </a:xfrm>
              <a:custGeom>
                <a:avLst/>
                <a:gdLst/>
                <a:ahLst/>
                <a:cxnLst>
                  <a:cxn ang="0">
                    <a:pos x="0" y="63"/>
                  </a:cxn>
                  <a:cxn ang="0">
                    <a:pos x="11" y="124"/>
                  </a:cxn>
                  <a:cxn ang="0">
                    <a:pos x="45" y="87"/>
                  </a:cxn>
                  <a:cxn ang="0">
                    <a:pos x="98" y="71"/>
                  </a:cxn>
                  <a:cxn ang="0">
                    <a:pos x="108" y="56"/>
                  </a:cxn>
                  <a:cxn ang="0">
                    <a:pos x="137" y="53"/>
                  </a:cxn>
                  <a:cxn ang="0">
                    <a:pos x="174" y="82"/>
                  </a:cxn>
                  <a:cxn ang="0">
                    <a:pos x="200" y="88"/>
                  </a:cxn>
                  <a:cxn ang="0">
                    <a:pos x="247" y="132"/>
                  </a:cxn>
                  <a:cxn ang="0">
                    <a:pos x="230" y="173"/>
                  </a:cxn>
                  <a:cxn ang="0">
                    <a:pos x="237" y="192"/>
                  </a:cxn>
                  <a:cxn ang="0">
                    <a:pos x="257" y="183"/>
                  </a:cxn>
                  <a:cxn ang="0">
                    <a:pos x="276" y="183"/>
                  </a:cxn>
                  <a:cxn ang="0">
                    <a:pos x="286" y="195"/>
                  </a:cxn>
                  <a:cxn ang="0">
                    <a:pos x="308" y="195"/>
                  </a:cxn>
                  <a:cxn ang="0">
                    <a:pos x="317" y="192"/>
                  </a:cxn>
                  <a:cxn ang="0">
                    <a:pos x="301" y="154"/>
                  </a:cxn>
                  <a:cxn ang="0">
                    <a:pos x="300" y="87"/>
                  </a:cxn>
                  <a:cxn ang="0">
                    <a:pos x="281" y="77"/>
                  </a:cxn>
                  <a:cxn ang="0">
                    <a:pos x="317" y="44"/>
                  </a:cxn>
                  <a:cxn ang="0">
                    <a:pos x="318" y="26"/>
                  </a:cxn>
                  <a:cxn ang="0">
                    <a:pos x="339" y="27"/>
                  </a:cxn>
                  <a:cxn ang="0">
                    <a:pos x="313" y="70"/>
                  </a:cxn>
                  <a:cxn ang="0">
                    <a:pos x="328" y="119"/>
                  </a:cxn>
                  <a:cxn ang="0">
                    <a:pos x="335" y="134"/>
                  </a:cxn>
                  <a:cxn ang="0">
                    <a:pos x="345" y="141"/>
                  </a:cxn>
                  <a:cxn ang="0">
                    <a:pos x="325" y="139"/>
                  </a:cxn>
                  <a:cxn ang="0">
                    <a:pos x="332" y="170"/>
                  </a:cxn>
                  <a:cxn ang="0">
                    <a:pos x="367" y="192"/>
                  </a:cxn>
                  <a:cxn ang="0">
                    <a:pos x="376" y="195"/>
                  </a:cxn>
                  <a:cxn ang="0">
                    <a:pos x="386" y="195"/>
                  </a:cxn>
                  <a:cxn ang="0">
                    <a:pos x="381" y="214"/>
                  </a:cxn>
                  <a:cxn ang="0">
                    <a:pos x="425" y="192"/>
                  </a:cxn>
                  <a:cxn ang="0">
                    <a:pos x="434" y="165"/>
                  </a:cxn>
                  <a:cxn ang="0">
                    <a:pos x="444" y="136"/>
                  </a:cxn>
                  <a:cxn ang="0">
                    <a:pos x="381" y="148"/>
                  </a:cxn>
                  <a:cxn ang="0">
                    <a:pos x="340" y="0"/>
                  </a:cxn>
                  <a:cxn ang="0">
                    <a:pos x="0" y="63"/>
                  </a:cxn>
                  <a:cxn ang="0">
                    <a:pos x="0" y="63"/>
                  </a:cxn>
                  <a:cxn ang="0">
                    <a:pos x="0" y="63"/>
                  </a:cxn>
                </a:cxnLst>
                <a:rect l="0" t="0" r="r" b="b"/>
                <a:pathLst>
                  <a:path w="444" h="214">
                    <a:moveTo>
                      <a:pt x="0" y="63"/>
                    </a:moveTo>
                    <a:lnTo>
                      <a:pt x="11" y="124"/>
                    </a:lnTo>
                    <a:lnTo>
                      <a:pt x="45" y="87"/>
                    </a:lnTo>
                    <a:lnTo>
                      <a:pt x="98" y="71"/>
                    </a:lnTo>
                    <a:lnTo>
                      <a:pt x="108" y="56"/>
                    </a:lnTo>
                    <a:lnTo>
                      <a:pt x="137" y="53"/>
                    </a:lnTo>
                    <a:lnTo>
                      <a:pt x="174" y="82"/>
                    </a:lnTo>
                    <a:lnTo>
                      <a:pt x="200" y="88"/>
                    </a:lnTo>
                    <a:lnTo>
                      <a:pt x="247" y="132"/>
                    </a:lnTo>
                    <a:lnTo>
                      <a:pt x="230" y="173"/>
                    </a:lnTo>
                    <a:lnTo>
                      <a:pt x="237" y="192"/>
                    </a:lnTo>
                    <a:lnTo>
                      <a:pt x="257" y="183"/>
                    </a:lnTo>
                    <a:lnTo>
                      <a:pt x="276" y="183"/>
                    </a:lnTo>
                    <a:lnTo>
                      <a:pt x="286" y="195"/>
                    </a:lnTo>
                    <a:lnTo>
                      <a:pt x="308" y="195"/>
                    </a:lnTo>
                    <a:lnTo>
                      <a:pt x="317" y="192"/>
                    </a:lnTo>
                    <a:lnTo>
                      <a:pt x="301" y="154"/>
                    </a:lnTo>
                    <a:lnTo>
                      <a:pt x="300" y="87"/>
                    </a:lnTo>
                    <a:lnTo>
                      <a:pt x="281" y="77"/>
                    </a:lnTo>
                    <a:lnTo>
                      <a:pt x="317" y="44"/>
                    </a:lnTo>
                    <a:lnTo>
                      <a:pt x="318" y="26"/>
                    </a:lnTo>
                    <a:lnTo>
                      <a:pt x="339" y="27"/>
                    </a:lnTo>
                    <a:lnTo>
                      <a:pt x="313" y="70"/>
                    </a:lnTo>
                    <a:lnTo>
                      <a:pt x="328" y="119"/>
                    </a:lnTo>
                    <a:lnTo>
                      <a:pt x="335" y="134"/>
                    </a:lnTo>
                    <a:lnTo>
                      <a:pt x="345" y="141"/>
                    </a:lnTo>
                    <a:lnTo>
                      <a:pt x="325" y="139"/>
                    </a:lnTo>
                    <a:lnTo>
                      <a:pt x="332" y="170"/>
                    </a:lnTo>
                    <a:lnTo>
                      <a:pt x="367" y="192"/>
                    </a:lnTo>
                    <a:lnTo>
                      <a:pt x="376" y="195"/>
                    </a:lnTo>
                    <a:lnTo>
                      <a:pt x="386" y="195"/>
                    </a:lnTo>
                    <a:lnTo>
                      <a:pt x="381" y="214"/>
                    </a:lnTo>
                    <a:lnTo>
                      <a:pt x="425" y="192"/>
                    </a:lnTo>
                    <a:lnTo>
                      <a:pt x="434" y="165"/>
                    </a:lnTo>
                    <a:lnTo>
                      <a:pt x="444" y="136"/>
                    </a:lnTo>
                    <a:lnTo>
                      <a:pt x="381" y="148"/>
                    </a:lnTo>
                    <a:lnTo>
                      <a:pt x="340" y="0"/>
                    </a:lnTo>
                    <a:lnTo>
                      <a:pt x="0" y="63"/>
                    </a:lnTo>
                    <a:lnTo>
                      <a:pt x="0" y="63"/>
                    </a:lnTo>
                    <a:lnTo>
                      <a:pt x="0" y="6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3" name="Freeform 50">
                <a:extLst>
                  <a:ext uri="{FF2B5EF4-FFF2-40B4-BE49-F238E27FC236}">
                    <a16:creationId xmlns:a16="http://schemas.microsoft.com/office/drawing/2014/main" id="{A536BE61-FE24-0B72-0F46-645A6080092E}"/>
                  </a:ext>
                </a:extLst>
              </p:cNvPr>
              <p:cNvSpPr>
                <a:spLocks/>
              </p:cNvSpPr>
              <p:nvPr/>
            </p:nvSpPr>
            <p:spPr bwMode="auto">
              <a:xfrm>
                <a:off x="9338337" y="2732396"/>
                <a:ext cx="165100" cy="258763"/>
              </a:xfrm>
              <a:custGeom>
                <a:avLst/>
                <a:gdLst/>
                <a:ahLst/>
                <a:cxnLst>
                  <a:cxn ang="0">
                    <a:pos x="0" y="15"/>
                  </a:cxn>
                  <a:cxn ang="0">
                    <a:pos x="14" y="0"/>
                  </a:cxn>
                  <a:cxn ang="0">
                    <a:pos x="34" y="0"/>
                  </a:cxn>
                  <a:cxn ang="0">
                    <a:pos x="27" y="15"/>
                  </a:cxn>
                  <a:cxn ang="0">
                    <a:pos x="22" y="22"/>
                  </a:cxn>
                  <a:cxn ang="0">
                    <a:pos x="26" y="41"/>
                  </a:cxn>
                  <a:cxn ang="0">
                    <a:pos x="51" y="66"/>
                  </a:cxn>
                  <a:cxn ang="0">
                    <a:pos x="55" y="85"/>
                  </a:cxn>
                  <a:cxn ang="0">
                    <a:pos x="75" y="108"/>
                  </a:cxn>
                  <a:cxn ang="0">
                    <a:pos x="92" y="114"/>
                  </a:cxn>
                  <a:cxn ang="0">
                    <a:pos x="99" y="129"/>
                  </a:cxn>
                  <a:cxn ang="0">
                    <a:pos x="85" y="141"/>
                  </a:cxn>
                  <a:cxn ang="0">
                    <a:pos x="99" y="139"/>
                  </a:cxn>
                  <a:cxn ang="0">
                    <a:pos x="104" y="151"/>
                  </a:cxn>
                  <a:cxn ang="0">
                    <a:pos x="41" y="163"/>
                  </a:cxn>
                  <a:cxn ang="0">
                    <a:pos x="0" y="15"/>
                  </a:cxn>
                  <a:cxn ang="0">
                    <a:pos x="0" y="15"/>
                  </a:cxn>
                </a:cxnLst>
                <a:rect l="0" t="0" r="r" b="b"/>
                <a:pathLst>
                  <a:path w="104" h="163">
                    <a:moveTo>
                      <a:pt x="0" y="15"/>
                    </a:moveTo>
                    <a:lnTo>
                      <a:pt x="14" y="0"/>
                    </a:lnTo>
                    <a:lnTo>
                      <a:pt x="34" y="0"/>
                    </a:lnTo>
                    <a:lnTo>
                      <a:pt x="27" y="15"/>
                    </a:lnTo>
                    <a:lnTo>
                      <a:pt x="22" y="22"/>
                    </a:lnTo>
                    <a:lnTo>
                      <a:pt x="26" y="41"/>
                    </a:lnTo>
                    <a:lnTo>
                      <a:pt x="51" y="66"/>
                    </a:lnTo>
                    <a:lnTo>
                      <a:pt x="55" y="85"/>
                    </a:lnTo>
                    <a:lnTo>
                      <a:pt x="75" y="108"/>
                    </a:lnTo>
                    <a:lnTo>
                      <a:pt x="92" y="114"/>
                    </a:lnTo>
                    <a:lnTo>
                      <a:pt x="99" y="129"/>
                    </a:lnTo>
                    <a:lnTo>
                      <a:pt x="85" y="141"/>
                    </a:lnTo>
                    <a:lnTo>
                      <a:pt x="99" y="139"/>
                    </a:lnTo>
                    <a:lnTo>
                      <a:pt x="104" y="151"/>
                    </a:lnTo>
                    <a:lnTo>
                      <a:pt x="41" y="163"/>
                    </a:lnTo>
                    <a:lnTo>
                      <a:pt x="0" y="15"/>
                    </a:lnTo>
                    <a:lnTo>
                      <a:pt x="0" y="15"/>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4" name="Freeform 54">
                <a:extLst>
                  <a:ext uri="{FF2B5EF4-FFF2-40B4-BE49-F238E27FC236}">
                    <a16:creationId xmlns:a16="http://schemas.microsoft.com/office/drawing/2014/main" id="{ECC13D13-A857-C108-D1C8-1D5E8D767AE0}"/>
                  </a:ext>
                </a:extLst>
              </p:cNvPr>
              <p:cNvSpPr>
                <a:spLocks/>
              </p:cNvSpPr>
              <p:nvPr/>
            </p:nvSpPr>
            <p:spPr bwMode="auto">
              <a:xfrm>
                <a:off x="9521359" y="2472273"/>
                <a:ext cx="26988" cy="38100"/>
              </a:xfrm>
              <a:custGeom>
                <a:avLst/>
                <a:gdLst/>
                <a:ahLst/>
                <a:cxnLst>
                  <a:cxn ang="0">
                    <a:pos x="0" y="24"/>
                  </a:cxn>
                  <a:cxn ang="0">
                    <a:pos x="3" y="7"/>
                  </a:cxn>
                  <a:cxn ang="0">
                    <a:pos x="12" y="0"/>
                  </a:cxn>
                  <a:cxn ang="0">
                    <a:pos x="17" y="5"/>
                  </a:cxn>
                  <a:cxn ang="0">
                    <a:pos x="0" y="24"/>
                  </a:cxn>
                  <a:cxn ang="0">
                    <a:pos x="0" y="24"/>
                  </a:cxn>
                  <a:cxn ang="0">
                    <a:pos x="0" y="24"/>
                  </a:cxn>
                </a:cxnLst>
                <a:rect l="0" t="0" r="r" b="b"/>
                <a:pathLst>
                  <a:path w="17" h="24">
                    <a:moveTo>
                      <a:pt x="0" y="24"/>
                    </a:moveTo>
                    <a:lnTo>
                      <a:pt x="3" y="7"/>
                    </a:lnTo>
                    <a:lnTo>
                      <a:pt x="12" y="0"/>
                    </a:lnTo>
                    <a:lnTo>
                      <a:pt x="17" y="5"/>
                    </a:lnTo>
                    <a:lnTo>
                      <a:pt x="0" y="24"/>
                    </a:lnTo>
                    <a:lnTo>
                      <a:pt x="0" y="24"/>
                    </a:lnTo>
                    <a:lnTo>
                      <a:pt x="0" y="24"/>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5" name="Freeform 51">
                <a:extLst>
                  <a:ext uri="{FF2B5EF4-FFF2-40B4-BE49-F238E27FC236}">
                    <a16:creationId xmlns:a16="http://schemas.microsoft.com/office/drawing/2014/main" id="{B5ACC4A6-9E50-0D77-105C-0E14E74F38D5}"/>
                  </a:ext>
                </a:extLst>
              </p:cNvPr>
              <p:cNvSpPr>
                <a:spLocks/>
              </p:cNvSpPr>
              <p:nvPr/>
            </p:nvSpPr>
            <p:spPr bwMode="auto">
              <a:xfrm>
                <a:off x="8555757" y="2319368"/>
                <a:ext cx="896938" cy="561975"/>
              </a:xfrm>
              <a:custGeom>
                <a:avLst/>
                <a:gdLst/>
                <a:ahLst/>
                <a:cxnLst>
                  <a:cxn ang="0">
                    <a:pos x="44" y="354"/>
                  </a:cxn>
                  <a:cxn ang="0">
                    <a:pos x="138" y="337"/>
                  </a:cxn>
                  <a:cxn ang="0">
                    <a:pos x="478" y="274"/>
                  </a:cxn>
                  <a:cxn ang="0">
                    <a:pos x="492" y="259"/>
                  </a:cxn>
                  <a:cxn ang="0">
                    <a:pos x="512" y="259"/>
                  </a:cxn>
                  <a:cxn ang="0">
                    <a:pos x="534" y="244"/>
                  </a:cxn>
                  <a:cxn ang="0">
                    <a:pos x="565" y="203"/>
                  </a:cxn>
                  <a:cxn ang="0">
                    <a:pos x="511" y="159"/>
                  </a:cxn>
                  <a:cxn ang="0">
                    <a:pos x="509" y="118"/>
                  </a:cxn>
                  <a:cxn ang="0">
                    <a:pos x="534" y="61"/>
                  </a:cxn>
                  <a:cxn ang="0">
                    <a:pos x="497" y="40"/>
                  </a:cxn>
                  <a:cxn ang="0">
                    <a:pos x="456" y="0"/>
                  </a:cxn>
                  <a:cxn ang="0">
                    <a:pos x="80" y="69"/>
                  </a:cxn>
                  <a:cxn ang="0">
                    <a:pos x="61" y="40"/>
                  </a:cxn>
                  <a:cxn ang="0">
                    <a:pos x="0" y="86"/>
                  </a:cxn>
                  <a:cxn ang="0">
                    <a:pos x="44" y="354"/>
                  </a:cxn>
                  <a:cxn ang="0">
                    <a:pos x="44" y="354"/>
                  </a:cxn>
                </a:cxnLst>
                <a:rect l="0" t="0" r="r" b="b"/>
                <a:pathLst>
                  <a:path w="565" h="354">
                    <a:moveTo>
                      <a:pt x="44" y="354"/>
                    </a:moveTo>
                    <a:lnTo>
                      <a:pt x="138" y="337"/>
                    </a:lnTo>
                    <a:lnTo>
                      <a:pt x="478" y="274"/>
                    </a:lnTo>
                    <a:lnTo>
                      <a:pt x="492" y="259"/>
                    </a:lnTo>
                    <a:lnTo>
                      <a:pt x="512" y="259"/>
                    </a:lnTo>
                    <a:lnTo>
                      <a:pt x="534" y="244"/>
                    </a:lnTo>
                    <a:lnTo>
                      <a:pt x="565" y="203"/>
                    </a:lnTo>
                    <a:lnTo>
                      <a:pt x="511" y="159"/>
                    </a:lnTo>
                    <a:lnTo>
                      <a:pt x="509" y="118"/>
                    </a:lnTo>
                    <a:lnTo>
                      <a:pt x="534" y="61"/>
                    </a:lnTo>
                    <a:lnTo>
                      <a:pt x="497" y="40"/>
                    </a:lnTo>
                    <a:lnTo>
                      <a:pt x="456" y="0"/>
                    </a:lnTo>
                    <a:lnTo>
                      <a:pt x="80" y="69"/>
                    </a:lnTo>
                    <a:lnTo>
                      <a:pt x="61" y="40"/>
                    </a:lnTo>
                    <a:lnTo>
                      <a:pt x="0" y="86"/>
                    </a:lnTo>
                    <a:lnTo>
                      <a:pt x="44" y="354"/>
                    </a:lnTo>
                    <a:lnTo>
                      <a:pt x="44" y="354"/>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6" name="Freeform 52">
                <a:extLst>
                  <a:ext uri="{FF2B5EF4-FFF2-40B4-BE49-F238E27FC236}">
                    <a16:creationId xmlns:a16="http://schemas.microsoft.com/office/drawing/2014/main" id="{0F9090E7-90B0-783D-F944-13AFA8F3E7B7}"/>
                  </a:ext>
                </a:extLst>
              </p:cNvPr>
              <p:cNvSpPr>
                <a:spLocks/>
              </p:cNvSpPr>
              <p:nvPr/>
            </p:nvSpPr>
            <p:spPr bwMode="auto">
              <a:xfrm>
                <a:off x="9357444" y="2416206"/>
                <a:ext cx="195263" cy="460375"/>
              </a:xfrm>
              <a:custGeom>
                <a:avLst/>
                <a:gdLst/>
                <a:ahLst/>
                <a:cxnLst>
                  <a:cxn ang="0">
                    <a:pos x="7" y="198"/>
                  </a:cxn>
                  <a:cxn ang="0">
                    <a:pos x="29" y="183"/>
                  </a:cxn>
                  <a:cxn ang="0">
                    <a:pos x="60" y="142"/>
                  </a:cxn>
                  <a:cxn ang="0">
                    <a:pos x="6" y="98"/>
                  </a:cxn>
                  <a:cxn ang="0">
                    <a:pos x="4" y="57"/>
                  </a:cxn>
                  <a:cxn ang="0">
                    <a:pos x="29" y="0"/>
                  </a:cxn>
                  <a:cxn ang="0">
                    <a:pos x="112" y="27"/>
                  </a:cxn>
                  <a:cxn ang="0">
                    <a:pos x="112" y="39"/>
                  </a:cxn>
                  <a:cxn ang="0">
                    <a:pos x="104" y="71"/>
                  </a:cxn>
                  <a:cxn ang="0">
                    <a:pos x="95" y="78"/>
                  </a:cxn>
                  <a:cxn ang="0">
                    <a:pos x="92" y="95"/>
                  </a:cxn>
                  <a:cxn ang="0">
                    <a:pos x="102" y="100"/>
                  </a:cxn>
                  <a:cxn ang="0">
                    <a:pos x="123" y="95"/>
                  </a:cxn>
                  <a:cxn ang="0">
                    <a:pos x="123" y="144"/>
                  </a:cxn>
                  <a:cxn ang="0">
                    <a:pos x="123" y="174"/>
                  </a:cxn>
                  <a:cxn ang="0">
                    <a:pos x="123" y="191"/>
                  </a:cxn>
                  <a:cxn ang="0">
                    <a:pos x="116" y="206"/>
                  </a:cxn>
                  <a:cxn ang="0">
                    <a:pos x="107" y="206"/>
                  </a:cxn>
                  <a:cxn ang="0">
                    <a:pos x="111" y="222"/>
                  </a:cxn>
                  <a:cxn ang="0">
                    <a:pos x="80" y="290"/>
                  </a:cxn>
                  <a:cxn ang="0">
                    <a:pos x="72" y="290"/>
                  </a:cxn>
                  <a:cxn ang="0">
                    <a:pos x="70" y="264"/>
                  </a:cxn>
                  <a:cxn ang="0">
                    <a:pos x="48" y="264"/>
                  </a:cxn>
                  <a:cxn ang="0">
                    <a:pos x="6" y="237"/>
                  </a:cxn>
                  <a:cxn ang="0">
                    <a:pos x="0" y="213"/>
                  </a:cxn>
                  <a:cxn ang="0">
                    <a:pos x="7" y="198"/>
                  </a:cxn>
                  <a:cxn ang="0">
                    <a:pos x="7" y="198"/>
                  </a:cxn>
                </a:cxnLst>
                <a:rect l="0" t="0" r="r" b="b"/>
                <a:pathLst>
                  <a:path w="123" h="290">
                    <a:moveTo>
                      <a:pt x="7" y="198"/>
                    </a:moveTo>
                    <a:lnTo>
                      <a:pt x="29" y="183"/>
                    </a:lnTo>
                    <a:lnTo>
                      <a:pt x="60" y="142"/>
                    </a:lnTo>
                    <a:lnTo>
                      <a:pt x="6" y="98"/>
                    </a:lnTo>
                    <a:lnTo>
                      <a:pt x="4" y="57"/>
                    </a:lnTo>
                    <a:lnTo>
                      <a:pt x="29" y="0"/>
                    </a:lnTo>
                    <a:lnTo>
                      <a:pt x="112" y="27"/>
                    </a:lnTo>
                    <a:lnTo>
                      <a:pt x="112" y="39"/>
                    </a:lnTo>
                    <a:lnTo>
                      <a:pt x="104" y="71"/>
                    </a:lnTo>
                    <a:lnTo>
                      <a:pt x="95" y="78"/>
                    </a:lnTo>
                    <a:lnTo>
                      <a:pt x="92" y="95"/>
                    </a:lnTo>
                    <a:lnTo>
                      <a:pt x="102" y="100"/>
                    </a:lnTo>
                    <a:lnTo>
                      <a:pt x="123" y="95"/>
                    </a:lnTo>
                    <a:lnTo>
                      <a:pt x="123" y="144"/>
                    </a:lnTo>
                    <a:lnTo>
                      <a:pt x="123" y="174"/>
                    </a:lnTo>
                    <a:lnTo>
                      <a:pt x="123" y="191"/>
                    </a:lnTo>
                    <a:lnTo>
                      <a:pt x="116" y="206"/>
                    </a:lnTo>
                    <a:lnTo>
                      <a:pt x="107" y="206"/>
                    </a:lnTo>
                    <a:lnTo>
                      <a:pt x="111" y="222"/>
                    </a:lnTo>
                    <a:lnTo>
                      <a:pt x="80" y="290"/>
                    </a:lnTo>
                    <a:lnTo>
                      <a:pt x="72" y="290"/>
                    </a:lnTo>
                    <a:lnTo>
                      <a:pt x="70" y="264"/>
                    </a:lnTo>
                    <a:lnTo>
                      <a:pt x="48" y="264"/>
                    </a:lnTo>
                    <a:lnTo>
                      <a:pt x="6" y="237"/>
                    </a:lnTo>
                    <a:lnTo>
                      <a:pt x="0" y="213"/>
                    </a:lnTo>
                    <a:lnTo>
                      <a:pt x="7" y="198"/>
                    </a:lnTo>
                    <a:lnTo>
                      <a:pt x="7" y="198"/>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73" name="Group 72">
              <a:extLst>
                <a:ext uri="{FF2B5EF4-FFF2-40B4-BE49-F238E27FC236}">
                  <a16:creationId xmlns:a16="http://schemas.microsoft.com/office/drawing/2014/main" id="{EDD4C419-F765-AC51-6512-3D95D1F1F727}"/>
                </a:ext>
              </a:extLst>
            </p:cNvPr>
            <p:cNvGrpSpPr/>
            <p:nvPr/>
          </p:nvGrpSpPr>
          <p:grpSpPr>
            <a:xfrm>
              <a:off x="11268059" y="931925"/>
              <a:ext cx="370625" cy="291694"/>
              <a:chOff x="6869613" y="3806174"/>
              <a:chExt cx="1757362" cy="1339234"/>
            </a:xfrm>
            <a:solidFill>
              <a:schemeClr val="bg2">
                <a:lumMod val="40000"/>
                <a:lumOff val="60000"/>
              </a:schemeClr>
            </a:solidFill>
          </p:grpSpPr>
          <p:sp>
            <p:nvSpPr>
              <p:cNvPr id="88" name="Freeform 35">
                <a:extLst>
                  <a:ext uri="{FF2B5EF4-FFF2-40B4-BE49-F238E27FC236}">
                    <a16:creationId xmlns:a16="http://schemas.microsoft.com/office/drawing/2014/main" id="{C0778261-1146-984B-39B5-DB06B736FD24}"/>
                  </a:ext>
                </a:extLst>
              </p:cNvPr>
              <p:cNvSpPr>
                <a:spLocks/>
              </p:cNvSpPr>
              <p:nvPr/>
            </p:nvSpPr>
            <p:spPr bwMode="auto">
              <a:xfrm>
                <a:off x="7053763" y="3806174"/>
                <a:ext cx="1319213" cy="436563"/>
              </a:xfrm>
              <a:custGeom>
                <a:avLst/>
                <a:gdLst/>
                <a:ahLst/>
                <a:cxnLst>
                  <a:cxn ang="0">
                    <a:pos x="16" y="226"/>
                  </a:cxn>
                  <a:cxn ang="0">
                    <a:pos x="11" y="222"/>
                  </a:cxn>
                  <a:cxn ang="0">
                    <a:pos x="34" y="204"/>
                  </a:cxn>
                  <a:cxn ang="0">
                    <a:pos x="56" y="161"/>
                  </a:cxn>
                  <a:cxn ang="0">
                    <a:pos x="50" y="151"/>
                  </a:cxn>
                  <a:cxn ang="0">
                    <a:pos x="61" y="131"/>
                  </a:cxn>
                  <a:cxn ang="0">
                    <a:pos x="61" y="107"/>
                  </a:cxn>
                  <a:cxn ang="0">
                    <a:pos x="77" y="90"/>
                  </a:cxn>
                  <a:cxn ang="0">
                    <a:pos x="207" y="80"/>
                  </a:cxn>
                  <a:cxn ang="0">
                    <a:pos x="206" y="60"/>
                  </a:cxn>
                  <a:cxn ang="0">
                    <a:pos x="248" y="61"/>
                  </a:cxn>
                  <a:cxn ang="0">
                    <a:pos x="638" y="26"/>
                  </a:cxn>
                  <a:cxn ang="0">
                    <a:pos x="831" y="0"/>
                  </a:cxn>
                  <a:cxn ang="0">
                    <a:pos x="797" y="66"/>
                  </a:cxn>
                  <a:cxn ang="0">
                    <a:pos x="743" y="78"/>
                  </a:cxn>
                  <a:cxn ang="0">
                    <a:pos x="719" y="110"/>
                  </a:cxn>
                  <a:cxn ang="0">
                    <a:pos x="624" y="166"/>
                  </a:cxn>
                  <a:cxn ang="0">
                    <a:pos x="619" y="187"/>
                  </a:cxn>
                  <a:cxn ang="0">
                    <a:pos x="595" y="199"/>
                  </a:cxn>
                  <a:cxn ang="0">
                    <a:pos x="595" y="226"/>
                  </a:cxn>
                  <a:cxn ang="0">
                    <a:pos x="467" y="239"/>
                  </a:cxn>
                  <a:cxn ang="0">
                    <a:pos x="209" y="263"/>
                  </a:cxn>
                  <a:cxn ang="0">
                    <a:pos x="0" y="275"/>
                  </a:cxn>
                  <a:cxn ang="0">
                    <a:pos x="16" y="226"/>
                  </a:cxn>
                  <a:cxn ang="0">
                    <a:pos x="16" y="226"/>
                  </a:cxn>
                </a:cxnLst>
                <a:rect l="0" t="0" r="r" b="b"/>
                <a:pathLst>
                  <a:path w="831" h="275">
                    <a:moveTo>
                      <a:pt x="16" y="226"/>
                    </a:moveTo>
                    <a:lnTo>
                      <a:pt x="11" y="222"/>
                    </a:lnTo>
                    <a:lnTo>
                      <a:pt x="34" y="204"/>
                    </a:lnTo>
                    <a:lnTo>
                      <a:pt x="56" y="161"/>
                    </a:lnTo>
                    <a:lnTo>
                      <a:pt x="50" y="151"/>
                    </a:lnTo>
                    <a:lnTo>
                      <a:pt x="61" y="131"/>
                    </a:lnTo>
                    <a:lnTo>
                      <a:pt x="61" y="107"/>
                    </a:lnTo>
                    <a:lnTo>
                      <a:pt x="77" y="90"/>
                    </a:lnTo>
                    <a:lnTo>
                      <a:pt x="207" y="80"/>
                    </a:lnTo>
                    <a:lnTo>
                      <a:pt x="206" y="60"/>
                    </a:lnTo>
                    <a:lnTo>
                      <a:pt x="248" y="61"/>
                    </a:lnTo>
                    <a:lnTo>
                      <a:pt x="638" y="26"/>
                    </a:lnTo>
                    <a:lnTo>
                      <a:pt x="831" y="0"/>
                    </a:lnTo>
                    <a:lnTo>
                      <a:pt x="797" y="66"/>
                    </a:lnTo>
                    <a:lnTo>
                      <a:pt x="743" y="78"/>
                    </a:lnTo>
                    <a:lnTo>
                      <a:pt x="719" y="110"/>
                    </a:lnTo>
                    <a:lnTo>
                      <a:pt x="624" y="166"/>
                    </a:lnTo>
                    <a:lnTo>
                      <a:pt x="619" y="187"/>
                    </a:lnTo>
                    <a:lnTo>
                      <a:pt x="595" y="199"/>
                    </a:lnTo>
                    <a:lnTo>
                      <a:pt x="595" y="226"/>
                    </a:lnTo>
                    <a:lnTo>
                      <a:pt x="467" y="239"/>
                    </a:lnTo>
                    <a:lnTo>
                      <a:pt x="209" y="263"/>
                    </a:lnTo>
                    <a:lnTo>
                      <a:pt x="0" y="275"/>
                    </a:lnTo>
                    <a:lnTo>
                      <a:pt x="16" y="226"/>
                    </a:lnTo>
                    <a:lnTo>
                      <a:pt x="16" y="226"/>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89" name="Freeform 36">
                <a:extLst>
                  <a:ext uri="{FF2B5EF4-FFF2-40B4-BE49-F238E27FC236}">
                    <a16:creationId xmlns:a16="http://schemas.microsoft.com/office/drawing/2014/main" id="{E99068AE-4F96-1D23-684F-3BEF7FA11AFF}"/>
                  </a:ext>
                </a:extLst>
              </p:cNvPr>
              <p:cNvSpPr>
                <a:spLocks/>
              </p:cNvSpPr>
              <p:nvPr/>
            </p:nvSpPr>
            <p:spPr bwMode="auto">
              <a:xfrm>
                <a:off x="6869613" y="4219895"/>
                <a:ext cx="549275" cy="925513"/>
              </a:xfrm>
              <a:custGeom>
                <a:avLst/>
                <a:gdLst/>
                <a:ahLst/>
                <a:cxnLst>
                  <a:cxn ang="0">
                    <a:pos x="24" y="407"/>
                  </a:cxn>
                  <a:cxn ang="0">
                    <a:pos x="57" y="361"/>
                  </a:cxn>
                  <a:cxn ang="0">
                    <a:pos x="46" y="349"/>
                  </a:cxn>
                  <a:cxn ang="0">
                    <a:pos x="34" y="256"/>
                  </a:cxn>
                  <a:cxn ang="0">
                    <a:pos x="27" y="191"/>
                  </a:cxn>
                  <a:cxn ang="0">
                    <a:pos x="52" y="120"/>
                  </a:cxn>
                  <a:cxn ang="0">
                    <a:pos x="90" y="69"/>
                  </a:cxn>
                  <a:cxn ang="0">
                    <a:pos x="86" y="56"/>
                  </a:cxn>
                  <a:cxn ang="0">
                    <a:pos x="113" y="12"/>
                  </a:cxn>
                  <a:cxn ang="0">
                    <a:pos x="322" y="0"/>
                  </a:cxn>
                  <a:cxn ang="0">
                    <a:pos x="332" y="10"/>
                  </a:cxn>
                  <a:cxn ang="0">
                    <a:pos x="322" y="373"/>
                  </a:cxn>
                  <a:cxn ang="0">
                    <a:pos x="346" y="547"/>
                  </a:cxn>
                  <a:cxn ang="0">
                    <a:pos x="337" y="556"/>
                  </a:cxn>
                  <a:cxn ang="0">
                    <a:pos x="291" y="546"/>
                  </a:cxn>
                  <a:cxn ang="0">
                    <a:pos x="225" y="583"/>
                  </a:cxn>
                  <a:cxn ang="0">
                    <a:pos x="191" y="527"/>
                  </a:cxn>
                  <a:cxn ang="0">
                    <a:pos x="196" y="486"/>
                  </a:cxn>
                  <a:cxn ang="0">
                    <a:pos x="0" y="495"/>
                  </a:cxn>
                  <a:cxn ang="0">
                    <a:pos x="24" y="407"/>
                  </a:cxn>
                  <a:cxn ang="0">
                    <a:pos x="24" y="407"/>
                  </a:cxn>
                </a:cxnLst>
                <a:rect l="0" t="0" r="r" b="b"/>
                <a:pathLst>
                  <a:path w="346" h="583">
                    <a:moveTo>
                      <a:pt x="24" y="407"/>
                    </a:moveTo>
                    <a:lnTo>
                      <a:pt x="57" y="361"/>
                    </a:lnTo>
                    <a:lnTo>
                      <a:pt x="46" y="349"/>
                    </a:lnTo>
                    <a:lnTo>
                      <a:pt x="34" y="256"/>
                    </a:lnTo>
                    <a:lnTo>
                      <a:pt x="27" y="191"/>
                    </a:lnTo>
                    <a:lnTo>
                      <a:pt x="52" y="120"/>
                    </a:lnTo>
                    <a:lnTo>
                      <a:pt x="90" y="69"/>
                    </a:lnTo>
                    <a:lnTo>
                      <a:pt x="86" y="56"/>
                    </a:lnTo>
                    <a:lnTo>
                      <a:pt x="113" y="12"/>
                    </a:lnTo>
                    <a:lnTo>
                      <a:pt x="322" y="0"/>
                    </a:lnTo>
                    <a:lnTo>
                      <a:pt x="332" y="10"/>
                    </a:lnTo>
                    <a:lnTo>
                      <a:pt x="322" y="373"/>
                    </a:lnTo>
                    <a:lnTo>
                      <a:pt x="346" y="547"/>
                    </a:lnTo>
                    <a:lnTo>
                      <a:pt x="337" y="556"/>
                    </a:lnTo>
                    <a:lnTo>
                      <a:pt x="291" y="546"/>
                    </a:lnTo>
                    <a:lnTo>
                      <a:pt x="225" y="583"/>
                    </a:lnTo>
                    <a:lnTo>
                      <a:pt x="191" y="527"/>
                    </a:lnTo>
                    <a:lnTo>
                      <a:pt x="196" y="486"/>
                    </a:lnTo>
                    <a:lnTo>
                      <a:pt x="0" y="495"/>
                    </a:lnTo>
                    <a:lnTo>
                      <a:pt x="24" y="407"/>
                    </a:lnTo>
                    <a:lnTo>
                      <a:pt x="24" y="407"/>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0" name="Freeform 37">
                <a:extLst>
                  <a:ext uri="{FF2B5EF4-FFF2-40B4-BE49-F238E27FC236}">
                    <a16:creationId xmlns:a16="http://schemas.microsoft.com/office/drawing/2014/main" id="{C3ECAD9B-CA5F-7807-6716-AF5D5E6F07FF}"/>
                  </a:ext>
                </a:extLst>
              </p:cNvPr>
              <p:cNvSpPr>
                <a:spLocks/>
              </p:cNvSpPr>
              <p:nvPr/>
            </p:nvSpPr>
            <p:spPr bwMode="auto">
              <a:xfrm>
                <a:off x="7385550" y="4185587"/>
                <a:ext cx="588963" cy="936625"/>
              </a:xfrm>
              <a:custGeom>
                <a:avLst/>
                <a:gdLst/>
                <a:ahLst/>
                <a:cxnLst>
                  <a:cxn ang="0">
                    <a:pos x="10" y="34"/>
                  </a:cxn>
                  <a:cxn ang="0">
                    <a:pos x="0" y="397"/>
                  </a:cxn>
                  <a:cxn ang="0">
                    <a:pos x="24" y="571"/>
                  </a:cxn>
                  <a:cxn ang="0">
                    <a:pos x="49" y="578"/>
                  </a:cxn>
                  <a:cxn ang="0">
                    <a:pos x="71" y="565"/>
                  </a:cxn>
                  <a:cxn ang="0">
                    <a:pos x="86" y="578"/>
                  </a:cxn>
                  <a:cxn ang="0">
                    <a:pos x="64" y="590"/>
                  </a:cxn>
                  <a:cxn ang="0">
                    <a:pos x="117" y="576"/>
                  </a:cxn>
                  <a:cxn ang="0">
                    <a:pos x="127" y="559"/>
                  </a:cxn>
                  <a:cxn ang="0">
                    <a:pos x="120" y="551"/>
                  </a:cxn>
                  <a:cxn ang="0">
                    <a:pos x="124" y="536"/>
                  </a:cxn>
                  <a:cxn ang="0">
                    <a:pos x="98" y="514"/>
                  </a:cxn>
                  <a:cxn ang="0">
                    <a:pos x="100" y="493"/>
                  </a:cxn>
                  <a:cxn ang="0">
                    <a:pos x="371" y="470"/>
                  </a:cxn>
                  <a:cxn ang="0">
                    <a:pos x="347" y="378"/>
                  </a:cxn>
                  <a:cxn ang="0">
                    <a:pos x="363" y="322"/>
                  </a:cxn>
                  <a:cxn ang="0">
                    <a:pos x="327" y="249"/>
                  </a:cxn>
                  <a:cxn ang="0">
                    <a:pos x="258" y="0"/>
                  </a:cxn>
                  <a:cxn ang="0">
                    <a:pos x="0" y="24"/>
                  </a:cxn>
                  <a:cxn ang="0">
                    <a:pos x="10" y="34"/>
                  </a:cxn>
                  <a:cxn ang="0">
                    <a:pos x="10" y="34"/>
                  </a:cxn>
                </a:cxnLst>
                <a:rect l="0" t="0" r="r" b="b"/>
                <a:pathLst>
                  <a:path w="371" h="590">
                    <a:moveTo>
                      <a:pt x="10" y="34"/>
                    </a:moveTo>
                    <a:lnTo>
                      <a:pt x="0" y="397"/>
                    </a:lnTo>
                    <a:lnTo>
                      <a:pt x="24" y="571"/>
                    </a:lnTo>
                    <a:lnTo>
                      <a:pt x="49" y="578"/>
                    </a:lnTo>
                    <a:lnTo>
                      <a:pt x="71" y="565"/>
                    </a:lnTo>
                    <a:lnTo>
                      <a:pt x="86" y="578"/>
                    </a:lnTo>
                    <a:lnTo>
                      <a:pt x="64" y="590"/>
                    </a:lnTo>
                    <a:lnTo>
                      <a:pt x="117" y="576"/>
                    </a:lnTo>
                    <a:lnTo>
                      <a:pt x="127" y="559"/>
                    </a:lnTo>
                    <a:lnTo>
                      <a:pt x="120" y="551"/>
                    </a:lnTo>
                    <a:lnTo>
                      <a:pt x="124" y="536"/>
                    </a:lnTo>
                    <a:lnTo>
                      <a:pt x="98" y="514"/>
                    </a:lnTo>
                    <a:lnTo>
                      <a:pt x="100" y="493"/>
                    </a:lnTo>
                    <a:lnTo>
                      <a:pt x="371" y="470"/>
                    </a:lnTo>
                    <a:lnTo>
                      <a:pt x="347" y="378"/>
                    </a:lnTo>
                    <a:lnTo>
                      <a:pt x="363" y="322"/>
                    </a:lnTo>
                    <a:lnTo>
                      <a:pt x="327" y="249"/>
                    </a:lnTo>
                    <a:lnTo>
                      <a:pt x="258" y="0"/>
                    </a:lnTo>
                    <a:lnTo>
                      <a:pt x="0" y="24"/>
                    </a:lnTo>
                    <a:lnTo>
                      <a:pt x="10" y="34"/>
                    </a:lnTo>
                    <a:lnTo>
                      <a:pt x="10" y="34"/>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91" name="Freeform 38">
                <a:extLst>
                  <a:ext uri="{FF2B5EF4-FFF2-40B4-BE49-F238E27FC236}">
                    <a16:creationId xmlns:a16="http://schemas.microsoft.com/office/drawing/2014/main" id="{E3F05000-12EC-02F1-F068-F91308540CA4}"/>
                  </a:ext>
                </a:extLst>
              </p:cNvPr>
              <p:cNvSpPr>
                <a:spLocks/>
              </p:cNvSpPr>
              <p:nvPr/>
            </p:nvSpPr>
            <p:spPr bwMode="auto">
              <a:xfrm>
                <a:off x="7795125" y="4139549"/>
                <a:ext cx="831850" cy="850900"/>
              </a:xfrm>
              <a:custGeom>
                <a:avLst/>
                <a:gdLst/>
                <a:ahLst/>
                <a:cxnLst>
                  <a:cxn ang="0">
                    <a:pos x="69" y="278"/>
                  </a:cxn>
                  <a:cxn ang="0">
                    <a:pos x="105" y="351"/>
                  </a:cxn>
                  <a:cxn ang="0">
                    <a:pos x="89" y="407"/>
                  </a:cxn>
                  <a:cxn ang="0">
                    <a:pos x="113" y="499"/>
                  </a:cxn>
                  <a:cxn ang="0">
                    <a:pos x="132" y="531"/>
                  </a:cxn>
                  <a:cxn ang="0">
                    <a:pos x="413" y="514"/>
                  </a:cxn>
                  <a:cxn ang="0">
                    <a:pos x="417" y="534"/>
                  </a:cxn>
                  <a:cxn ang="0">
                    <a:pos x="434" y="536"/>
                  </a:cxn>
                  <a:cxn ang="0">
                    <a:pos x="427" y="492"/>
                  </a:cxn>
                  <a:cxn ang="0">
                    <a:pos x="439" y="480"/>
                  </a:cxn>
                  <a:cxn ang="0">
                    <a:pos x="479" y="487"/>
                  </a:cxn>
                  <a:cxn ang="0">
                    <a:pos x="486" y="456"/>
                  </a:cxn>
                  <a:cxn ang="0">
                    <a:pos x="481" y="414"/>
                  </a:cxn>
                  <a:cxn ang="0">
                    <a:pos x="498" y="402"/>
                  </a:cxn>
                  <a:cxn ang="0">
                    <a:pos x="524" y="321"/>
                  </a:cxn>
                  <a:cxn ang="0">
                    <a:pos x="505" y="317"/>
                  </a:cxn>
                  <a:cxn ang="0">
                    <a:pos x="437" y="212"/>
                  </a:cxn>
                  <a:cxn ang="0">
                    <a:pos x="291" y="80"/>
                  </a:cxn>
                  <a:cxn ang="0">
                    <a:pos x="227" y="39"/>
                  </a:cxn>
                  <a:cxn ang="0">
                    <a:pos x="247" y="0"/>
                  </a:cxn>
                  <a:cxn ang="0">
                    <a:pos x="128" y="16"/>
                  </a:cxn>
                  <a:cxn ang="0">
                    <a:pos x="0" y="29"/>
                  </a:cxn>
                  <a:cxn ang="0">
                    <a:pos x="69" y="278"/>
                  </a:cxn>
                  <a:cxn ang="0">
                    <a:pos x="69" y="278"/>
                  </a:cxn>
                </a:cxnLst>
                <a:rect l="0" t="0" r="r" b="b"/>
                <a:pathLst>
                  <a:path w="524" h="536">
                    <a:moveTo>
                      <a:pt x="69" y="278"/>
                    </a:moveTo>
                    <a:lnTo>
                      <a:pt x="105" y="351"/>
                    </a:lnTo>
                    <a:lnTo>
                      <a:pt x="89" y="407"/>
                    </a:lnTo>
                    <a:lnTo>
                      <a:pt x="113" y="499"/>
                    </a:lnTo>
                    <a:lnTo>
                      <a:pt x="132" y="531"/>
                    </a:lnTo>
                    <a:lnTo>
                      <a:pt x="413" y="514"/>
                    </a:lnTo>
                    <a:lnTo>
                      <a:pt x="417" y="534"/>
                    </a:lnTo>
                    <a:lnTo>
                      <a:pt x="434" y="536"/>
                    </a:lnTo>
                    <a:lnTo>
                      <a:pt x="427" y="492"/>
                    </a:lnTo>
                    <a:lnTo>
                      <a:pt x="439" y="480"/>
                    </a:lnTo>
                    <a:lnTo>
                      <a:pt x="479" y="487"/>
                    </a:lnTo>
                    <a:lnTo>
                      <a:pt x="486" y="456"/>
                    </a:lnTo>
                    <a:lnTo>
                      <a:pt x="481" y="414"/>
                    </a:lnTo>
                    <a:lnTo>
                      <a:pt x="498" y="402"/>
                    </a:lnTo>
                    <a:lnTo>
                      <a:pt x="524" y="321"/>
                    </a:lnTo>
                    <a:lnTo>
                      <a:pt x="505" y="317"/>
                    </a:lnTo>
                    <a:lnTo>
                      <a:pt x="437" y="212"/>
                    </a:lnTo>
                    <a:lnTo>
                      <a:pt x="291" y="80"/>
                    </a:lnTo>
                    <a:lnTo>
                      <a:pt x="227" y="39"/>
                    </a:lnTo>
                    <a:lnTo>
                      <a:pt x="247" y="0"/>
                    </a:lnTo>
                    <a:lnTo>
                      <a:pt x="128" y="16"/>
                    </a:lnTo>
                    <a:lnTo>
                      <a:pt x="0" y="29"/>
                    </a:lnTo>
                    <a:lnTo>
                      <a:pt x="69" y="278"/>
                    </a:lnTo>
                    <a:lnTo>
                      <a:pt x="69" y="278"/>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74" name="Group 73">
              <a:extLst>
                <a:ext uri="{FF2B5EF4-FFF2-40B4-BE49-F238E27FC236}">
                  <a16:creationId xmlns:a16="http://schemas.microsoft.com/office/drawing/2014/main" id="{BEC6D093-CA87-C3B5-A17F-87416F33A9DE}"/>
                </a:ext>
              </a:extLst>
            </p:cNvPr>
            <p:cNvGrpSpPr/>
            <p:nvPr/>
          </p:nvGrpSpPr>
          <p:grpSpPr>
            <a:xfrm>
              <a:off x="10798107" y="536461"/>
              <a:ext cx="300701" cy="519794"/>
              <a:chOff x="10798107" y="536461"/>
              <a:chExt cx="300701" cy="519794"/>
            </a:xfrm>
            <a:solidFill>
              <a:srgbClr val="8C414B"/>
            </a:solidFill>
          </p:grpSpPr>
          <p:sp>
            <p:nvSpPr>
              <p:cNvPr id="84" name="Freeform 20">
                <a:extLst>
                  <a:ext uri="{FF2B5EF4-FFF2-40B4-BE49-F238E27FC236}">
                    <a16:creationId xmlns:a16="http://schemas.microsoft.com/office/drawing/2014/main" id="{BF47A0D3-FE50-0D76-9A1A-9BC58BB142D2}"/>
                  </a:ext>
                </a:extLst>
              </p:cNvPr>
              <p:cNvSpPr>
                <a:spLocks/>
              </p:cNvSpPr>
              <p:nvPr/>
            </p:nvSpPr>
            <p:spPr bwMode="auto">
              <a:xfrm>
                <a:off x="10805472" y="536461"/>
                <a:ext cx="229339" cy="154558"/>
              </a:xfrm>
              <a:custGeom>
                <a:avLst/>
                <a:gdLst/>
                <a:ahLst/>
                <a:cxnLst>
                  <a:cxn ang="0">
                    <a:pos x="33" y="0"/>
                  </a:cxn>
                  <a:cxn ang="0">
                    <a:pos x="337" y="22"/>
                  </a:cxn>
                  <a:cxn ang="0">
                    <a:pos x="674" y="32"/>
                  </a:cxn>
                  <a:cxn ang="0">
                    <a:pos x="651" y="74"/>
                  </a:cxn>
                  <a:cxn ang="0">
                    <a:pos x="685" y="105"/>
                  </a:cxn>
                  <a:cxn ang="0">
                    <a:pos x="683" y="325"/>
                  </a:cxn>
                  <a:cxn ang="0">
                    <a:pos x="669" y="323"/>
                  </a:cxn>
                  <a:cxn ang="0">
                    <a:pos x="669" y="352"/>
                  </a:cxn>
                  <a:cxn ang="0">
                    <a:pos x="681" y="373"/>
                  </a:cxn>
                  <a:cxn ang="0">
                    <a:pos x="674" y="395"/>
                  </a:cxn>
                  <a:cxn ang="0">
                    <a:pos x="681" y="447"/>
                  </a:cxn>
                  <a:cxn ang="0">
                    <a:pos x="666" y="440"/>
                  </a:cxn>
                  <a:cxn ang="0">
                    <a:pos x="647" y="422"/>
                  </a:cxn>
                  <a:cxn ang="0">
                    <a:pos x="588" y="401"/>
                  </a:cxn>
                  <a:cxn ang="0">
                    <a:pos x="529" y="405"/>
                  </a:cxn>
                  <a:cxn ang="0">
                    <a:pos x="495" y="379"/>
                  </a:cxn>
                  <a:cxn ang="0">
                    <a:pos x="0" y="351"/>
                  </a:cxn>
                  <a:cxn ang="0">
                    <a:pos x="33" y="0"/>
                  </a:cxn>
                  <a:cxn ang="0">
                    <a:pos x="33" y="0"/>
                  </a:cxn>
                </a:cxnLst>
                <a:rect l="0" t="0" r="r" b="b"/>
                <a:pathLst>
                  <a:path w="685" h="447">
                    <a:moveTo>
                      <a:pt x="33" y="0"/>
                    </a:moveTo>
                    <a:lnTo>
                      <a:pt x="337" y="22"/>
                    </a:lnTo>
                    <a:lnTo>
                      <a:pt x="674" y="32"/>
                    </a:lnTo>
                    <a:lnTo>
                      <a:pt x="651" y="74"/>
                    </a:lnTo>
                    <a:lnTo>
                      <a:pt x="685" y="105"/>
                    </a:lnTo>
                    <a:lnTo>
                      <a:pt x="683" y="325"/>
                    </a:lnTo>
                    <a:lnTo>
                      <a:pt x="669" y="323"/>
                    </a:lnTo>
                    <a:lnTo>
                      <a:pt x="669" y="352"/>
                    </a:lnTo>
                    <a:lnTo>
                      <a:pt x="681" y="373"/>
                    </a:lnTo>
                    <a:lnTo>
                      <a:pt x="674" y="395"/>
                    </a:lnTo>
                    <a:lnTo>
                      <a:pt x="681" y="447"/>
                    </a:lnTo>
                    <a:lnTo>
                      <a:pt x="666" y="440"/>
                    </a:lnTo>
                    <a:lnTo>
                      <a:pt x="647" y="422"/>
                    </a:lnTo>
                    <a:lnTo>
                      <a:pt x="588" y="401"/>
                    </a:lnTo>
                    <a:lnTo>
                      <a:pt x="529" y="405"/>
                    </a:lnTo>
                    <a:lnTo>
                      <a:pt x="495" y="379"/>
                    </a:lnTo>
                    <a:lnTo>
                      <a:pt x="0" y="351"/>
                    </a:lnTo>
                    <a:lnTo>
                      <a:pt x="33" y="0"/>
                    </a:lnTo>
                    <a:lnTo>
                      <a:pt x="33" y="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85" name="Freeform 21">
                <a:extLst>
                  <a:ext uri="{FF2B5EF4-FFF2-40B4-BE49-F238E27FC236}">
                    <a16:creationId xmlns:a16="http://schemas.microsoft.com/office/drawing/2014/main" id="{1912658C-E316-A099-E356-B93D1FCC018D}"/>
                  </a:ext>
                </a:extLst>
              </p:cNvPr>
              <p:cNvSpPr>
                <a:spLocks/>
              </p:cNvSpPr>
              <p:nvPr/>
            </p:nvSpPr>
            <p:spPr bwMode="auto">
              <a:xfrm>
                <a:off x="10798107" y="657825"/>
                <a:ext cx="268846" cy="135195"/>
              </a:xfrm>
              <a:custGeom>
                <a:avLst/>
                <a:gdLst/>
                <a:ahLst/>
                <a:cxnLst>
                  <a:cxn ang="0">
                    <a:pos x="22" y="0"/>
                  </a:cxn>
                  <a:cxn ang="0">
                    <a:pos x="517" y="28"/>
                  </a:cxn>
                  <a:cxn ang="0">
                    <a:pos x="551" y="54"/>
                  </a:cxn>
                  <a:cxn ang="0">
                    <a:pos x="610" y="50"/>
                  </a:cxn>
                  <a:cxn ang="0">
                    <a:pos x="669" y="71"/>
                  </a:cxn>
                  <a:cxn ang="0">
                    <a:pos x="688" y="89"/>
                  </a:cxn>
                  <a:cxn ang="0">
                    <a:pos x="703" y="96"/>
                  </a:cxn>
                  <a:cxn ang="0">
                    <a:pos x="730" y="171"/>
                  </a:cxn>
                  <a:cxn ang="0">
                    <a:pos x="730" y="193"/>
                  </a:cxn>
                  <a:cxn ang="0">
                    <a:pos x="749" y="228"/>
                  </a:cxn>
                  <a:cxn ang="0">
                    <a:pos x="757" y="284"/>
                  </a:cxn>
                  <a:cxn ang="0">
                    <a:pos x="752" y="301"/>
                  </a:cxn>
                  <a:cxn ang="0">
                    <a:pos x="764" y="320"/>
                  </a:cxn>
                  <a:cxn ang="0">
                    <a:pos x="803" y="391"/>
                  </a:cxn>
                  <a:cxn ang="0">
                    <a:pos x="445" y="388"/>
                  </a:cxn>
                  <a:cxn ang="0">
                    <a:pos x="174" y="371"/>
                  </a:cxn>
                  <a:cxn ang="0">
                    <a:pos x="183" y="254"/>
                  </a:cxn>
                  <a:cxn ang="0">
                    <a:pos x="0" y="237"/>
                  </a:cxn>
                  <a:cxn ang="0">
                    <a:pos x="22" y="0"/>
                  </a:cxn>
                  <a:cxn ang="0">
                    <a:pos x="22" y="0"/>
                  </a:cxn>
                </a:cxnLst>
                <a:rect l="0" t="0" r="r" b="b"/>
                <a:pathLst>
                  <a:path w="803" h="391">
                    <a:moveTo>
                      <a:pt x="22" y="0"/>
                    </a:moveTo>
                    <a:lnTo>
                      <a:pt x="517" y="28"/>
                    </a:lnTo>
                    <a:lnTo>
                      <a:pt x="551" y="54"/>
                    </a:lnTo>
                    <a:lnTo>
                      <a:pt x="610" y="50"/>
                    </a:lnTo>
                    <a:lnTo>
                      <a:pt x="669" y="71"/>
                    </a:lnTo>
                    <a:lnTo>
                      <a:pt x="688" y="89"/>
                    </a:lnTo>
                    <a:lnTo>
                      <a:pt x="703" y="96"/>
                    </a:lnTo>
                    <a:lnTo>
                      <a:pt x="730" y="171"/>
                    </a:lnTo>
                    <a:lnTo>
                      <a:pt x="730" y="193"/>
                    </a:lnTo>
                    <a:lnTo>
                      <a:pt x="749" y="228"/>
                    </a:lnTo>
                    <a:lnTo>
                      <a:pt x="757" y="284"/>
                    </a:lnTo>
                    <a:lnTo>
                      <a:pt x="752" y="301"/>
                    </a:lnTo>
                    <a:lnTo>
                      <a:pt x="764" y="320"/>
                    </a:lnTo>
                    <a:lnTo>
                      <a:pt x="803" y="391"/>
                    </a:lnTo>
                    <a:lnTo>
                      <a:pt x="445" y="388"/>
                    </a:lnTo>
                    <a:lnTo>
                      <a:pt x="174" y="371"/>
                    </a:lnTo>
                    <a:lnTo>
                      <a:pt x="183" y="254"/>
                    </a:lnTo>
                    <a:lnTo>
                      <a:pt x="0" y="237"/>
                    </a:lnTo>
                    <a:lnTo>
                      <a:pt x="22" y="0"/>
                    </a:lnTo>
                    <a:lnTo>
                      <a:pt x="22" y="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86" name="Freeform 22">
                <a:extLst>
                  <a:ext uri="{FF2B5EF4-FFF2-40B4-BE49-F238E27FC236}">
                    <a16:creationId xmlns:a16="http://schemas.microsoft.com/office/drawing/2014/main" id="{D5C1C0C7-3C4D-D774-87FE-6FD93D6D1687}"/>
                  </a:ext>
                </a:extLst>
              </p:cNvPr>
              <p:cNvSpPr>
                <a:spLocks/>
              </p:cNvSpPr>
              <p:nvPr/>
            </p:nvSpPr>
            <p:spPr bwMode="auto">
              <a:xfrm>
                <a:off x="10850275" y="786156"/>
                <a:ext cx="242396" cy="131738"/>
              </a:xfrm>
              <a:custGeom>
                <a:avLst/>
                <a:gdLst/>
                <a:ahLst/>
                <a:cxnLst>
                  <a:cxn ang="0">
                    <a:pos x="24" y="0"/>
                  </a:cxn>
                  <a:cxn ang="0">
                    <a:pos x="295" y="17"/>
                  </a:cxn>
                  <a:cxn ang="0">
                    <a:pos x="653" y="20"/>
                  </a:cxn>
                  <a:cxn ang="0">
                    <a:pos x="672" y="37"/>
                  </a:cxn>
                  <a:cxn ang="0">
                    <a:pos x="684" y="34"/>
                  </a:cxn>
                  <a:cxn ang="0">
                    <a:pos x="697" y="52"/>
                  </a:cxn>
                  <a:cxn ang="0">
                    <a:pos x="685" y="52"/>
                  </a:cxn>
                  <a:cxn ang="0">
                    <a:pos x="674" y="76"/>
                  </a:cxn>
                  <a:cxn ang="0">
                    <a:pos x="702" y="117"/>
                  </a:cxn>
                  <a:cxn ang="0">
                    <a:pos x="724" y="123"/>
                  </a:cxn>
                  <a:cxn ang="0">
                    <a:pos x="721" y="379"/>
                  </a:cxn>
                  <a:cxn ang="0">
                    <a:pos x="414" y="381"/>
                  </a:cxn>
                  <a:cxn ang="0">
                    <a:pos x="0" y="362"/>
                  </a:cxn>
                  <a:cxn ang="0">
                    <a:pos x="24" y="0"/>
                  </a:cxn>
                  <a:cxn ang="0">
                    <a:pos x="24" y="0"/>
                  </a:cxn>
                </a:cxnLst>
                <a:rect l="0" t="0" r="r" b="b"/>
                <a:pathLst>
                  <a:path w="724" h="381">
                    <a:moveTo>
                      <a:pt x="24" y="0"/>
                    </a:moveTo>
                    <a:lnTo>
                      <a:pt x="295" y="17"/>
                    </a:lnTo>
                    <a:lnTo>
                      <a:pt x="653" y="20"/>
                    </a:lnTo>
                    <a:lnTo>
                      <a:pt x="672" y="37"/>
                    </a:lnTo>
                    <a:lnTo>
                      <a:pt x="684" y="34"/>
                    </a:lnTo>
                    <a:lnTo>
                      <a:pt x="697" y="52"/>
                    </a:lnTo>
                    <a:lnTo>
                      <a:pt x="685" y="52"/>
                    </a:lnTo>
                    <a:lnTo>
                      <a:pt x="674" y="76"/>
                    </a:lnTo>
                    <a:lnTo>
                      <a:pt x="702" y="117"/>
                    </a:lnTo>
                    <a:lnTo>
                      <a:pt x="724" y="123"/>
                    </a:lnTo>
                    <a:lnTo>
                      <a:pt x="721" y="379"/>
                    </a:lnTo>
                    <a:lnTo>
                      <a:pt x="414" y="381"/>
                    </a:lnTo>
                    <a:lnTo>
                      <a:pt x="0" y="362"/>
                    </a:lnTo>
                    <a:lnTo>
                      <a:pt x="24" y="0"/>
                    </a:lnTo>
                    <a:lnTo>
                      <a:pt x="24" y="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87" name="Freeform 23">
                <a:extLst>
                  <a:ext uri="{FF2B5EF4-FFF2-40B4-BE49-F238E27FC236}">
                    <a16:creationId xmlns:a16="http://schemas.microsoft.com/office/drawing/2014/main" id="{4B0007D9-B9B6-3A8E-6812-9D0D63A04FA0}"/>
                  </a:ext>
                </a:extLst>
              </p:cNvPr>
              <p:cNvSpPr>
                <a:spLocks/>
              </p:cNvSpPr>
              <p:nvPr/>
            </p:nvSpPr>
            <p:spPr bwMode="auto">
              <a:xfrm>
                <a:off x="10817240" y="908612"/>
                <a:ext cx="281568" cy="147643"/>
              </a:xfrm>
              <a:custGeom>
                <a:avLst/>
                <a:gdLst/>
                <a:ahLst/>
                <a:cxnLst>
                  <a:cxn ang="0">
                    <a:pos x="5" y="0"/>
                  </a:cxn>
                  <a:cxn ang="0">
                    <a:pos x="98" y="6"/>
                  </a:cxn>
                  <a:cxn ang="0">
                    <a:pos x="512" y="25"/>
                  </a:cxn>
                  <a:cxn ang="0">
                    <a:pos x="819" y="23"/>
                  </a:cxn>
                  <a:cxn ang="0">
                    <a:pos x="822" y="86"/>
                  </a:cxn>
                  <a:cxn ang="0">
                    <a:pos x="841" y="218"/>
                  </a:cxn>
                  <a:cxn ang="0">
                    <a:pos x="838" y="427"/>
                  </a:cxn>
                  <a:cxn ang="0">
                    <a:pos x="770" y="391"/>
                  </a:cxn>
                  <a:cxn ang="0">
                    <a:pos x="699" y="405"/>
                  </a:cxn>
                  <a:cxn ang="0">
                    <a:pos x="646" y="420"/>
                  </a:cxn>
                  <a:cxn ang="0">
                    <a:pos x="570" y="420"/>
                  </a:cxn>
                  <a:cxn ang="0">
                    <a:pos x="512" y="388"/>
                  </a:cxn>
                  <a:cxn ang="0">
                    <a:pos x="495" y="405"/>
                  </a:cxn>
                  <a:cxn ang="0">
                    <a:pos x="407" y="366"/>
                  </a:cxn>
                  <a:cxn ang="0">
                    <a:pos x="363" y="355"/>
                  </a:cxn>
                  <a:cxn ang="0">
                    <a:pos x="341" y="333"/>
                  </a:cxn>
                  <a:cxn ang="0">
                    <a:pos x="314" y="333"/>
                  </a:cxn>
                  <a:cxn ang="0">
                    <a:pos x="285" y="310"/>
                  </a:cxn>
                  <a:cxn ang="0">
                    <a:pos x="295" y="79"/>
                  </a:cxn>
                  <a:cxn ang="0">
                    <a:pos x="0" y="62"/>
                  </a:cxn>
                  <a:cxn ang="0">
                    <a:pos x="5" y="0"/>
                  </a:cxn>
                  <a:cxn ang="0">
                    <a:pos x="5" y="0"/>
                  </a:cxn>
                </a:cxnLst>
                <a:rect l="0" t="0" r="r" b="b"/>
                <a:pathLst>
                  <a:path w="841" h="427">
                    <a:moveTo>
                      <a:pt x="5" y="0"/>
                    </a:moveTo>
                    <a:lnTo>
                      <a:pt x="98" y="6"/>
                    </a:lnTo>
                    <a:lnTo>
                      <a:pt x="512" y="25"/>
                    </a:lnTo>
                    <a:lnTo>
                      <a:pt x="819" y="23"/>
                    </a:lnTo>
                    <a:lnTo>
                      <a:pt x="822" y="86"/>
                    </a:lnTo>
                    <a:lnTo>
                      <a:pt x="841" y="218"/>
                    </a:lnTo>
                    <a:lnTo>
                      <a:pt x="838" y="427"/>
                    </a:lnTo>
                    <a:lnTo>
                      <a:pt x="770" y="391"/>
                    </a:lnTo>
                    <a:lnTo>
                      <a:pt x="699" y="405"/>
                    </a:lnTo>
                    <a:lnTo>
                      <a:pt x="646" y="420"/>
                    </a:lnTo>
                    <a:lnTo>
                      <a:pt x="570" y="420"/>
                    </a:lnTo>
                    <a:lnTo>
                      <a:pt x="512" y="388"/>
                    </a:lnTo>
                    <a:lnTo>
                      <a:pt x="495" y="405"/>
                    </a:lnTo>
                    <a:lnTo>
                      <a:pt x="407" y="366"/>
                    </a:lnTo>
                    <a:lnTo>
                      <a:pt x="363" y="355"/>
                    </a:lnTo>
                    <a:lnTo>
                      <a:pt x="341" y="333"/>
                    </a:lnTo>
                    <a:lnTo>
                      <a:pt x="314" y="333"/>
                    </a:lnTo>
                    <a:lnTo>
                      <a:pt x="285" y="310"/>
                    </a:lnTo>
                    <a:lnTo>
                      <a:pt x="295" y="79"/>
                    </a:lnTo>
                    <a:lnTo>
                      <a:pt x="0" y="62"/>
                    </a:lnTo>
                    <a:lnTo>
                      <a:pt x="5" y="0"/>
                    </a:lnTo>
                    <a:lnTo>
                      <a:pt x="5" y="0"/>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75" name="Group 74">
              <a:extLst>
                <a:ext uri="{FF2B5EF4-FFF2-40B4-BE49-F238E27FC236}">
                  <a16:creationId xmlns:a16="http://schemas.microsoft.com/office/drawing/2014/main" id="{FF61BB05-64D4-23E1-80C4-5BE2E519B34E}"/>
                </a:ext>
              </a:extLst>
            </p:cNvPr>
            <p:cNvGrpSpPr/>
            <p:nvPr/>
          </p:nvGrpSpPr>
          <p:grpSpPr>
            <a:xfrm>
              <a:off x="11246676" y="469838"/>
              <a:ext cx="267962" cy="443053"/>
              <a:chOff x="6769371" y="1657651"/>
              <a:chExt cx="1270572" cy="2034161"/>
            </a:xfrm>
            <a:solidFill>
              <a:schemeClr val="bg2">
                <a:lumMod val="40000"/>
                <a:lumOff val="60000"/>
              </a:schemeClr>
            </a:solidFill>
          </p:grpSpPr>
          <p:sp>
            <p:nvSpPr>
              <p:cNvPr id="80" name="Freeform 29">
                <a:extLst>
                  <a:ext uri="{FF2B5EF4-FFF2-40B4-BE49-F238E27FC236}">
                    <a16:creationId xmlns:a16="http://schemas.microsoft.com/office/drawing/2014/main" id="{D3372CC3-6CF0-0587-6358-D08E31A028FA}"/>
                  </a:ext>
                </a:extLst>
              </p:cNvPr>
              <p:cNvSpPr>
                <a:spLocks/>
              </p:cNvSpPr>
              <p:nvPr/>
            </p:nvSpPr>
            <p:spPr bwMode="auto">
              <a:xfrm>
                <a:off x="6934471" y="1657651"/>
                <a:ext cx="879475" cy="438150"/>
              </a:xfrm>
              <a:custGeom>
                <a:avLst/>
                <a:gdLst/>
                <a:ahLst/>
                <a:cxnLst>
                  <a:cxn ang="0">
                    <a:pos x="200" y="181"/>
                  </a:cxn>
                  <a:cxn ang="0">
                    <a:pos x="208" y="198"/>
                  </a:cxn>
                  <a:cxn ang="0">
                    <a:pos x="227" y="203"/>
                  </a:cxn>
                  <a:cxn ang="0">
                    <a:pos x="254" y="276"/>
                  </a:cxn>
                  <a:cxn ang="0">
                    <a:pos x="303" y="176"/>
                  </a:cxn>
                  <a:cxn ang="0">
                    <a:pos x="328" y="179"/>
                  </a:cxn>
                  <a:cxn ang="0">
                    <a:pos x="359" y="164"/>
                  </a:cxn>
                  <a:cxn ang="0">
                    <a:pos x="413" y="164"/>
                  </a:cxn>
                  <a:cxn ang="0">
                    <a:pos x="432" y="140"/>
                  </a:cxn>
                  <a:cxn ang="0">
                    <a:pos x="535" y="144"/>
                  </a:cxn>
                  <a:cxn ang="0">
                    <a:pos x="554" y="128"/>
                  </a:cxn>
                  <a:cxn ang="0">
                    <a:pos x="522" y="89"/>
                  </a:cxn>
                  <a:cxn ang="0">
                    <a:pos x="457" y="91"/>
                  </a:cxn>
                  <a:cxn ang="0">
                    <a:pos x="408" y="84"/>
                  </a:cxn>
                  <a:cxn ang="0">
                    <a:pos x="344" y="84"/>
                  </a:cxn>
                  <a:cxn ang="0">
                    <a:pos x="322" y="117"/>
                  </a:cxn>
                  <a:cxn ang="0">
                    <a:pos x="289" y="98"/>
                  </a:cxn>
                  <a:cxn ang="0">
                    <a:pos x="256" y="101"/>
                  </a:cxn>
                  <a:cxn ang="0">
                    <a:pos x="242" y="67"/>
                  </a:cxn>
                  <a:cxn ang="0">
                    <a:pos x="171" y="62"/>
                  </a:cxn>
                  <a:cxn ang="0">
                    <a:pos x="162" y="49"/>
                  </a:cxn>
                  <a:cxn ang="0">
                    <a:pos x="195" y="15"/>
                  </a:cxn>
                  <a:cxn ang="0">
                    <a:pos x="220" y="12"/>
                  </a:cxn>
                  <a:cxn ang="0">
                    <a:pos x="195" y="0"/>
                  </a:cxn>
                  <a:cxn ang="0">
                    <a:pos x="154" y="10"/>
                  </a:cxn>
                  <a:cxn ang="0">
                    <a:pos x="86" y="78"/>
                  </a:cxn>
                  <a:cxn ang="0">
                    <a:pos x="52" y="84"/>
                  </a:cxn>
                  <a:cxn ang="0">
                    <a:pos x="0" y="118"/>
                  </a:cxn>
                  <a:cxn ang="0">
                    <a:pos x="200" y="181"/>
                  </a:cxn>
                  <a:cxn ang="0">
                    <a:pos x="200" y="181"/>
                  </a:cxn>
                </a:cxnLst>
                <a:rect l="0" t="0" r="r" b="b"/>
                <a:pathLst>
                  <a:path w="554" h="276">
                    <a:moveTo>
                      <a:pt x="200" y="181"/>
                    </a:moveTo>
                    <a:lnTo>
                      <a:pt x="208" y="198"/>
                    </a:lnTo>
                    <a:lnTo>
                      <a:pt x="227" y="203"/>
                    </a:lnTo>
                    <a:lnTo>
                      <a:pt x="254" y="276"/>
                    </a:lnTo>
                    <a:lnTo>
                      <a:pt x="303" y="176"/>
                    </a:lnTo>
                    <a:lnTo>
                      <a:pt x="328" y="179"/>
                    </a:lnTo>
                    <a:lnTo>
                      <a:pt x="359" y="164"/>
                    </a:lnTo>
                    <a:lnTo>
                      <a:pt x="413" y="164"/>
                    </a:lnTo>
                    <a:lnTo>
                      <a:pt x="432" y="140"/>
                    </a:lnTo>
                    <a:lnTo>
                      <a:pt x="535" y="144"/>
                    </a:lnTo>
                    <a:lnTo>
                      <a:pt x="554" y="128"/>
                    </a:lnTo>
                    <a:lnTo>
                      <a:pt x="522" y="89"/>
                    </a:lnTo>
                    <a:lnTo>
                      <a:pt x="457" y="91"/>
                    </a:lnTo>
                    <a:lnTo>
                      <a:pt x="408" y="84"/>
                    </a:lnTo>
                    <a:lnTo>
                      <a:pt x="344" y="84"/>
                    </a:lnTo>
                    <a:lnTo>
                      <a:pt x="322" y="117"/>
                    </a:lnTo>
                    <a:lnTo>
                      <a:pt x="289" y="98"/>
                    </a:lnTo>
                    <a:lnTo>
                      <a:pt x="256" y="101"/>
                    </a:lnTo>
                    <a:lnTo>
                      <a:pt x="242" y="67"/>
                    </a:lnTo>
                    <a:lnTo>
                      <a:pt x="171" y="62"/>
                    </a:lnTo>
                    <a:lnTo>
                      <a:pt x="162" y="49"/>
                    </a:lnTo>
                    <a:lnTo>
                      <a:pt x="195" y="15"/>
                    </a:lnTo>
                    <a:lnTo>
                      <a:pt x="220" y="12"/>
                    </a:lnTo>
                    <a:lnTo>
                      <a:pt x="195" y="0"/>
                    </a:lnTo>
                    <a:lnTo>
                      <a:pt x="154" y="10"/>
                    </a:lnTo>
                    <a:lnTo>
                      <a:pt x="86" y="78"/>
                    </a:lnTo>
                    <a:lnTo>
                      <a:pt x="52" y="84"/>
                    </a:lnTo>
                    <a:lnTo>
                      <a:pt x="0" y="118"/>
                    </a:lnTo>
                    <a:lnTo>
                      <a:pt x="200" y="181"/>
                    </a:lnTo>
                    <a:lnTo>
                      <a:pt x="200" y="181"/>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81" name="Freeform 30">
                <a:extLst>
                  <a:ext uri="{FF2B5EF4-FFF2-40B4-BE49-F238E27FC236}">
                    <a16:creationId xmlns:a16="http://schemas.microsoft.com/office/drawing/2014/main" id="{2ADEA14D-E339-DCC3-5CA2-417BE8468AD5}"/>
                  </a:ext>
                </a:extLst>
              </p:cNvPr>
              <p:cNvSpPr>
                <a:spLocks/>
              </p:cNvSpPr>
              <p:nvPr/>
            </p:nvSpPr>
            <p:spPr bwMode="auto">
              <a:xfrm>
                <a:off x="7444630" y="1954081"/>
                <a:ext cx="595313" cy="790575"/>
              </a:xfrm>
              <a:custGeom>
                <a:avLst/>
                <a:gdLst/>
                <a:ahLst/>
                <a:cxnLst>
                  <a:cxn ang="0">
                    <a:pos x="42" y="413"/>
                  </a:cxn>
                  <a:cxn ang="0">
                    <a:pos x="36" y="330"/>
                  </a:cxn>
                  <a:cxn ang="0">
                    <a:pos x="5" y="268"/>
                  </a:cxn>
                  <a:cxn ang="0">
                    <a:pos x="19" y="142"/>
                  </a:cxn>
                  <a:cxn ang="0">
                    <a:pos x="73" y="74"/>
                  </a:cxn>
                  <a:cxn ang="0">
                    <a:pos x="69" y="125"/>
                  </a:cxn>
                  <a:cxn ang="0">
                    <a:pos x="86" y="113"/>
                  </a:cxn>
                  <a:cxn ang="0">
                    <a:pos x="86" y="74"/>
                  </a:cxn>
                  <a:cxn ang="0">
                    <a:pos x="107" y="51"/>
                  </a:cxn>
                  <a:cxn ang="0">
                    <a:pos x="114" y="5"/>
                  </a:cxn>
                  <a:cxn ang="0">
                    <a:pos x="132" y="0"/>
                  </a:cxn>
                  <a:cxn ang="0">
                    <a:pos x="246" y="39"/>
                  </a:cxn>
                  <a:cxn ang="0">
                    <a:pos x="256" y="71"/>
                  </a:cxn>
                  <a:cxn ang="0">
                    <a:pos x="271" y="101"/>
                  </a:cxn>
                  <a:cxn ang="0">
                    <a:pos x="275" y="156"/>
                  </a:cxn>
                  <a:cxn ang="0">
                    <a:pos x="236" y="201"/>
                  </a:cxn>
                  <a:cxn ang="0">
                    <a:pos x="234" y="239"/>
                  </a:cxn>
                  <a:cxn ang="0">
                    <a:pos x="256" y="251"/>
                  </a:cxn>
                  <a:cxn ang="0">
                    <a:pos x="286" y="201"/>
                  </a:cxn>
                  <a:cxn ang="0">
                    <a:pos x="317" y="185"/>
                  </a:cxn>
                  <a:cxn ang="0">
                    <a:pos x="337" y="195"/>
                  </a:cxn>
                  <a:cxn ang="0">
                    <a:pos x="375" y="305"/>
                  </a:cxn>
                  <a:cxn ang="0">
                    <a:pos x="349" y="352"/>
                  </a:cxn>
                  <a:cxn ang="0">
                    <a:pos x="342" y="385"/>
                  </a:cxn>
                  <a:cxn ang="0">
                    <a:pos x="327" y="396"/>
                  </a:cxn>
                  <a:cxn ang="0">
                    <a:pos x="325" y="427"/>
                  </a:cxn>
                  <a:cxn ang="0">
                    <a:pos x="307" y="466"/>
                  </a:cxn>
                  <a:cxn ang="0">
                    <a:pos x="183" y="484"/>
                  </a:cxn>
                  <a:cxn ang="0">
                    <a:pos x="180" y="478"/>
                  </a:cxn>
                  <a:cxn ang="0">
                    <a:pos x="0" y="498"/>
                  </a:cxn>
                  <a:cxn ang="0">
                    <a:pos x="42" y="413"/>
                  </a:cxn>
                  <a:cxn ang="0">
                    <a:pos x="42" y="413"/>
                  </a:cxn>
                </a:cxnLst>
                <a:rect l="0" t="0" r="r" b="b"/>
                <a:pathLst>
                  <a:path w="375" h="498">
                    <a:moveTo>
                      <a:pt x="42" y="413"/>
                    </a:moveTo>
                    <a:lnTo>
                      <a:pt x="36" y="330"/>
                    </a:lnTo>
                    <a:lnTo>
                      <a:pt x="5" y="268"/>
                    </a:lnTo>
                    <a:lnTo>
                      <a:pt x="19" y="142"/>
                    </a:lnTo>
                    <a:lnTo>
                      <a:pt x="73" y="74"/>
                    </a:lnTo>
                    <a:lnTo>
                      <a:pt x="69" y="125"/>
                    </a:lnTo>
                    <a:lnTo>
                      <a:pt x="86" y="113"/>
                    </a:lnTo>
                    <a:lnTo>
                      <a:pt x="86" y="74"/>
                    </a:lnTo>
                    <a:lnTo>
                      <a:pt x="107" y="51"/>
                    </a:lnTo>
                    <a:lnTo>
                      <a:pt x="114" y="5"/>
                    </a:lnTo>
                    <a:lnTo>
                      <a:pt x="132" y="0"/>
                    </a:lnTo>
                    <a:lnTo>
                      <a:pt x="246" y="39"/>
                    </a:lnTo>
                    <a:lnTo>
                      <a:pt x="256" y="71"/>
                    </a:lnTo>
                    <a:lnTo>
                      <a:pt x="271" y="101"/>
                    </a:lnTo>
                    <a:lnTo>
                      <a:pt x="275" y="156"/>
                    </a:lnTo>
                    <a:lnTo>
                      <a:pt x="236" y="201"/>
                    </a:lnTo>
                    <a:lnTo>
                      <a:pt x="234" y="239"/>
                    </a:lnTo>
                    <a:lnTo>
                      <a:pt x="256" y="251"/>
                    </a:lnTo>
                    <a:lnTo>
                      <a:pt x="286" y="201"/>
                    </a:lnTo>
                    <a:lnTo>
                      <a:pt x="317" y="185"/>
                    </a:lnTo>
                    <a:lnTo>
                      <a:pt x="337" y="195"/>
                    </a:lnTo>
                    <a:lnTo>
                      <a:pt x="375" y="305"/>
                    </a:lnTo>
                    <a:lnTo>
                      <a:pt x="349" y="352"/>
                    </a:lnTo>
                    <a:lnTo>
                      <a:pt x="342" y="385"/>
                    </a:lnTo>
                    <a:lnTo>
                      <a:pt x="327" y="396"/>
                    </a:lnTo>
                    <a:lnTo>
                      <a:pt x="325" y="427"/>
                    </a:lnTo>
                    <a:lnTo>
                      <a:pt x="307" y="466"/>
                    </a:lnTo>
                    <a:lnTo>
                      <a:pt x="183" y="484"/>
                    </a:lnTo>
                    <a:lnTo>
                      <a:pt x="180" y="478"/>
                    </a:lnTo>
                    <a:lnTo>
                      <a:pt x="0" y="498"/>
                    </a:lnTo>
                    <a:lnTo>
                      <a:pt x="42" y="413"/>
                    </a:lnTo>
                    <a:lnTo>
                      <a:pt x="42" y="41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82" name="Freeform 32">
                <a:extLst>
                  <a:ext uri="{FF2B5EF4-FFF2-40B4-BE49-F238E27FC236}">
                    <a16:creationId xmlns:a16="http://schemas.microsoft.com/office/drawing/2014/main" id="{90643A67-38BD-2204-5F5B-D4978E097697}"/>
                  </a:ext>
                </a:extLst>
              </p:cNvPr>
              <p:cNvSpPr>
                <a:spLocks/>
              </p:cNvSpPr>
              <p:nvPr/>
            </p:nvSpPr>
            <p:spPr bwMode="auto">
              <a:xfrm>
                <a:off x="6769371" y="2626599"/>
                <a:ext cx="604838" cy="1065213"/>
              </a:xfrm>
              <a:custGeom>
                <a:avLst/>
                <a:gdLst/>
                <a:ahLst/>
                <a:cxnLst>
                  <a:cxn ang="0">
                    <a:pos x="7" y="274"/>
                  </a:cxn>
                  <a:cxn ang="0">
                    <a:pos x="46" y="190"/>
                  </a:cxn>
                  <a:cxn ang="0">
                    <a:pos x="34" y="157"/>
                  </a:cxn>
                  <a:cxn ang="0">
                    <a:pos x="98" y="106"/>
                  </a:cxn>
                  <a:cxn ang="0">
                    <a:pos x="112" y="69"/>
                  </a:cxn>
                  <a:cxn ang="0">
                    <a:pos x="64" y="15"/>
                  </a:cxn>
                  <a:cxn ang="0">
                    <a:pos x="320" y="0"/>
                  </a:cxn>
                  <a:cxn ang="0">
                    <a:pos x="325" y="39"/>
                  </a:cxn>
                  <a:cxn ang="0">
                    <a:pos x="353" y="88"/>
                  </a:cxn>
                  <a:cxn ang="0">
                    <a:pos x="375" y="344"/>
                  </a:cxn>
                  <a:cxn ang="0">
                    <a:pos x="369" y="398"/>
                  </a:cxn>
                  <a:cxn ang="0">
                    <a:pos x="381" y="428"/>
                  </a:cxn>
                  <a:cxn ang="0">
                    <a:pos x="368" y="486"/>
                  </a:cxn>
                  <a:cxn ang="0">
                    <a:pos x="347" y="511"/>
                  </a:cxn>
                  <a:cxn ang="0">
                    <a:pos x="337" y="552"/>
                  </a:cxn>
                  <a:cxn ang="0">
                    <a:pos x="349" y="567"/>
                  </a:cxn>
                  <a:cxn ang="0">
                    <a:pos x="339" y="589"/>
                  </a:cxn>
                  <a:cxn ang="0">
                    <a:pos x="344" y="600"/>
                  </a:cxn>
                  <a:cxn ang="0">
                    <a:pos x="314" y="611"/>
                  </a:cxn>
                  <a:cxn ang="0">
                    <a:pos x="307" y="654"/>
                  </a:cxn>
                  <a:cxn ang="0">
                    <a:pos x="263" y="640"/>
                  </a:cxn>
                  <a:cxn ang="0">
                    <a:pos x="241" y="671"/>
                  </a:cxn>
                  <a:cxn ang="0">
                    <a:pos x="227" y="667"/>
                  </a:cxn>
                  <a:cxn ang="0">
                    <a:pos x="212" y="640"/>
                  </a:cxn>
                  <a:cxn ang="0">
                    <a:pos x="188" y="574"/>
                  </a:cxn>
                  <a:cxn ang="0">
                    <a:pos x="130" y="540"/>
                  </a:cxn>
                  <a:cxn ang="0">
                    <a:pos x="119" y="506"/>
                  </a:cxn>
                  <a:cxn ang="0">
                    <a:pos x="137" y="454"/>
                  </a:cxn>
                  <a:cxn ang="0">
                    <a:pos x="122" y="444"/>
                  </a:cxn>
                  <a:cxn ang="0">
                    <a:pos x="85" y="444"/>
                  </a:cxn>
                  <a:cxn ang="0">
                    <a:pos x="76" y="412"/>
                  </a:cxn>
                  <a:cxn ang="0">
                    <a:pos x="13" y="347"/>
                  </a:cxn>
                  <a:cxn ang="0">
                    <a:pos x="0" y="295"/>
                  </a:cxn>
                  <a:cxn ang="0">
                    <a:pos x="7" y="274"/>
                  </a:cxn>
                  <a:cxn ang="0">
                    <a:pos x="7" y="274"/>
                  </a:cxn>
                </a:cxnLst>
                <a:rect l="0" t="0" r="r" b="b"/>
                <a:pathLst>
                  <a:path w="381" h="671">
                    <a:moveTo>
                      <a:pt x="7" y="274"/>
                    </a:moveTo>
                    <a:lnTo>
                      <a:pt x="46" y="190"/>
                    </a:lnTo>
                    <a:lnTo>
                      <a:pt x="34" y="157"/>
                    </a:lnTo>
                    <a:lnTo>
                      <a:pt x="98" y="106"/>
                    </a:lnTo>
                    <a:lnTo>
                      <a:pt x="112" y="69"/>
                    </a:lnTo>
                    <a:lnTo>
                      <a:pt x="64" y="15"/>
                    </a:lnTo>
                    <a:lnTo>
                      <a:pt x="320" y="0"/>
                    </a:lnTo>
                    <a:lnTo>
                      <a:pt x="325" y="39"/>
                    </a:lnTo>
                    <a:lnTo>
                      <a:pt x="353" y="88"/>
                    </a:lnTo>
                    <a:lnTo>
                      <a:pt x="375" y="344"/>
                    </a:lnTo>
                    <a:lnTo>
                      <a:pt x="369" y="398"/>
                    </a:lnTo>
                    <a:lnTo>
                      <a:pt x="381" y="428"/>
                    </a:lnTo>
                    <a:lnTo>
                      <a:pt x="368" y="486"/>
                    </a:lnTo>
                    <a:lnTo>
                      <a:pt x="347" y="511"/>
                    </a:lnTo>
                    <a:lnTo>
                      <a:pt x="337" y="552"/>
                    </a:lnTo>
                    <a:lnTo>
                      <a:pt x="349" y="567"/>
                    </a:lnTo>
                    <a:lnTo>
                      <a:pt x="339" y="589"/>
                    </a:lnTo>
                    <a:lnTo>
                      <a:pt x="344" y="600"/>
                    </a:lnTo>
                    <a:lnTo>
                      <a:pt x="314" y="611"/>
                    </a:lnTo>
                    <a:lnTo>
                      <a:pt x="307" y="654"/>
                    </a:lnTo>
                    <a:lnTo>
                      <a:pt x="263" y="640"/>
                    </a:lnTo>
                    <a:lnTo>
                      <a:pt x="241" y="671"/>
                    </a:lnTo>
                    <a:lnTo>
                      <a:pt x="227" y="667"/>
                    </a:lnTo>
                    <a:lnTo>
                      <a:pt x="212" y="640"/>
                    </a:lnTo>
                    <a:lnTo>
                      <a:pt x="188" y="574"/>
                    </a:lnTo>
                    <a:lnTo>
                      <a:pt x="130" y="540"/>
                    </a:lnTo>
                    <a:lnTo>
                      <a:pt x="119" y="506"/>
                    </a:lnTo>
                    <a:lnTo>
                      <a:pt x="137" y="454"/>
                    </a:lnTo>
                    <a:lnTo>
                      <a:pt x="122" y="444"/>
                    </a:lnTo>
                    <a:lnTo>
                      <a:pt x="85" y="444"/>
                    </a:lnTo>
                    <a:lnTo>
                      <a:pt x="76" y="412"/>
                    </a:lnTo>
                    <a:lnTo>
                      <a:pt x="13" y="347"/>
                    </a:lnTo>
                    <a:lnTo>
                      <a:pt x="0" y="295"/>
                    </a:lnTo>
                    <a:lnTo>
                      <a:pt x="7" y="274"/>
                    </a:lnTo>
                    <a:lnTo>
                      <a:pt x="7" y="274"/>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83" name="Freeform 33">
                <a:extLst>
                  <a:ext uri="{FF2B5EF4-FFF2-40B4-BE49-F238E27FC236}">
                    <a16:creationId xmlns:a16="http://schemas.microsoft.com/office/drawing/2014/main" id="{C0BB289F-B184-739B-7F93-EB0952289CC0}"/>
                  </a:ext>
                </a:extLst>
              </p:cNvPr>
              <p:cNvSpPr>
                <a:spLocks/>
              </p:cNvSpPr>
              <p:nvPr/>
            </p:nvSpPr>
            <p:spPr bwMode="auto">
              <a:xfrm>
                <a:off x="7302910" y="2698741"/>
                <a:ext cx="479425" cy="798513"/>
              </a:xfrm>
              <a:custGeom>
                <a:avLst/>
                <a:gdLst/>
                <a:ahLst/>
                <a:cxnLst>
                  <a:cxn ang="0">
                    <a:pos x="10" y="503"/>
                  </a:cxn>
                  <a:cxn ang="0">
                    <a:pos x="19" y="489"/>
                  </a:cxn>
                  <a:cxn ang="0">
                    <a:pos x="77" y="486"/>
                  </a:cxn>
                  <a:cxn ang="0">
                    <a:pos x="124" y="471"/>
                  </a:cxn>
                  <a:cxn ang="0">
                    <a:pos x="170" y="442"/>
                  </a:cxn>
                  <a:cxn ang="0">
                    <a:pos x="209" y="440"/>
                  </a:cxn>
                  <a:cxn ang="0">
                    <a:pos x="255" y="367"/>
                  </a:cxn>
                  <a:cxn ang="0">
                    <a:pos x="268" y="373"/>
                  </a:cxn>
                  <a:cxn ang="0">
                    <a:pos x="302" y="347"/>
                  </a:cxn>
                  <a:cxn ang="0">
                    <a:pos x="294" y="328"/>
                  </a:cxn>
                  <a:cxn ang="0">
                    <a:pos x="297" y="317"/>
                  </a:cxn>
                  <a:cxn ang="0">
                    <a:pos x="263" y="6"/>
                  </a:cxn>
                  <a:cxn ang="0">
                    <a:pos x="260" y="0"/>
                  </a:cxn>
                  <a:cxn ang="0">
                    <a:pos x="80" y="20"/>
                  </a:cxn>
                  <a:cxn ang="0">
                    <a:pos x="46" y="37"/>
                  </a:cxn>
                  <a:cxn ang="0">
                    <a:pos x="16" y="27"/>
                  </a:cxn>
                  <a:cxn ang="0">
                    <a:pos x="38" y="283"/>
                  </a:cxn>
                  <a:cxn ang="0">
                    <a:pos x="32" y="337"/>
                  </a:cxn>
                  <a:cxn ang="0">
                    <a:pos x="44" y="367"/>
                  </a:cxn>
                  <a:cxn ang="0">
                    <a:pos x="31" y="425"/>
                  </a:cxn>
                  <a:cxn ang="0">
                    <a:pos x="10" y="450"/>
                  </a:cxn>
                  <a:cxn ang="0">
                    <a:pos x="0" y="491"/>
                  </a:cxn>
                  <a:cxn ang="0">
                    <a:pos x="10" y="503"/>
                  </a:cxn>
                  <a:cxn ang="0">
                    <a:pos x="10" y="503"/>
                  </a:cxn>
                </a:cxnLst>
                <a:rect l="0" t="0" r="r" b="b"/>
                <a:pathLst>
                  <a:path w="302" h="503">
                    <a:moveTo>
                      <a:pt x="10" y="503"/>
                    </a:moveTo>
                    <a:lnTo>
                      <a:pt x="19" y="489"/>
                    </a:lnTo>
                    <a:lnTo>
                      <a:pt x="77" y="486"/>
                    </a:lnTo>
                    <a:lnTo>
                      <a:pt x="124" y="471"/>
                    </a:lnTo>
                    <a:lnTo>
                      <a:pt x="170" y="442"/>
                    </a:lnTo>
                    <a:lnTo>
                      <a:pt x="209" y="440"/>
                    </a:lnTo>
                    <a:lnTo>
                      <a:pt x="255" y="367"/>
                    </a:lnTo>
                    <a:lnTo>
                      <a:pt x="268" y="373"/>
                    </a:lnTo>
                    <a:lnTo>
                      <a:pt x="302" y="347"/>
                    </a:lnTo>
                    <a:lnTo>
                      <a:pt x="294" y="328"/>
                    </a:lnTo>
                    <a:lnTo>
                      <a:pt x="297" y="317"/>
                    </a:lnTo>
                    <a:lnTo>
                      <a:pt x="263" y="6"/>
                    </a:lnTo>
                    <a:lnTo>
                      <a:pt x="260" y="0"/>
                    </a:lnTo>
                    <a:lnTo>
                      <a:pt x="80" y="20"/>
                    </a:lnTo>
                    <a:lnTo>
                      <a:pt x="46" y="37"/>
                    </a:lnTo>
                    <a:lnTo>
                      <a:pt x="16" y="27"/>
                    </a:lnTo>
                    <a:lnTo>
                      <a:pt x="38" y="283"/>
                    </a:lnTo>
                    <a:lnTo>
                      <a:pt x="32" y="337"/>
                    </a:lnTo>
                    <a:lnTo>
                      <a:pt x="44" y="367"/>
                    </a:lnTo>
                    <a:lnTo>
                      <a:pt x="31" y="425"/>
                    </a:lnTo>
                    <a:lnTo>
                      <a:pt x="10" y="450"/>
                    </a:lnTo>
                    <a:lnTo>
                      <a:pt x="0" y="491"/>
                    </a:lnTo>
                    <a:lnTo>
                      <a:pt x="10" y="503"/>
                    </a:lnTo>
                    <a:lnTo>
                      <a:pt x="10" y="50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nvGrpSpPr>
            <p:cNvPr id="76" name="Group 75">
              <a:extLst>
                <a:ext uri="{FF2B5EF4-FFF2-40B4-BE49-F238E27FC236}">
                  <a16:creationId xmlns:a16="http://schemas.microsoft.com/office/drawing/2014/main" id="{3EFCD3D7-EB6E-2A3D-6FCE-27B78BAB480C}"/>
                </a:ext>
              </a:extLst>
            </p:cNvPr>
            <p:cNvGrpSpPr/>
            <p:nvPr/>
          </p:nvGrpSpPr>
          <p:grpSpPr>
            <a:xfrm>
              <a:off x="11344555" y="687414"/>
              <a:ext cx="358100" cy="254637"/>
              <a:chOff x="7233476" y="2656591"/>
              <a:chExt cx="1697973" cy="1169096"/>
            </a:xfrm>
            <a:solidFill>
              <a:schemeClr val="bg1">
                <a:lumMod val="85000"/>
              </a:schemeClr>
            </a:solidFill>
          </p:grpSpPr>
          <p:sp>
            <p:nvSpPr>
              <p:cNvPr id="77" name="Freeform 43">
                <a:extLst>
                  <a:ext uri="{FF2B5EF4-FFF2-40B4-BE49-F238E27FC236}">
                    <a16:creationId xmlns:a16="http://schemas.microsoft.com/office/drawing/2014/main" id="{AF3EC38E-7BE8-ACE9-EC24-2A59658461E8}"/>
                  </a:ext>
                </a:extLst>
              </p:cNvPr>
              <p:cNvSpPr>
                <a:spLocks/>
              </p:cNvSpPr>
              <p:nvPr/>
            </p:nvSpPr>
            <p:spPr bwMode="auto">
              <a:xfrm>
                <a:off x="7827263" y="2656591"/>
                <a:ext cx="649288" cy="712788"/>
              </a:xfrm>
              <a:custGeom>
                <a:avLst/>
                <a:gdLst/>
                <a:ahLst/>
                <a:cxnLst>
                  <a:cxn ang="0">
                    <a:pos x="0" y="81"/>
                  </a:cxn>
                  <a:cxn ang="0">
                    <a:pos x="34" y="392"/>
                  </a:cxn>
                  <a:cxn ang="0">
                    <a:pos x="85" y="398"/>
                  </a:cxn>
                  <a:cxn ang="0">
                    <a:pos x="146" y="434"/>
                  </a:cxn>
                  <a:cxn ang="0">
                    <a:pos x="190" y="432"/>
                  </a:cxn>
                  <a:cxn ang="0">
                    <a:pos x="210" y="419"/>
                  </a:cxn>
                  <a:cxn ang="0">
                    <a:pos x="258" y="449"/>
                  </a:cxn>
                  <a:cxn ang="0">
                    <a:pos x="288" y="422"/>
                  </a:cxn>
                  <a:cxn ang="0">
                    <a:pos x="293" y="375"/>
                  </a:cxn>
                  <a:cxn ang="0">
                    <a:pos x="314" y="383"/>
                  </a:cxn>
                  <a:cxn ang="0">
                    <a:pos x="322" y="344"/>
                  </a:cxn>
                  <a:cxn ang="0">
                    <a:pos x="392" y="285"/>
                  </a:cxn>
                  <a:cxn ang="0">
                    <a:pos x="404" y="187"/>
                  </a:cxn>
                  <a:cxn ang="0">
                    <a:pos x="395" y="166"/>
                  </a:cxn>
                  <a:cxn ang="0">
                    <a:pos x="409" y="156"/>
                  </a:cxn>
                  <a:cxn ang="0">
                    <a:pos x="383" y="0"/>
                  </a:cxn>
                  <a:cxn ang="0">
                    <a:pos x="314" y="36"/>
                  </a:cxn>
                  <a:cxn ang="0">
                    <a:pos x="278" y="73"/>
                  </a:cxn>
                  <a:cxn ang="0">
                    <a:pos x="253" y="75"/>
                  </a:cxn>
                  <a:cxn ang="0">
                    <a:pos x="214" y="95"/>
                  </a:cxn>
                  <a:cxn ang="0">
                    <a:pos x="124" y="63"/>
                  </a:cxn>
                  <a:cxn ang="0">
                    <a:pos x="0" y="81"/>
                  </a:cxn>
                  <a:cxn ang="0">
                    <a:pos x="0" y="81"/>
                  </a:cxn>
                </a:cxnLst>
                <a:rect l="0" t="0" r="r" b="b"/>
                <a:pathLst>
                  <a:path w="409" h="449">
                    <a:moveTo>
                      <a:pt x="0" y="81"/>
                    </a:moveTo>
                    <a:lnTo>
                      <a:pt x="34" y="392"/>
                    </a:lnTo>
                    <a:lnTo>
                      <a:pt x="85" y="398"/>
                    </a:lnTo>
                    <a:lnTo>
                      <a:pt x="146" y="434"/>
                    </a:lnTo>
                    <a:lnTo>
                      <a:pt x="190" y="432"/>
                    </a:lnTo>
                    <a:lnTo>
                      <a:pt x="210" y="419"/>
                    </a:lnTo>
                    <a:lnTo>
                      <a:pt x="258" y="449"/>
                    </a:lnTo>
                    <a:lnTo>
                      <a:pt x="288" y="422"/>
                    </a:lnTo>
                    <a:lnTo>
                      <a:pt x="293" y="375"/>
                    </a:lnTo>
                    <a:lnTo>
                      <a:pt x="314" y="383"/>
                    </a:lnTo>
                    <a:lnTo>
                      <a:pt x="322" y="344"/>
                    </a:lnTo>
                    <a:lnTo>
                      <a:pt x="392" y="285"/>
                    </a:lnTo>
                    <a:lnTo>
                      <a:pt x="404" y="187"/>
                    </a:lnTo>
                    <a:lnTo>
                      <a:pt x="395" y="166"/>
                    </a:lnTo>
                    <a:lnTo>
                      <a:pt x="409" y="156"/>
                    </a:lnTo>
                    <a:lnTo>
                      <a:pt x="383" y="0"/>
                    </a:lnTo>
                    <a:lnTo>
                      <a:pt x="314" y="36"/>
                    </a:lnTo>
                    <a:lnTo>
                      <a:pt x="278" y="73"/>
                    </a:lnTo>
                    <a:lnTo>
                      <a:pt x="253" y="75"/>
                    </a:lnTo>
                    <a:lnTo>
                      <a:pt x="214" y="95"/>
                    </a:lnTo>
                    <a:lnTo>
                      <a:pt x="124" y="63"/>
                    </a:lnTo>
                    <a:lnTo>
                      <a:pt x="0" y="81"/>
                    </a:lnTo>
                    <a:lnTo>
                      <a:pt x="0" y="81"/>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78" name="Freeform 34">
                <a:extLst>
                  <a:ext uri="{FF2B5EF4-FFF2-40B4-BE49-F238E27FC236}">
                    <a16:creationId xmlns:a16="http://schemas.microsoft.com/office/drawing/2014/main" id="{46598E43-44F2-6265-1B59-210453C5B5A6}"/>
                  </a:ext>
                </a:extLst>
              </p:cNvPr>
              <p:cNvSpPr>
                <a:spLocks/>
              </p:cNvSpPr>
              <p:nvPr/>
            </p:nvSpPr>
            <p:spPr bwMode="auto">
              <a:xfrm>
                <a:off x="7233476" y="3266887"/>
                <a:ext cx="1122363" cy="558800"/>
              </a:xfrm>
              <a:custGeom>
                <a:avLst/>
                <a:gdLst/>
                <a:ahLst/>
                <a:cxnLst>
                  <a:cxn ang="0">
                    <a:pos x="5" y="333"/>
                  </a:cxn>
                  <a:cxn ang="0">
                    <a:pos x="22" y="332"/>
                  </a:cxn>
                  <a:cxn ang="0">
                    <a:pos x="27" y="294"/>
                  </a:cxn>
                  <a:cxn ang="0">
                    <a:pos x="17" y="293"/>
                  </a:cxn>
                  <a:cxn ang="0">
                    <a:pos x="39" y="262"/>
                  </a:cxn>
                  <a:cxn ang="0">
                    <a:pos x="83" y="276"/>
                  </a:cxn>
                  <a:cxn ang="0">
                    <a:pos x="90" y="233"/>
                  </a:cxn>
                  <a:cxn ang="0">
                    <a:pos x="120" y="222"/>
                  </a:cxn>
                  <a:cxn ang="0">
                    <a:pos x="115" y="211"/>
                  </a:cxn>
                  <a:cxn ang="0">
                    <a:pos x="132" y="172"/>
                  </a:cxn>
                  <a:cxn ang="0">
                    <a:pos x="190" y="169"/>
                  </a:cxn>
                  <a:cxn ang="0">
                    <a:pos x="237" y="154"/>
                  </a:cxn>
                  <a:cxn ang="0">
                    <a:pos x="268" y="133"/>
                  </a:cxn>
                  <a:cxn ang="0">
                    <a:pos x="283" y="125"/>
                  </a:cxn>
                  <a:cxn ang="0">
                    <a:pos x="322" y="123"/>
                  </a:cxn>
                  <a:cxn ang="0">
                    <a:pos x="368" y="50"/>
                  </a:cxn>
                  <a:cxn ang="0">
                    <a:pos x="381" y="56"/>
                  </a:cxn>
                  <a:cxn ang="0">
                    <a:pos x="415" y="30"/>
                  </a:cxn>
                  <a:cxn ang="0">
                    <a:pos x="407" y="11"/>
                  </a:cxn>
                  <a:cxn ang="0">
                    <a:pos x="410" y="0"/>
                  </a:cxn>
                  <a:cxn ang="0">
                    <a:pos x="440" y="0"/>
                  </a:cxn>
                  <a:cxn ang="0">
                    <a:pos x="461" y="6"/>
                  </a:cxn>
                  <a:cxn ang="0">
                    <a:pos x="522" y="42"/>
                  </a:cxn>
                  <a:cxn ang="0">
                    <a:pos x="566" y="40"/>
                  </a:cxn>
                  <a:cxn ang="0">
                    <a:pos x="586" y="27"/>
                  </a:cxn>
                  <a:cxn ang="0">
                    <a:pos x="634" y="57"/>
                  </a:cxn>
                  <a:cxn ang="0">
                    <a:pos x="651" y="115"/>
                  </a:cxn>
                  <a:cxn ang="0">
                    <a:pos x="707" y="156"/>
                  </a:cxn>
                  <a:cxn ang="0">
                    <a:pos x="680" y="186"/>
                  </a:cxn>
                  <a:cxn ang="0">
                    <a:pos x="630" y="233"/>
                  </a:cxn>
                  <a:cxn ang="0">
                    <a:pos x="630" y="244"/>
                  </a:cxn>
                  <a:cxn ang="0">
                    <a:pos x="561" y="288"/>
                  </a:cxn>
                  <a:cxn ang="0">
                    <a:pos x="171" y="323"/>
                  </a:cxn>
                  <a:cxn ang="0">
                    <a:pos x="129" y="322"/>
                  </a:cxn>
                  <a:cxn ang="0">
                    <a:pos x="130" y="342"/>
                  </a:cxn>
                  <a:cxn ang="0">
                    <a:pos x="0" y="352"/>
                  </a:cxn>
                  <a:cxn ang="0">
                    <a:pos x="5" y="333"/>
                  </a:cxn>
                  <a:cxn ang="0">
                    <a:pos x="5" y="333"/>
                  </a:cxn>
                </a:cxnLst>
                <a:rect l="0" t="0" r="r" b="b"/>
                <a:pathLst>
                  <a:path w="707" h="352">
                    <a:moveTo>
                      <a:pt x="5" y="333"/>
                    </a:moveTo>
                    <a:lnTo>
                      <a:pt x="22" y="332"/>
                    </a:lnTo>
                    <a:lnTo>
                      <a:pt x="27" y="294"/>
                    </a:lnTo>
                    <a:lnTo>
                      <a:pt x="17" y="293"/>
                    </a:lnTo>
                    <a:lnTo>
                      <a:pt x="39" y="262"/>
                    </a:lnTo>
                    <a:lnTo>
                      <a:pt x="83" y="276"/>
                    </a:lnTo>
                    <a:lnTo>
                      <a:pt x="90" y="233"/>
                    </a:lnTo>
                    <a:lnTo>
                      <a:pt x="120" y="222"/>
                    </a:lnTo>
                    <a:lnTo>
                      <a:pt x="115" y="211"/>
                    </a:lnTo>
                    <a:lnTo>
                      <a:pt x="132" y="172"/>
                    </a:lnTo>
                    <a:lnTo>
                      <a:pt x="190" y="169"/>
                    </a:lnTo>
                    <a:lnTo>
                      <a:pt x="237" y="154"/>
                    </a:lnTo>
                    <a:lnTo>
                      <a:pt x="268" y="133"/>
                    </a:lnTo>
                    <a:lnTo>
                      <a:pt x="283" y="125"/>
                    </a:lnTo>
                    <a:lnTo>
                      <a:pt x="322" y="123"/>
                    </a:lnTo>
                    <a:lnTo>
                      <a:pt x="368" y="50"/>
                    </a:lnTo>
                    <a:lnTo>
                      <a:pt x="381" y="56"/>
                    </a:lnTo>
                    <a:lnTo>
                      <a:pt x="415" y="30"/>
                    </a:lnTo>
                    <a:lnTo>
                      <a:pt x="407" y="11"/>
                    </a:lnTo>
                    <a:lnTo>
                      <a:pt x="410" y="0"/>
                    </a:lnTo>
                    <a:lnTo>
                      <a:pt x="440" y="0"/>
                    </a:lnTo>
                    <a:lnTo>
                      <a:pt x="461" y="6"/>
                    </a:lnTo>
                    <a:lnTo>
                      <a:pt x="522" y="42"/>
                    </a:lnTo>
                    <a:lnTo>
                      <a:pt x="566" y="40"/>
                    </a:lnTo>
                    <a:lnTo>
                      <a:pt x="586" y="27"/>
                    </a:lnTo>
                    <a:lnTo>
                      <a:pt x="634" y="57"/>
                    </a:lnTo>
                    <a:lnTo>
                      <a:pt x="651" y="115"/>
                    </a:lnTo>
                    <a:lnTo>
                      <a:pt x="707" y="156"/>
                    </a:lnTo>
                    <a:lnTo>
                      <a:pt x="680" y="186"/>
                    </a:lnTo>
                    <a:lnTo>
                      <a:pt x="630" y="233"/>
                    </a:lnTo>
                    <a:lnTo>
                      <a:pt x="630" y="244"/>
                    </a:lnTo>
                    <a:lnTo>
                      <a:pt x="561" y="288"/>
                    </a:lnTo>
                    <a:lnTo>
                      <a:pt x="171" y="323"/>
                    </a:lnTo>
                    <a:lnTo>
                      <a:pt x="129" y="322"/>
                    </a:lnTo>
                    <a:lnTo>
                      <a:pt x="130" y="342"/>
                    </a:lnTo>
                    <a:lnTo>
                      <a:pt x="0" y="352"/>
                    </a:lnTo>
                    <a:lnTo>
                      <a:pt x="5" y="333"/>
                    </a:lnTo>
                    <a:lnTo>
                      <a:pt x="5" y="33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sp>
            <p:nvSpPr>
              <p:cNvPr id="79" name="Freeform 44">
                <a:extLst>
                  <a:ext uri="{FF2B5EF4-FFF2-40B4-BE49-F238E27FC236}">
                    <a16:creationId xmlns:a16="http://schemas.microsoft.com/office/drawing/2014/main" id="{BD939996-0F10-3D68-C69A-6D3D00793A28}"/>
                  </a:ext>
                </a:extLst>
              </p:cNvPr>
              <p:cNvSpPr>
                <a:spLocks/>
              </p:cNvSpPr>
              <p:nvPr/>
            </p:nvSpPr>
            <p:spPr bwMode="auto">
              <a:xfrm>
                <a:off x="8237711" y="2892005"/>
                <a:ext cx="693738" cy="669925"/>
              </a:xfrm>
              <a:custGeom>
                <a:avLst/>
                <a:gdLst/>
                <a:ahLst/>
                <a:cxnLst>
                  <a:cxn ang="0">
                    <a:pos x="0" y="293"/>
                  </a:cxn>
                  <a:cxn ang="0">
                    <a:pos x="17" y="351"/>
                  </a:cxn>
                  <a:cxn ang="0">
                    <a:pos x="73" y="392"/>
                  </a:cxn>
                  <a:cxn ang="0">
                    <a:pos x="100" y="422"/>
                  </a:cxn>
                  <a:cxn ang="0">
                    <a:pos x="183" y="390"/>
                  </a:cxn>
                  <a:cxn ang="0">
                    <a:pos x="220" y="383"/>
                  </a:cxn>
                  <a:cxn ang="0">
                    <a:pos x="241" y="359"/>
                  </a:cxn>
                  <a:cxn ang="0">
                    <a:pos x="273" y="232"/>
                  </a:cxn>
                  <a:cxn ang="0">
                    <a:pos x="308" y="247"/>
                  </a:cxn>
                  <a:cxn ang="0">
                    <a:pos x="376" y="109"/>
                  </a:cxn>
                  <a:cxn ang="0">
                    <a:pos x="429" y="139"/>
                  </a:cxn>
                  <a:cxn ang="0">
                    <a:pos x="437" y="114"/>
                  </a:cxn>
                  <a:cxn ang="0">
                    <a:pos x="400" y="85"/>
                  </a:cxn>
                  <a:cxn ang="0">
                    <a:pos x="371" y="88"/>
                  </a:cxn>
                  <a:cxn ang="0">
                    <a:pos x="361" y="103"/>
                  </a:cxn>
                  <a:cxn ang="0">
                    <a:pos x="308" y="119"/>
                  </a:cxn>
                  <a:cxn ang="0">
                    <a:pos x="274" y="156"/>
                  </a:cxn>
                  <a:cxn ang="0">
                    <a:pos x="263" y="95"/>
                  </a:cxn>
                  <a:cxn ang="0">
                    <a:pos x="169" y="112"/>
                  </a:cxn>
                  <a:cxn ang="0">
                    <a:pos x="151" y="0"/>
                  </a:cxn>
                  <a:cxn ang="0">
                    <a:pos x="137" y="10"/>
                  </a:cxn>
                  <a:cxn ang="0">
                    <a:pos x="146" y="31"/>
                  </a:cxn>
                  <a:cxn ang="0">
                    <a:pos x="134" y="129"/>
                  </a:cxn>
                  <a:cxn ang="0">
                    <a:pos x="64" y="188"/>
                  </a:cxn>
                  <a:cxn ang="0">
                    <a:pos x="56" y="227"/>
                  </a:cxn>
                  <a:cxn ang="0">
                    <a:pos x="35" y="219"/>
                  </a:cxn>
                  <a:cxn ang="0">
                    <a:pos x="30" y="266"/>
                  </a:cxn>
                  <a:cxn ang="0">
                    <a:pos x="0" y="293"/>
                  </a:cxn>
                  <a:cxn ang="0">
                    <a:pos x="0" y="293"/>
                  </a:cxn>
                  <a:cxn ang="0">
                    <a:pos x="0" y="293"/>
                  </a:cxn>
                </a:cxnLst>
                <a:rect l="0" t="0" r="r" b="b"/>
                <a:pathLst>
                  <a:path w="437" h="422">
                    <a:moveTo>
                      <a:pt x="0" y="293"/>
                    </a:moveTo>
                    <a:lnTo>
                      <a:pt x="17" y="351"/>
                    </a:lnTo>
                    <a:lnTo>
                      <a:pt x="73" y="392"/>
                    </a:lnTo>
                    <a:lnTo>
                      <a:pt x="100" y="422"/>
                    </a:lnTo>
                    <a:lnTo>
                      <a:pt x="183" y="390"/>
                    </a:lnTo>
                    <a:lnTo>
                      <a:pt x="220" y="383"/>
                    </a:lnTo>
                    <a:lnTo>
                      <a:pt x="241" y="359"/>
                    </a:lnTo>
                    <a:lnTo>
                      <a:pt x="273" y="232"/>
                    </a:lnTo>
                    <a:lnTo>
                      <a:pt x="308" y="247"/>
                    </a:lnTo>
                    <a:lnTo>
                      <a:pt x="376" y="109"/>
                    </a:lnTo>
                    <a:lnTo>
                      <a:pt x="429" y="139"/>
                    </a:lnTo>
                    <a:lnTo>
                      <a:pt x="437" y="114"/>
                    </a:lnTo>
                    <a:lnTo>
                      <a:pt x="400" y="85"/>
                    </a:lnTo>
                    <a:lnTo>
                      <a:pt x="371" y="88"/>
                    </a:lnTo>
                    <a:lnTo>
                      <a:pt x="361" y="103"/>
                    </a:lnTo>
                    <a:lnTo>
                      <a:pt x="308" y="119"/>
                    </a:lnTo>
                    <a:lnTo>
                      <a:pt x="274" y="156"/>
                    </a:lnTo>
                    <a:lnTo>
                      <a:pt x="263" y="95"/>
                    </a:lnTo>
                    <a:lnTo>
                      <a:pt x="169" y="112"/>
                    </a:lnTo>
                    <a:lnTo>
                      <a:pt x="151" y="0"/>
                    </a:lnTo>
                    <a:lnTo>
                      <a:pt x="137" y="10"/>
                    </a:lnTo>
                    <a:lnTo>
                      <a:pt x="146" y="31"/>
                    </a:lnTo>
                    <a:lnTo>
                      <a:pt x="134" y="129"/>
                    </a:lnTo>
                    <a:lnTo>
                      <a:pt x="64" y="188"/>
                    </a:lnTo>
                    <a:lnTo>
                      <a:pt x="56" y="227"/>
                    </a:lnTo>
                    <a:lnTo>
                      <a:pt x="35" y="219"/>
                    </a:lnTo>
                    <a:lnTo>
                      <a:pt x="30" y="266"/>
                    </a:lnTo>
                    <a:lnTo>
                      <a:pt x="0" y="293"/>
                    </a:lnTo>
                    <a:lnTo>
                      <a:pt x="0" y="293"/>
                    </a:lnTo>
                    <a:lnTo>
                      <a:pt x="0" y="293"/>
                    </a:lnTo>
                    <a:close/>
                  </a:path>
                </a:pathLst>
              </a:custGeom>
              <a:grpFill/>
              <a:ln w="9525">
                <a:solidFill>
                  <a:schemeClr val="bg1"/>
                </a:solidFill>
                <a:round/>
                <a:headEnd/>
                <a:tailEnd/>
              </a:ln>
            </p:spPr>
            <p:txBody>
              <a:bodyPr/>
              <a:lstStyle/>
              <a:p>
                <a:pPr algn="ctr" defTabSz="685800">
                  <a:spcBef>
                    <a:spcPct val="50000"/>
                  </a:spcBef>
                  <a:defRPr/>
                </a:pPr>
                <a:endParaRPr lang="en-US" sz="1050" i="0">
                  <a:solidFill>
                    <a:srgbClr val="000000"/>
                  </a:solidFill>
                  <a:ea typeface="+mn-ea"/>
                </a:endParaRPr>
              </a:p>
            </p:txBody>
          </p:sp>
        </p:grpSp>
      </p:grpSp>
      <p:sp>
        <p:nvSpPr>
          <p:cNvPr id="131" name="TextBox 130">
            <a:extLst>
              <a:ext uri="{FF2B5EF4-FFF2-40B4-BE49-F238E27FC236}">
                <a16:creationId xmlns:a16="http://schemas.microsoft.com/office/drawing/2014/main" id="{C31907AD-6FDD-01B2-6DB1-FDA737A7F4E3}"/>
              </a:ext>
            </a:extLst>
          </p:cNvPr>
          <p:cNvSpPr txBox="1"/>
          <p:nvPr/>
        </p:nvSpPr>
        <p:spPr>
          <a:xfrm>
            <a:off x="7790489" y="1049231"/>
            <a:ext cx="798410" cy="253916"/>
          </a:xfrm>
          <a:prstGeom prst="rect">
            <a:avLst/>
          </a:prstGeom>
          <a:noFill/>
        </p:spPr>
        <p:txBody>
          <a:bodyPr wrap="square" rtlCol="0">
            <a:spAutoFit/>
          </a:bodyPr>
          <a:lstStyle/>
          <a:p>
            <a:pPr algn="ctr" defTabSz="685800">
              <a:spcBef>
                <a:spcPts val="0"/>
              </a:spcBef>
            </a:pPr>
            <a:r>
              <a:rPr lang="en-US" sz="1050" b="1" i="0" dirty="0">
                <a:solidFill>
                  <a:srgbClr val="8C414B"/>
                </a:solidFill>
                <a:latin typeface="Calibri"/>
                <a:ea typeface="+mn-ea"/>
              </a:rPr>
              <a:t>SPP</a:t>
            </a:r>
          </a:p>
        </p:txBody>
      </p:sp>
      <p:sp>
        <p:nvSpPr>
          <p:cNvPr id="132" name="Rectangle 53">
            <a:extLst>
              <a:ext uri="{FF2B5EF4-FFF2-40B4-BE49-F238E27FC236}">
                <a16:creationId xmlns:a16="http://schemas.microsoft.com/office/drawing/2014/main" id="{C15D11A3-4065-3F36-DE80-4CBD053E13B3}"/>
              </a:ext>
            </a:extLst>
          </p:cNvPr>
          <p:cNvSpPr>
            <a:spLocks noChangeArrowheads="1"/>
          </p:cNvSpPr>
          <p:nvPr/>
        </p:nvSpPr>
        <p:spPr bwMode="auto">
          <a:xfrm>
            <a:off x="7497391" y="3311838"/>
            <a:ext cx="128588" cy="72629"/>
          </a:xfrm>
          <a:prstGeom prst="rect">
            <a:avLst/>
          </a:prstGeom>
          <a:solidFill>
            <a:srgbClr val="002060"/>
          </a:solidFill>
          <a:ln>
            <a:noFill/>
          </a:ln>
        </p:spPr>
        <p:txBody>
          <a:bodyPr vert="horz" wrap="square" lIns="68580" tIns="34290" rIns="68580" bIns="34290" numCol="1" anchor="t" anchorCtr="0" compatLnSpc="1">
            <a:prstTxWarp prst="textNoShape">
              <a:avLst/>
            </a:prstTxWarp>
          </a:bodyPr>
          <a:lstStyle/>
          <a:p>
            <a:pPr algn="ctr" defTabSz="685800">
              <a:spcBef>
                <a:spcPct val="50000"/>
              </a:spcBef>
            </a:pPr>
            <a:endParaRPr lang="en-US" sz="1200" i="0">
              <a:solidFill>
                <a:srgbClr val="002060"/>
              </a:solidFill>
              <a:ea typeface="+mn-ea"/>
            </a:endParaRPr>
          </a:p>
        </p:txBody>
      </p:sp>
      <p:sp>
        <p:nvSpPr>
          <p:cNvPr id="133" name="Rectangle 54">
            <a:extLst>
              <a:ext uri="{FF2B5EF4-FFF2-40B4-BE49-F238E27FC236}">
                <a16:creationId xmlns:a16="http://schemas.microsoft.com/office/drawing/2014/main" id="{498EDD2C-A79A-5CEF-63FB-CAA46EDAE9E5}"/>
              </a:ext>
            </a:extLst>
          </p:cNvPr>
          <p:cNvSpPr>
            <a:spLocks noChangeArrowheads="1"/>
          </p:cNvSpPr>
          <p:nvPr/>
        </p:nvSpPr>
        <p:spPr bwMode="auto">
          <a:xfrm>
            <a:off x="7640266" y="3260641"/>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i="0" dirty="0">
                <a:solidFill>
                  <a:srgbClr val="000000"/>
                </a:solidFill>
                <a:latin typeface="Roboto" panose="02000000000000000000" pitchFamily="2" charset="0"/>
                <a:ea typeface="+mn-ea"/>
              </a:rPr>
              <a:t>Coal</a:t>
            </a:r>
            <a:endParaRPr lang="en-US" altLang="en-US" sz="1350" i="0" dirty="0">
              <a:solidFill>
                <a:srgbClr val="000000"/>
              </a:solidFill>
              <a:ea typeface="+mn-ea"/>
            </a:endParaRPr>
          </a:p>
        </p:txBody>
      </p:sp>
      <p:sp>
        <p:nvSpPr>
          <p:cNvPr id="135" name="TextBox 134">
            <a:extLst>
              <a:ext uri="{FF2B5EF4-FFF2-40B4-BE49-F238E27FC236}">
                <a16:creationId xmlns:a16="http://schemas.microsoft.com/office/drawing/2014/main" id="{DACA497B-DB1C-18C7-840F-7B331064D245}"/>
              </a:ext>
            </a:extLst>
          </p:cNvPr>
          <p:cNvSpPr txBox="1"/>
          <p:nvPr/>
        </p:nvSpPr>
        <p:spPr>
          <a:xfrm>
            <a:off x="265795" y="4333228"/>
            <a:ext cx="1380815" cy="507831"/>
          </a:xfrm>
          <a:prstGeom prst="rect">
            <a:avLst/>
          </a:prstGeom>
          <a:noFill/>
        </p:spPr>
        <p:txBody>
          <a:bodyPr wrap="square" rtlCol="0">
            <a:spAutoFit/>
          </a:bodyPr>
          <a:lstStyle/>
          <a:p>
            <a:pPr defTabSz="685800">
              <a:spcBef>
                <a:spcPts val="0"/>
              </a:spcBef>
            </a:pPr>
            <a:r>
              <a:rPr lang="en-US" sz="1350" b="1" i="0" dirty="0">
                <a:solidFill>
                  <a:srgbClr val="FF33CC"/>
                </a:solidFill>
                <a:latin typeface="Roboto" panose="02000000000000000000" pitchFamily="2" charset="0"/>
                <a:ea typeface="Roboto" panose="02000000000000000000" pitchFamily="2" charset="0"/>
              </a:rPr>
              <a:t>2035 IRA + 45V Scenario</a:t>
            </a:r>
          </a:p>
        </p:txBody>
      </p:sp>
      <p:sp>
        <p:nvSpPr>
          <p:cNvPr id="136" name="TextBox 135">
            <a:extLst>
              <a:ext uri="{FF2B5EF4-FFF2-40B4-BE49-F238E27FC236}">
                <a16:creationId xmlns:a16="http://schemas.microsoft.com/office/drawing/2014/main" id="{97DB9595-D259-A5D9-FE7C-32D010A56C7B}"/>
              </a:ext>
            </a:extLst>
          </p:cNvPr>
          <p:cNvSpPr txBox="1"/>
          <p:nvPr/>
        </p:nvSpPr>
        <p:spPr>
          <a:xfrm>
            <a:off x="259293" y="2235601"/>
            <a:ext cx="1385386" cy="923330"/>
          </a:xfrm>
          <a:prstGeom prst="rect">
            <a:avLst/>
          </a:prstGeom>
          <a:noFill/>
        </p:spPr>
        <p:txBody>
          <a:bodyPr wrap="square" rtlCol="0">
            <a:spAutoFit/>
          </a:bodyPr>
          <a:lstStyle/>
          <a:p>
            <a:pPr defTabSz="685800">
              <a:spcBef>
                <a:spcPts val="0"/>
              </a:spcBef>
            </a:pPr>
            <a:r>
              <a:rPr lang="en-US" sz="1350" b="1" i="0" dirty="0">
                <a:solidFill>
                  <a:srgbClr val="00B050"/>
                </a:solidFill>
                <a:latin typeface="Roboto" panose="02000000000000000000" pitchFamily="2" charset="0"/>
                <a:ea typeface="Roboto" panose="02000000000000000000" pitchFamily="2" charset="0"/>
              </a:rPr>
              <a:t>2050 Net-Zero         Limited Options Scenario</a:t>
            </a:r>
          </a:p>
        </p:txBody>
      </p:sp>
      <p:sp>
        <p:nvSpPr>
          <p:cNvPr id="137" name="TextBox 136">
            <a:extLst>
              <a:ext uri="{FF2B5EF4-FFF2-40B4-BE49-F238E27FC236}">
                <a16:creationId xmlns:a16="http://schemas.microsoft.com/office/drawing/2014/main" id="{0D5E483F-9C92-67F0-5081-B1192B2F4CC9}"/>
              </a:ext>
            </a:extLst>
          </p:cNvPr>
          <p:cNvSpPr txBox="1"/>
          <p:nvPr/>
        </p:nvSpPr>
        <p:spPr>
          <a:xfrm>
            <a:off x="5652289" y="4142634"/>
            <a:ext cx="1805646" cy="1015663"/>
          </a:xfrm>
          <a:prstGeom prst="rect">
            <a:avLst/>
          </a:prstGeom>
          <a:noFill/>
        </p:spPr>
        <p:txBody>
          <a:bodyPr wrap="square" rtlCol="0">
            <a:spAutoFit/>
          </a:bodyPr>
          <a:lstStyle/>
          <a:p>
            <a:pPr defTabSz="685800">
              <a:spcBef>
                <a:spcPts val="0"/>
              </a:spcBef>
            </a:pPr>
            <a:r>
              <a:rPr lang="en-US" sz="1200" i="0" dirty="0">
                <a:solidFill>
                  <a:srgbClr val="000000"/>
                </a:solidFill>
                <a:latin typeface="Roboto" panose="02000000000000000000" pitchFamily="2" charset="0"/>
                <a:ea typeface="Roboto" panose="02000000000000000000" pitchFamily="2" charset="0"/>
              </a:rPr>
              <a:t>45V tax credit leads to </a:t>
            </a:r>
            <a:r>
              <a:rPr lang="en-US" sz="1200" b="1" i="0" dirty="0">
                <a:solidFill>
                  <a:srgbClr val="000000"/>
                </a:solidFill>
                <a:latin typeface="Roboto" panose="02000000000000000000" pitchFamily="2" charset="0"/>
                <a:ea typeface="Roboto" panose="02000000000000000000" pitchFamily="2" charset="0"/>
              </a:rPr>
              <a:t>near-constant electrolysis production</a:t>
            </a:r>
            <a:r>
              <a:rPr lang="en-US" sz="1200" i="0" dirty="0">
                <a:solidFill>
                  <a:srgbClr val="000000"/>
                </a:solidFill>
                <a:latin typeface="Roboto" panose="02000000000000000000" pitchFamily="2" charset="0"/>
                <a:ea typeface="Roboto" panose="02000000000000000000" pitchFamily="2" charset="0"/>
              </a:rPr>
              <a:t>, even with hourly matching requirement</a:t>
            </a:r>
          </a:p>
        </p:txBody>
      </p:sp>
      <p:sp>
        <p:nvSpPr>
          <p:cNvPr id="138" name="TextBox 137">
            <a:extLst>
              <a:ext uri="{FF2B5EF4-FFF2-40B4-BE49-F238E27FC236}">
                <a16:creationId xmlns:a16="http://schemas.microsoft.com/office/drawing/2014/main" id="{9A823DBD-A77E-8271-FB9C-A5FFDA39A3A8}"/>
              </a:ext>
            </a:extLst>
          </p:cNvPr>
          <p:cNvSpPr txBox="1"/>
          <p:nvPr/>
        </p:nvSpPr>
        <p:spPr>
          <a:xfrm>
            <a:off x="5652289" y="1976597"/>
            <a:ext cx="1805646" cy="1015663"/>
          </a:xfrm>
          <a:prstGeom prst="rect">
            <a:avLst/>
          </a:prstGeom>
          <a:noFill/>
        </p:spPr>
        <p:txBody>
          <a:bodyPr wrap="square" rtlCol="0">
            <a:spAutoFit/>
          </a:bodyPr>
          <a:lstStyle/>
          <a:p>
            <a:pPr defTabSz="685800">
              <a:spcBef>
                <a:spcPts val="0"/>
              </a:spcBef>
            </a:pPr>
            <a:r>
              <a:rPr lang="en-US" sz="1200" i="0" dirty="0">
                <a:solidFill>
                  <a:srgbClr val="000000"/>
                </a:solidFill>
                <a:latin typeface="Roboto" panose="02000000000000000000" pitchFamily="2" charset="0"/>
                <a:ea typeface="Roboto" panose="02000000000000000000" pitchFamily="2" charset="0"/>
              </a:rPr>
              <a:t>Economy-wide CO</a:t>
            </a:r>
            <a:r>
              <a:rPr lang="en-US" sz="1200" i="0" baseline="-25000" dirty="0">
                <a:solidFill>
                  <a:srgbClr val="000000"/>
                </a:solidFill>
                <a:latin typeface="Roboto" panose="02000000000000000000" pitchFamily="2" charset="0"/>
                <a:ea typeface="Roboto" panose="02000000000000000000" pitchFamily="2" charset="0"/>
              </a:rPr>
              <a:t>2</a:t>
            </a:r>
            <a:r>
              <a:rPr lang="en-US" sz="1200" i="0" dirty="0">
                <a:solidFill>
                  <a:srgbClr val="000000"/>
                </a:solidFill>
                <a:latin typeface="Roboto" panose="02000000000000000000" pitchFamily="2" charset="0"/>
                <a:ea typeface="Roboto" panose="02000000000000000000" pitchFamily="2" charset="0"/>
              </a:rPr>
              <a:t> target leads to </a:t>
            </a:r>
            <a:r>
              <a:rPr lang="en-US" sz="1200" b="1" i="0" dirty="0">
                <a:solidFill>
                  <a:srgbClr val="000000"/>
                </a:solidFill>
                <a:latin typeface="Roboto" panose="02000000000000000000" pitchFamily="2" charset="0"/>
                <a:ea typeface="Roboto" panose="02000000000000000000" pitchFamily="2" charset="0"/>
              </a:rPr>
              <a:t>variable electrolysis production</a:t>
            </a:r>
            <a:r>
              <a:rPr lang="en-US" sz="1200" i="0" dirty="0">
                <a:solidFill>
                  <a:srgbClr val="000000"/>
                </a:solidFill>
                <a:latin typeface="Roboto" panose="02000000000000000000" pitchFamily="2" charset="0"/>
                <a:ea typeface="Roboto" panose="02000000000000000000" pitchFamily="2" charset="0"/>
              </a:rPr>
              <a:t>, generally aligned with renewable output</a:t>
            </a:r>
          </a:p>
        </p:txBody>
      </p:sp>
      <p:sp>
        <p:nvSpPr>
          <p:cNvPr id="140" name="Rectangle 139">
            <a:extLst>
              <a:ext uri="{FF2B5EF4-FFF2-40B4-BE49-F238E27FC236}">
                <a16:creationId xmlns:a16="http://schemas.microsoft.com/office/drawing/2014/main" id="{C1303D48-AE39-9E0F-1602-954C323317DD}"/>
              </a:ext>
            </a:extLst>
          </p:cNvPr>
          <p:cNvSpPr/>
          <p:nvPr/>
        </p:nvSpPr>
        <p:spPr bwMode="auto">
          <a:xfrm>
            <a:off x="1852267" y="3726077"/>
            <a:ext cx="235835" cy="149511"/>
          </a:xfrm>
          <a:prstGeom prst="rect">
            <a:avLst/>
          </a:prstGeom>
          <a:noFill/>
          <a:ln w="28575" cap="flat" cmpd="sng" algn="ctr">
            <a:solidFill>
              <a:srgbClr val="FF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141" name="Rectangle 140">
            <a:extLst>
              <a:ext uri="{FF2B5EF4-FFF2-40B4-BE49-F238E27FC236}">
                <a16:creationId xmlns:a16="http://schemas.microsoft.com/office/drawing/2014/main" id="{B6D4BAC6-2FDC-F343-0502-1614F13C544D}"/>
              </a:ext>
            </a:extLst>
          </p:cNvPr>
          <p:cNvSpPr/>
          <p:nvPr/>
        </p:nvSpPr>
        <p:spPr bwMode="auto">
          <a:xfrm>
            <a:off x="1852267" y="1662727"/>
            <a:ext cx="235835" cy="149511"/>
          </a:xfrm>
          <a:prstGeom prst="rect">
            <a:avLst/>
          </a:prstGeom>
          <a:noFill/>
          <a:ln w="28575" cap="flat" cmpd="sng" algn="ctr">
            <a:solidFill>
              <a:srgbClr val="FF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cxnSp>
        <p:nvCxnSpPr>
          <p:cNvPr id="143" name="Straight Connector 142">
            <a:extLst>
              <a:ext uri="{FF2B5EF4-FFF2-40B4-BE49-F238E27FC236}">
                <a16:creationId xmlns:a16="http://schemas.microsoft.com/office/drawing/2014/main" id="{5358DA83-4E7A-B8DF-518C-460E5C832026}"/>
              </a:ext>
            </a:extLst>
          </p:cNvPr>
          <p:cNvCxnSpPr/>
          <p:nvPr/>
        </p:nvCxnSpPr>
        <p:spPr bwMode="auto">
          <a:xfrm flipV="1">
            <a:off x="5596908" y="4492699"/>
            <a:ext cx="97508" cy="1559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BAC7CD14-0566-483E-E2D3-F36FC91838B5}"/>
              </a:ext>
            </a:extLst>
          </p:cNvPr>
          <p:cNvCxnSpPr/>
          <p:nvPr/>
        </p:nvCxnSpPr>
        <p:spPr bwMode="auto">
          <a:xfrm flipV="1">
            <a:off x="5588053" y="2465505"/>
            <a:ext cx="97508" cy="15597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5" name="Rectangle 144">
            <a:extLst>
              <a:ext uri="{FF2B5EF4-FFF2-40B4-BE49-F238E27FC236}">
                <a16:creationId xmlns:a16="http://schemas.microsoft.com/office/drawing/2014/main" id="{A2996AFF-DF65-9210-17EC-E72F87D0729C}"/>
              </a:ext>
            </a:extLst>
          </p:cNvPr>
          <p:cNvSpPr/>
          <p:nvPr/>
        </p:nvSpPr>
        <p:spPr bwMode="auto">
          <a:xfrm>
            <a:off x="7446963" y="4389415"/>
            <a:ext cx="1330029" cy="202635"/>
          </a:xfrm>
          <a:prstGeom prst="rect">
            <a:avLst/>
          </a:prstGeom>
          <a:noFill/>
          <a:ln w="28575" cap="flat" cmpd="sng" algn="ctr">
            <a:solidFill>
              <a:srgbClr val="FF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0"/>
              </a:spcBef>
            </a:pPr>
            <a:endParaRPr lang="en-US" sz="1350" i="0" dirty="0">
              <a:solidFill>
                <a:srgbClr val="000000"/>
              </a:solidFill>
              <a:latin typeface="Calibri"/>
              <a:ea typeface="+mn-ea"/>
            </a:endParaRPr>
          </a:p>
        </p:txBody>
      </p:sp>
      <p:sp>
        <p:nvSpPr>
          <p:cNvPr id="3" name="TextBox 2">
            <a:extLst>
              <a:ext uri="{FF2B5EF4-FFF2-40B4-BE49-F238E27FC236}">
                <a16:creationId xmlns:a16="http://schemas.microsoft.com/office/drawing/2014/main" id="{90F806C4-829F-6F48-2EC8-A7B71DF1B466}"/>
              </a:ext>
            </a:extLst>
          </p:cNvPr>
          <p:cNvSpPr txBox="1"/>
          <p:nvPr/>
        </p:nvSpPr>
        <p:spPr>
          <a:xfrm>
            <a:off x="2404660" y="5567463"/>
            <a:ext cx="2568203" cy="230832"/>
          </a:xfrm>
          <a:prstGeom prst="rect">
            <a:avLst/>
          </a:prstGeom>
          <a:noFill/>
        </p:spPr>
        <p:txBody>
          <a:bodyPr wrap="square" rtlCol="0">
            <a:spAutoFit/>
          </a:bodyPr>
          <a:lstStyle/>
          <a:p>
            <a:pPr algn="ctr" defTabSz="685800">
              <a:spcBef>
                <a:spcPts val="0"/>
              </a:spcBef>
            </a:pPr>
            <a:r>
              <a:rPr lang="en-US" sz="900" i="0" dirty="0">
                <a:solidFill>
                  <a:srgbClr val="000000"/>
                </a:solidFill>
                <a:latin typeface="Roboto" panose="02000000000000000000" pitchFamily="2" charset="0"/>
                <a:ea typeface="Roboto" panose="02000000000000000000" pitchFamily="2" charset="0"/>
              </a:rPr>
              <a:t>Hourly Dispatch (sample week)</a:t>
            </a:r>
          </a:p>
        </p:txBody>
      </p:sp>
      <p:sp>
        <p:nvSpPr>
          <p:cNvPr id="5" name="TextBox 4">
            <a:extLst>
              <a:ext uri="{FF2B5EF4-FFF2-40B4-BE49-F238E27FC236}">
                <a16:creationId xmlns:a16="http://schemas.microsoft.com/office/drawing/2014/main" id="{FF313603-C6E6-9D68-7476-09CCC95C673E}"/>
              </a:ext>
            </a:extLst>
          </p:cNvPr>
          <p:cNvSpPr txBox="1"/>
          <p:nvPr/>
        </p:nvSpPr>
        <p:spPr>
          <a:xfrm>
            <a:off x="5538882" y="5630397"/>
            <a:ext cx="3512288" cy="219291"/>
          </a:xfrm>
          <a:prstGeom prst="rect">
            <a:avLst/>
          </a:prstGeom>
          <a:noFill/>
        </p:spPr>
        <p:txBody>
          <a:bodyPr wrap="square">
            <a:spAutoFit/>
          </a:bodyPr>
          <a:lstStyle/>
          <a:p>
            <a:pPr algn="ctr" defTabSz="685800">
              <a:spcBef>
                <a:spcPct val="50000"/>
              </a:spcBef>
            </a:pPr>
            <a:r>
              <a:rPr lang="en-US" sz="825" dirty="0">
                <a:solidFill>
                  <a:srgbClr val="000000"/>
                </a:solidFill>
                <a:latin typeface="Roboto" panose="02000000000000000000" pitchFamily="2" charset="0"/>
                <a:ea typeface="Roboto" panose="02000000000000000000" pitchFamily="2" charset="0"/>
              </a:rPr>
              <a:t>45V scenario report:  </a:t>
            </a:r>
            <a:r>
              <a:rPr lang="en-US" sz="825" dirty="0">
                <a:solidFill>
                  <a:srgbClr val="000000"/>
                </a:solidFill>
                <a:latin typeface="Roboto" panose="02000000000000000000" pitchFamily="2" charset="0"/>
                <a:ea typeface="Roboto" panose="02000000000000000000" pitchFamily="2" charset="0"/>
                <a:hlinkClick r:id="rId6"/>
              </a:rPr>
              <a:t>Impacts of IRA's 45V Clean Hydrogen Tax Credit</a:t>
            </a:r>
            <a:r>
              <a:rPr lang="en-US" sz="825" dirty="0">
                <a:solidFill>
                  <a:srgbClr val="000000"/>
                </a:solidFill>
                <a:latin typeface="Roboto" panose="02000000000000000000" pitchFamily="2" charset="0"/>
                <a:ea typeface="Roboto" panose="02000000000000000000" pitchFamily="2" charset="0"/>
              </a:rPr>
              <a:t> </a:t>
            </a:r>
            <a:endParaRPr lang="en-US" sz="825" b="1" dirty="0">
              <a:solidFill>
                <a:srgbClr val="0043C8"/>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17623128"/>
      </p:ext>
    </p:extLst>
  </p:cSld>
  <p:clrMapOvr>
    <a:masterClrMapping/>
  </p:clrMapOvr>
</p:sld>
</file>

<file path=ppt/theme/theme1.xml><?xml version="1.0" encoding="utf-8"?>
<a:theme xmlns:a="http://schemas.openxmlformats.org/drawingml/2006/main" name="1_NERCTheme">
  <a:themeElements>
    <a:clrScheme name="Custom 13">
      <a:dk1>
        <a:srgbClr val="000000"/>
      </a:dk1>
      <a:lt1>
        <a:srgbClr val="FFFFFF"/>
      </a:lt1>
      <a:dk2>
        <a:srgbClr val="000000"/>
      </a:dk2>
      <a:lt2>
        <a:srgbClr val="808080"/>
      </a:lt2>
      <a:accent1>
        <a:srgbClr val="204C81"/>
      </a:accent1>
      <a:accent2>
        <a:srgbClr val="5D85A9"/>
      </a:accent2>
      <a:accent3>
        <a:srgbClr val="FFFFFF"/>
      </a:accent3>
      <a:accent4>
        <a:srgbClr val="AFCDE3"/>
      </a:accent4>
      <a:accent5>
        <a:srgbClr val="D8D8D8"/>
      </a:accent5>
      <a:accent6>
        <a:srgbClr val="000000"/>
      </a:accent6>
      <a:hlink>
        <a:srgbClr val="0000FF"/>
      </a:hlink>
      <a:folHlink>
        <a:srgbClr val="6600CC"/>
      </a:folHlink>
    </a:clrScheme>
    <a:fontScheme name="Custom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RC PowerPoint" id="{F48A66DA-DEED-4C8E-AFCB-BD3D6F91B09F}" vid="{C4BDB77C-316B-4E0A-B04C-8A95D603244A}"/>
    </a:ext>
  </a:extLst>
</a:theme>
</file>

<file path=ppt/theme/theme2.xml><?xml version="1.0" encoding="utf-8"?>
<a:theme xmlns:a="http://schemas.openxmlformats.org/drawingml/2006/main" name="NERCTheme">
  <a:themeElements>
    <a:clrScheme name="Custom 13">
      <a:dk1>
        <a:srgbClr val="000000"/>
      </a:dk1>
      <a:lt1>
        <a:srgbClr val="FFFFFF"/>
      </a:lt1>
      <a:dk2>
        <a:srgbClr val="000000"/>
      </a:dk2>
      <a:lt2>
        <a:srgbClr val="808080"/>
      </a:lt2>
      <a:accent1>
        <a:srgbClr val="204C81"/>
      </a:accent1>
      <a:accent2>
        <a:srgbClr val="5D85A9"/>
      </a:accent2>
      <a:accent3>
        <a:srgbClr val="FFFFFF"/>
      </a:accent3>
      <a:accent4>
        <a:srgbClr val="AFCDE3"/>
      </a:accent4>
      <a:accent5>
        <a:srgbClr val="D8D8D8"/>
      </a:accent5>
      <a:accent6>
        <a:srgbClr val="000000"/>
      </a:accent6>
      <a:hlink>
        <a:srgbClr val="0000FF"/>
      </a:hlink>
      <a:folHlink>
        <a:srgbClr val="6600CC"/>
      </a:folHlink>
    </a:clrScheme>
    <a:fontScheme name="Custom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RC PowerPoint (Widescreen 16x9).potx" id="{37B45A3A-536E-47C6-A46E-70DC39572A8C}" vid="{0BEAB6DD-D04B-463B-A079-BED079838894}"/>
    </a:ext>
  </a:extLst>
</a:theme>
</file>

<file path=ppt/theme/theme3.xml><?xml version="1.0" encoding="utf-8"?>
<a:theme xmlns:a="http://schemas.openxmlformats.org/drawingml/2006/main" name="2_NERCTheme">
  <a:themeElements>
    <a:clrScheme name="Custom 13">
      <a:dk1>
        <a:srgbClr val="000000"/>
      </a:dk1>
      <a:lt1>
        <a:srgbClr val="FFFFFF"/>
      </a:lt1>
      <a:dk2>
        <a:srgbClr val="000000"/>
      </a:dk2>
      <a:lt2>
        <a:srgbClr val="808080"/>
      </a:lt2>
      <a:accent1>
        <a:srgbClr val="204C81"/>
      </a:accent1>
      <a:accent2>
        <a:srgbClr val="5D85A9"/>
      </a:accent2>
      <a:accent3>
        <a:srgbClr val="FFFFFF"/>
      </a:accent3>
      <a:accent4>
        <a:srgbClr val="AFCDE3"/>
      </a:accent4>
      <a:accent5>
        <a:srgbClr val="D8D8D8"/>
      </a:accent5>
      <a:accent6>
        <a:srgbClr val="000000"/>
      </a:accent6>
      <a:hlink>
        <a:srgbClr val="0000FF"/>
      </a:hlink>
      <a:folHlink>
        <a:srgbClr val="6600CC"/>
      </a:folHlink>
    </a:clrScheme>
    <a:fontScheme name="Custom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RC PowerPoint.potx" id="{46EEEF42-DB6C-47B7-B859-914CD2FC7FB5}" vid="{1A634823-C6AA-42E1-BEC2-65569B55B491}"/>
    </a:ext>
  </a:extLst>
</a:theme>
</file>

<file path=ppt/theme/theme4.xml><?xml version="1.0" encoding="utf-8"?>
<a:theme xmlns:a="http://schemas.openxmlformats.org/drawingml/2006/main" name="3_NERCTheme">
  <a:themeElements>
    <a:clrScheme name="Custom 13">
      <a:dk1>
        <a:srgbClr val="000000"/>
      </a:dk1>
      <a:lt1>
        <a:srgbClr val="FFFFFF"/>
      </a:lt1>
      <a:dk2>
        <a:srgbClr val="000000"/>
      </a:dk2>
      <a:lt2>
        <a:srgbClr val="808080"/>
      </a:lt2>
      <a:accent1>
        <a:srgbClr val="204C81"/>
      </a:accent1>
      <a:accent2>
        <a:srgbClr val="5D85A9"/>
      </a:accent2>
      <a:accent3>
        <a:srgbClr val="FFFFFF"/>
      </a:accent3>
      <a:accent4>
        <a:srgbClr val="AFCDE3"/>
      </a:accent4>
      <a:accent5>
        <a:srgbClr val="D8D8D8"/>
      </a:accent5>
      <a:accent6>
        <a:srgbClr val="000000"/>
      </a:accent6>
      <a:hlink>
        <a:srgbClr val="0000FF"/>
      </a:hlink>
      <a:folHlink>
        <a:srgbClr val="6600CC"/>
      </a:folHlink>
    </a:clrScheme>
    <a:fontScheme name="Custom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S Conference 2020.potx" id="{B81CE04A-9D24-4519-B16F-688658BF337C}" vid="{B67739AC-CEB7-4CA5-8961-4DFD7A9C353F}"/>
    </a:ext>
  </a:extLst>
</a:theme>
</file>

<file path=ppt/theme/theme5.xml><?xml version="1.0" encoding="utf-8"?>
<a:theme xmlns:a="http://schemas.openxmlformats.org/drawingml/2006/main" name="EPRI 2023 Standard Template - LIGHT">
  <a:themeElements>
    <a:clrScheme name="Custom 2">
      <a:dk1>
        <a:srgbClr val="000000"/>
      </a:dk1>
      <a:lt1>
        <a:srgbClr val="FFFFFF"/>
      </a:lt1>
      <a:dk2>
        <a:srgbClr val="0043C8"/>
      </a:dk2>
      <a:lt2>
        <a:srgbClr val="929292"/>
      </a:lt2>
      <a:accent1>
        <a:srgbClr val="00B0F0"/>
      </a:accent1>
      <a:accent2>
        <a:srgbClr val="287A3D"/>
      </a:accent2>
      <a:accent3>
        <a:srgbClr val="F27B04"/>
      </a:accent3>
      <a:accent4>
        <a:srgbClr val="0070C0"/>
      </a:accent4>
      <a:accent5>
        <a:srgbClr val="C54343"/>
      </a:accent5>
      <a:accent6>
        <a:srgbClr val="2FC7C3"/>
      </a:accent6>
      <a:hlink>
        <a:srgbClr val="0070C0"/>
      </a:hlink>
      <a:folHlink>
        <a:srgbClr val="E05428"/>
      </a:folHlink>
    </a:clrScheme>
    <a:fontScheme name="EPRI 2019 PP Font Theme">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algn="ctr" defTabSz="914400" rtl="0" eaLnBrk="0" fontAlgn="base" latinLnBrk="0" hangingPunct="0">
          <a:lnSpc>
            <a:spcPct val="100000"/>
          </a:lnSpc>
          <a:spcBef>
            <a:spcPts val="0"/>
          </a:spcBef>
          <a:spcAft>
            <a:spcPct val="0"/>
          </a:spcAft>
          <a:buClrTx/>
          <a:buSzTx/>
          <a:buFontTx/>
          <a:buNone/>
          <a:tabLst/>
          <a:defRPr kumimoji="0" sz="1800" b="0" i="0" u="none" strike="noStrike" cap="none" normalizeH="0" baseline="0" dirty="0">
            <a:ln>
              <a:noFill/>
            </a:ln>
            <a:solidFill>
              <a:schemeClr val="tx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219075" marR="0" indent="-219075"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lgn="l">
          <a:spcBef>
            <a:spcPts val="0"/>
          </a:spcBef>
          <a:defRPr sz="1800" dirty="0" smtClean="0">
            <a:solidFill>
              <a:schemeClr val="tx1"/>
            </a:solidFill>
            <a:latin typeface="+mn-lt"/>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13C5"/>
        </a:dk2>
        <a:lt2>
          <a:srgbClr val="B2B2B2"/>
        </a:lt2>
        <a:accent1>
          <a:srgbClr val="B04359"/>
        </a:accent1>
        <a:accent2>
          <a:srgbClr val="006699"/>
        </a:accent2>
        <a:accent3>
          <a:srgbClr val="FFFFFF"/>
        </a:accent3>
        <a:accent4>
          <a:srgbClr val="000000"/>
        </a:accent4>
        <a:accent5>
          <a:srgbClr val="D4B0B5"/>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4FE37C"/>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33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4 PowerPoint Template" id="{BAD0C39C-88D1-E545-B98C-9361D1DE0E19}" vid="{B05EE2FC-3A29-4B40-8905-505DF6E83E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Meeting Materials Document" ma:contentTypeID="0x01010078EEA3ECF0D5C6409A451734D31E55AF54001D5F79D95CD54244B6BD1FC737E3EB81" ma:contentTypeVersion="13" ma:contentTypeDescription="" ma:contentTypeScope="" ma:versionID="112388e4d336cd16ccdfdcbede68a95a">
  <xsd:schema xmlns:xsd="http://www.w3.org/2001/XMLSchema" xmlns:xs="http://www.w3.org/2001/XMLSchema" xmlns:p="http://schemas.microsoft.com/office/2006/metadata/properties" xmlns:ns2="be72bb46-7b96-43f6-b3d2-cb56bca42853" targetNamespace="http://schemas.microsoft.com/office/2006/metadata/properties" ma:root="true" ma:fieldsID="8b0d60e969ffe92f4796793ed6ed1bcb" ns2:_="">
    <xsd:import namespace="be72bb46-7b96-43f6-b3d2-cb56bca42853"/>
    <xsd:element name="properties">
      <xsd:complexType>
        <xsd:sequence>
          <xsd:element name="documentManagement">
            <xsd:complexType>
              <xsd:all>
                <xsd:element ref="ns2:To" minOccurs="0"/>
                <xsd:element ref="ns2:From1" minOccurs="0"/>
                <xsd:element ref="ns2:Date_x0020_Received" minOccurs="0"/>
                <xsd:element ref="ns2:Data_x0020_Classification_x0020_Restrictions" minOccurs="0"/>
                <xsd:element ref="ns2:Review_x0020_History" minOccurs="0"/>
                <xsd:element ref="ns2:Meeting_x0020_End_x0020_Date" minOccurs="0"/>
                <xsd:element ref="ns2:Meeting_x0020_Name" minOccurs="0"/>
                <xsd:element ref="ns2:Meeting_x0020_Start_x0020_Date" minOccurs="0"/>
                <xsd:element ref="ns2:_dlc_DocId" minOccurs="0"/>
                <xsd:element ref="ns2:_dlc_DocIdUrl" minOccurs="0"/>
                <xsd:element ref="ns2:_dlc_DocIdPersistId" minOccurs="0"/>
                <xsd:element ref="ns2:f99e5ab2330a41b6868dfd66587454ed" minOccurs="0"/>
                <xsd:element ref="ns2:m102233e395c49bcbec531056ee13958" minOccurs="0"/>
                <xsd:element ref="ns2:ha854ffd4af946f1b23e64bfa0f7277a" minOccurs="0"/>
                <xsd:element ref="ns2:c1bf9049ef6b4e8bb82d7ab1bd8b071b" minOccurs="0"/>
                <xsd:element ref="ns2:b5e10b6548044edaacad5f88270ba6b0" minOccurs="0"/>
                <xsd:element ref="ns2:bc7e4fed7ee348ff8fa43402ca76c607" minOccurs="0"/>
                <xsd:element ref="ns2:TaxCatchAllLabel" minOccurs="0"/>
                <xsd:element ref="ns2:TaxCatchAll" minOccurs="0"/>
                <xsd:element ref="ns2:l08059698f454f3595eee5179426aa2d" minOccurs="0"/>
                <xsd:element ref="ns2:TaxKeywordTaxHTField" minOccurs="0"/>
                <xsd:element ref="ns2:hb24269b53944a07865e2b59ecfcc43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72bb46-7b96-43f6-b3d2-cb56bca42853" elementFormDefault="qualified">
    <xsd:import namespace="http://schemas.microsoft.com/office/2006/documentManagement/types"/>
    <xsd:import namespace="http://schemas.microsoft.com/office/infopath/2007/PartnerControls"/>
    <xsd:element name="To" ma:index="6" nillable="true" ma:displayName="To" ma:internalName="To">
      <xsd:simpleType>
        <xsd:restriction base="dms:Text">
          <xsd:maxLength value="255"/>
        </xsd:restriction>
      </xsd:simpleType>
    </xsd:element>
    <xsd:element name="From1" ma:index="10" nillable="true" ma:displayName="From" ma:internalName="From1">
      <xsd:simpleType>
        <xsd:restriction base="dms:Text">
          <xsd:maxLength value="255"/>
        </xsd:restriction>
      </xsd:simpleType>
    </xsd:element>
    <xsd:element name="Date_x0020_Received" ma:index="11" nillable="true" ma:displayName="Date Received" ma:format="DateOnly" ma:internalName="Date_x0020_Received">
      <xsd:simpleType>
        <xsd:restriction base="dms:DateTime"/>
      </xsd:simpleType>
    </xsd:element>
    <xsd:element name="Data_x0020_Classification_x0020_Restrictions" ma:index="12" nillable="true" ma:displayName="Additional Handling Instructions" ma:internalName="Data_x0020_Classification_x0020_Restrictions">
      <xsd:simpleType>
        <xsd:restriction base="dms:Note">
          <xsd:maxLength value="255"/>
        </xsd:restriction>
      </xsd:simpleType>
    </xsd:element>
    <xsd:element name="Review_x0020_History" ma:index="13" nillable="true" ma:displayName="Review History" ma:description="Text description of workflow actions taken against the associated document or item." ma:internalName="Review_x0020_History">
      <xsd:simpleType>
        <xsd:restriction base="dms:Note"/>
      </xsd:simpleType>
    </xsd:element>
    <xsd:element name="Meeting_x0020_End_x0020_Date" ma:index="16" nillable="true" ma:displayName="Meeting End Date" ma:format="DateOnly" ma:hidden="true" ma:internalName="Meeting_x0020_End_x0020_Date" ma:readOnly="false">
      <xsd:simpleType>
        <xsd:restriction base="dms:DateTime"/>
      </xsd:simpleType>
    </xsd:element>
    <xsd:element name="Meeting_x0020_Name" ma:index="18" nillable="true" ma:displayName="Meeting Name" ma:description="Enter the name of the document set here." ma:hidden="true" ma:internalName="Meeting_x0020_Name" ma:readOnly="false">
      <xsd:simpleType>
        <xsd:restriction base="dms:Text">
          <xsd:maxLength value="255"/>
        </xsd:restriction>
      </xsd:simpleType>
    </xsd:element>
    <xsd:element name="Meeting_x0020_Start_x0020_Date" ma:index="20" nillable="true" ma:displayName="Meeting Start Date" ma:format="DateOnly" ma:hidden="true" ma:internalName="Meeting_x0020_Start_x0020_Date" ma:readOnly="false">
      <xsd:simpleType>
        <xsd:restriction base="dms:DateTime"/>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f99e5ab2330a41b6868dfd66587454ed" ma:index="25" nillable="true" ma:taxonomy="true" ma:internalName="f99e5ab2330a41b6868dfd66587454ed" ma:taxonomyFieldName="Committee_x0020_Name" ma:displayName="Committee Name" ma:readOnly="false" ma:default="572;#NERC Quarterly Technical Sessions|d86b185e-0b43-41e4-ab49-bc8558d9fa3e" ma:fieldId="{f99e5ab2-330a-41b6-868d-fd66587454ed}" ma:sspId="9444bc9d-bb2e-441f-89a7-915ba9281662" ma:termSetId="bb0189cf-2871-4393-94eb-be83efaaf65f" ma:anchorId="00000000-0000-0000-0000-000000000000" ma:open="false" ma:isKeyword="false">
      <xsd:complexType>
        <xsd:sequence>
          <xsd:element ref="pc:Terms" minOccurs="0" maxOccurs="1"/>
        </xsd:sequence>
      </xsd:complexType>
    </xsd:element>
    <xsd:element name="m102233e395c49bcbec531056ee13958" ma:index="27" nillable="true" ma:taxonomy="true" ma:internalName="m102233e395c49bcbec531056ee13958" ma:taxonomyFieldName="Meeting_x0020_Document_x0020_Type" ma:displayName="Meeting Document Type" ma:default="" ma:fieldId="{6102233e-395c-49bc-bec5-31056ee13958}" ma:sspId="9444bc9d-bb2e-441f-89a7-915ba9281662" ma:termSetId="0afccb5b-7d07-4850-a629-6101878c4e72" ma:anchorId="00000000-0000-0000-0000-000000000000" ma:open="false" ma:isKeyword="false">
      <xsd:complexType>
        <xsd:sequence>
          <xsd:element ref="pc:Terms" minOccurs="0" maxOccurs="1"/>
        </xsd:sequence>
      </xsd:complexType>
    </xsd:element>
    <xsd:element name="ha854ffd4af946f1b23e64bfa0f7277a" ma:index="29" nillable="true" ma:taxonomy="true" ma:internalName="ha854ffd4af946f1b23e64bfa0f7277a" ma:taxonomyFieldName="Document_x0020_Status" ma:displayName="Document Status" ma:default="" ma:fieldId="{1a854ffd-4af9-46f1-b23e-64bfa0f7277a}" ma:sspId="9444bc9d-bb2e-441f-89a7-915ba9281662" ma:termSetId="175457d8-996a-4f76-a0e0-aa8a178feedf" ma:anchorId="00000000-0000-0000-0000-000000000000" ma:open="false" ma:isKeyword="false">
      <xsd:complexType>
        <xsd:sequence>
          <xsd:element ref="pc:Terms" minOccurs="0" maxOccurs="1"/>
        </xsd:sequence>
      </xsd:complexType>
    </xsd:element>
    <xsd:element name="c1bf9049ef6b4e8bb82d7ab1bd8b071b" ma:index="30" nillable="true" ma:taxonomy="true" ma:internalName="c1bf9049ef6b4e8bb82d7ab1bd8b071b" ma:taxonomyFieldName="Meeting_x0020_Format" ma:displayName="Meeting Format" ma:readOnly="false" ma:default="" ma:fieldId="{c1bf9049-ef6b-4e8b-b82d-7ab1bd8b071b}" ma:sspId="9444bc9d-bb2e-441f-89a7-915ba9281662" ma:termSetId="7ad8b587-4f74-4327-bb0c-02341fa07f3d" ma:anchorId="00000000-0000-0000-0000-000000000000" ma:open="false" ma:isKeyword="false">
      <xsd:complexType>
        <xsd:sequence>
          <xsd:element ref="pc:Terms" minOccurs="0" maxOccurs="1"/>
        </xsd:sequence>
      </xsd:complexType>
    </xsd:element>
    <xsd:element name="b5e10b6548044edaacad5f88270ba6b0" ma:index="32" ma:taxonomy="true" ma:internalName="b5e10b6548044edaacad5f88270ba6b0" ma:taxonomyFieldName="Data_x0020_Classification" ma:displayName="Data Classification" ma:default="1;#Confidential - Internal|aa40a886-0bc0-4ba6-a22c-37ccbc8c9bd8" ma:fieldId="{b5e10b65-4804-4eda-acad-5f88270ba6b0}" ma:sspId="9444bc9d-bb2e-441f-89a7-915ba9281662" ma:termSetId="1d8e7c45-6144-4a35-9ec5-c9a58bdd0414" ma:anchorId="00000000-0000-0000-0000-000000000000" ma:open="false" ma:isKeyword="false">
      <xsd:complexType>
        <xsd:sequence>
          <xsd:element ref="pc:Terms" minOccurs="0" maxOccurs="1"/>
        </xsd:sequence>
      </xsd:complexType>
    </xsd:element>
    <xsd:element name="bc7e4fed7ee348ff8fa43402ca76c607" ma:index="34" nillable="true" ma:taxonomy="true" ma:internalName="bc7e4fed7ee348ff8fa43402ca76c607" ma:taxonomyFieldName="Meeting_x0020_Privacy" ma:displayName="Meeting Privacy" ma:readOnly="false" ma:default="" ma:fieldId="{bc7e4fed-7ee3-48ff-8fa4-3402ca76c607}" ma:sspId="9444bc9d-bb2e-441f-89a7-915ba9281662" ma:termSetId="fd27945d-10c2-4dba-80a2-635533fc9bcf" ma:anchorId="00000000-0000-0000-0000-000000000000" ma:open="false" ma:isKeyword="false">
      <xsd:complexType>
        <xsd:sequence>
          <xsd:element ref="pc:Terms" minOccurs="0" maxOccurs="1"/>
        </xsd:sequence>
      </xsd:complexType>
    </xsd:element>
    <xsd:element name="TaxCatchAllLabel" ma:index="36" nillable="true" ma:displayName="Taxonomy Catch All Column1" ma:hidden="true" ma:list="{4f8edc07-61af-41c7-84f7-a0a23cbfa087}" ma:internalName="TaxCatchAllLabel" ma:readOnly="true" ma:showField="CatchAllDataLabel" ma:web="3ae07c4c-6134-4a4f-a505-74b579d21ed3">
      <xsd:complexType>
        <xsd:complexContent>
          <xsd:extension base="dms:MultiChoiceLookup">
            <xsd:sequence>
              <xsd:element name="Value" type="dms:Lookup" maxOccurs="unbounded" minOccurs="0" nillable="true"/>
            </xsd:sequence>
          </xsd:extension>
        </xsd:complexContent>
      </xsd:complexType>
    </xsd:element>
    <xsd:element name="TaxCatchAll" ma:index="37" nillable="true" ma:displayName="Taxonomy Catch All Column" ma:hidden="true" ma:list="{4f8edc07-61af-41c7-84f7-a0a23cbfa087}" ma:internalName="TaxCatchAll" ma:showField="CatchAllData" ma:web="3ae07c4c-6134-4a4f-a505-74b579d21ed3">
      <xsd:complexType>
        <xsd:complexContent>
          <xsd:extension base="dms:MultiChoiceLookup">
            <xsd:sequence>
              <xsd:element name="Value" type="dms:Lookup" maxOccurs="unbounded" minOccurs="0" nillable="true"/>
            </xsd:sequence>
          </xsd:extension>
        </xsd:complexContent>
      </xsd:complexType>
    </xsd:element>
    <xsd:element name="l08059698f454f3595eee5179426aa2d" ma:index="38" nillable="true" ma:taxonomy="true" ma:internalName="l08059698f454f3595eee5179426aa2d" ma:taxonomyFieldName="Meeting_x0020_Type" ma:displayName="Meeting Type" ma:readOnly="false" ma:default="" ma:fieldId="{50805969-8f45-4f35-95ee-e5179426aa2d}" ma:sspId="9444bc9d-bb2e-441f-89a7-915ba9281662" ma:termSetId="249d28f4-d73d-4af2-8de5-f0b23eeede15" ma:anchorId="00000000-0000-0000-0000-000000000000" ma:open="false" ma:isKeyword="false">
      <xsd:complexType>
        <xsd:sequence>
          <xsd:element ref="pc:Terms" minOccurs="0" maxOccurs="1"/>
        </xsd:sequence>
      </xsd:complexType>
    </xsd:element>
    <xsd:element name="TaxKeywordTaxHTField" ma:index="39" nillable="true" ma:taxonomy="true" ma:internalName="TaxKeywordTaxHTField" ma:taxonomyFieldName="TaxKeyword" ma:displayName="Enterprise Keywords" ma:fieldId="{23f27201-bee3-471e-b2e7-b64fd8b7ca38}" ma:taxonomyMulti="true" ma:sspId="9444bc9d-bb2e-441f-89a7-915ba9281662" ma:termSetId="00000000-0000-0000-0000-000000000000" ma:anchorId="00000000-0000-0000-0000-000000000000" ma:open="true" ma:isKeyword="true">
      <xsd:complexType>
        <xsd:sequence>
          <xsd:element ref="pc:Terms" minOccurs="0" maxOccurs="1"/>
        </xsd:sequence>
      </xsd:complexType>
    </xsd:element>
    <xsd:element name="hb24269b53944a07865e2b59ecfcc43e" ma:index="41" nillable="true" ma:taxonomy="true" ma:internalName="hb24269b53944a07865e2b59ecfcc43e" ma:taxonomyFieldName="Meeting_x0020_Location" ma:displayName="Meeting Location" ma:readOnly="false" ma:default="" ma:fieldId="{1b24269b-5394-4a07-865e-2b59ecfcc43e}" ma:sspId="9444bc9d-bb2e-441f-89a7-915ba9281662" ma:termSetId="bedc8b8e-9b0b-4f64-b5af-dcdbe3fd7b74"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Grouping xmlns="d255dc3e-053e-4b62-8283-68abfc61cdbb">2024</Grouping>
    <KpiDescription xmlns="http://schemas.microsoft.com/sharepoint/v3" xsi:nil="true"/>
    <Meeting_x0020_Date xmlns="d255dc3e-053e-4b62-8283-68abfc61cdbb">05/08/2024</Meeting_x0020_Date>
    <PostedDate xmlns="d255dc3e-053e-4b62-8283-68abfc61cdbb">2024-05-14T04:00:00+00:00</PostedDate>
    <Meeting_x0020_Location xmlns="7592aa9b-df32-4557-a52d-0f18be2d627d">Washington, DC</Meeting_x0020_Location>
    <Meeting_x0020_Type xmlns="7592aa9b-df32-4557-a52d-0f18be2d627d">Regular</Meeting_x0020_Type>
  </documentManagement>
</p:properties>
</file>

<file path=customXml/item3.xml><?xml version="1.0" encoding="utf-8"?>
<?mso-contentType ?>
<SharedContentType xmlns="Microsoft.SharePoint.Taxonomy.ContentTypeSync" SourceId="9444bc9d-bb2e-441f-89a7-915ba9281662" ContentTypeId="0x01010078EEA3ECF0D5C6409A451734D31E55AF54"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EB6C9083C42F5C4CA9C936231205285B" ma:contentTypeVersion="6" ma:contentTypeDescription="Create a new document." ma:contentTypeScope="" ma:versionID="da62bdb5e871485e3decb4cdf076b9e8">
  <xsd:schema xmlns:xsd="http://www.w3.org/2001/XMLSchema" xmlns:xs="http://www.w3.org/2001/XMLSchema" xmlns:p="http://schemas.microsoft.com/office/2006/metadata/properties" xmlns:ns1="http://schemas.microsoft.com/sharepoint/v3" xmlns:ns2="d255dc3e-053e-4b62-8283-68abfc61cdbb" xmlns:ns3="7592aa9b-df32-4557-a52d-0f18be2d627d" targetNamespace="http://schemas.microsoft.com/office/2006/metadata/properties" ma:root="true" ma:fieldsID="50e8219d07fd8f92aa84054d111980f3" ns1:_="" ns2:_="" ns3:_="">
    <xsd:import namespace="http://schemas.microsoft.com/sharepoint/v3"/>
    <xsd:import namespace="d255dc3e-053e-4b62-8283-68abfc61cdbb"/>
    <xsd:import namespace="7592aa9b-df32-4557-a52d-0f18be2d627d"/>
    <xsd:element name="properties">
      <xsd:complexType>
        <xsd:sequence>
          <xsd:element name="documentManagement">
            <xsd:complexType>
              <xsd:all>
                <xsd:element ref="ns2:Grouping" minOccurs="0"/>
                <xsd:element ref="ns1:KpiDescription" minOccurs="0"/>
                <xsd:element ref="ns2:Meeting_x0020_Date"/>
                <xsd:element ref="ns2:PostedDate" minOccurs="0"/>
                <xsd:element ref="ns3:Meeting_x0020_Location" minOccurs="0"/>
                <xsd:element ref="ns3:Meeting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piDescription" ma:index="9" nillable="true" ma:displayName="Description" ma:description="The description provides information about the purpose of the goal."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55dc3e-053e-4b62-8283-68abfc61cdbb" elementFormDefault="qualified">
    <xsd:import namespace="http://schemas.microsoft.com/office/2006/documentManagement/types"/>
    <xsd:import namespace="http://schemas.microsoft.com/office/infopath/2007/PartnerControls"/>
    <xsd:element name="Grouping" ma:index="8" nillable="true" ma:displayName="Grouping" ma:format="Dropdown" ma:internalName="Grouping" ma:readOnly="false">
      <xsd:simpleType>
        <xsd:restriction base="dms:Choice">
          <xsd:enumeration value="2023"/>
          <xsd:enumeration value="2024"/>
          <xsd:enumeration value="2025"/>
        </xsd:restriction>
      </xsd:simpleType>
    </xsd:element>
    <xsd:element name="Meeting_x0020_Date" ma:index="10" ma:displayName="Meeting Date" ma:internalName="Meeting_x0020_Date" ma:readOnly="false">
      <xsd:simpleType>
        <xsd:restriction base="dms:Text">
          <xsd:maxLength value="255"/>
        </xsd:restriction>
      </xsd:simpleType>
    </xsd:element>
    <xsd:element name="PostedDate" ma:index="11" nillable="true" ma:displayName="Posted Date" ma:format="DateOnly" ma:internalName="Posted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592aa9b-df32-4557-a52d-0f18be2d627d" elementFormDefault="qualified">
    <xsd:import namespace="http://schemas.microsoft.com/office/2006/documentManagement/types"/>
    <xsd:import namespace="http://schemas.microsoft.com/office/infopath/2007/PartnerControls"/>
    <xsd:element name="Meeting_x0020_Location" ma:index="12" nillable="true" ma:displayName="Meeting Location" ma:internalName="Meeting_x0020_Location">
      <xsd:simpleType>
        <xsd:restriction base="dms:Text">
          <xsd:maxLength value="255"/>
        </xsd:restriction>
      </xsd:simpleType>
    </xsd:element>
    <xsd:element name="Meeting_x0020_Type" ma:index="13" nillable="true" ma:displayName="Meeting Type" ma:internalName="Meeting_x0020_Typ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0078E-7D7B-4B8D-9888-6D69EBC9DE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72bb46-7b96-43f6-b3d2-cb56bca428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1EF14B-9FC4-4933-9DF9-300B895476B4}">
  <ds:schemaRefs>
    <ds:schemaRef ds:uri="http://purl.org/dc/dcmitype/"/>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be72bb46-7b96-43f6-b3d2-cb56bca4285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BF77A75-9E7C-47D1-B46B-F9449E1A9B80}">
  <ds:schemaRefs>
    <ds:schemaRef ds:uri="Microsoft.SharePoint.Taxonomy.ContentTypeSync"/>
  </ds:schemaRefs>
</ds:datastoreItem>
</file>

<file path=customXml/itemProps4.xml><?xml version="1.0" encoding="utf-8"?>
<ds:datastoreItem xmlns:ds="http://schemas.openxmlformats.org/officeDocument/2006/customXml" ds:itemID="{5672E817-EE55-4E3F-B9E7-81F294726A0E}">
  <ds:schemaRefs>
    <ds:schemaRef ds:uri="http://schemas.microsoft.com/sharepoint/v3/contenttype/forms"/>
  </ds:schemaRefs>
</ds:datastoreItem>
</file>

<file path=customXml/itemProps5.xml><?xml version="1.0" encoding="utf-8"?>
<ds:datastoreItem xmlns:ds="http://schemas.openxmlformats.org/officeDocument/2006/customXml" ds:itemID="{95D62B1B-E8AC-434C-80B9-EDD127FE5F20}"/>
</file>

<file path=docMetadata/LabelInfo.xml><?xml version="1.0" encoding="utf-8"?>
<clbl:labelList xmlns:clbl="http://schemas.microsoft.com/office/2020/mipLabelMetadata">
  <clbl:label id="{b16d0a29-7bab-41bf-9a27-8bca820ba65b}" enabled="1" method="Privileged" siteId="{a2d34bfa-bd5b-4dc3-9a2e-098f99296771}" contentBits="0" removed="0"/>
</clbl:labelList>
</file>

<file path=docProps/app.xml><?xml version="1.0" encoding="utf-8"?>
<Properties xmlns="http://schemas.openxmlformats.org/officeDocument/2006/extended-properties" xmlns:vt="http://schemas.openxmlformats.org/officeDocument/2006/docPropsVTypes">
  <Template/>
  <TotalTime>0</TotalTime>
  <Words>3672</Words>
  <Application>Microsoft Office PowerPoint</Application>
  <PresentationFormat>On-screen Show (4:3)</PresentationFormat>
  <Paragraphs>555</Paragraphs>
  <Slides>61</Slides>
  <Notes>27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61</vt:i4>
      </vt:variant>
    </vt:vector>
  </HeadingPairs>
  <TitlesOfParts>
    <vt:vector size="79" baseType="lpstr">
      <vt:lpstr>Arial</vt:lpstr>
      <vt:lpstr>Calibri</vt:lpstr>
      <vt:lpstr>Calibri Light</vt:lpstr>
      <vt:lpstr>Century Gothic</vt:lpstr>
      <vt:lpstr>Courier New</vt:lpstr>
      <vt:lpstr>Lato</vt:lpstr>
      <vt:lpstr>Lucida Grande</vt:lpstr>
      <vt:lpstr>Montserrat</vt:lpstr>
      <vt:lpstr>Roboto</vt:lpstr>
      <vt:lpstr>Symbol</vt:lpstr>
      <vt:lpstr>Tahoma</vt:lpstr>
      <vt:lpstr>Verdana</vt:lpstr>
      <vt:lpstr>Wingdings</vt:lpstr>
      <vt:lpstr>1_NERCTheme</vt:lpstr>
      <vt:lpstr>NERCTheme</vt:lpstr>
      <vt:lpstr>2_NERCTheme</vt:lpstr>
      <vt:lpstr>3_NERCTheme</vt:lpstr>
      <vt:lpstr>EPRI 2023 Standard Template - LIGHT</vt:lpstr>
      <vt:lpstr>PowerPoint Presentation</vt:lpstr>
      <vt:lpstr>PowerPoint Presentation</vt:lpstr>
      <vt:lpstr>Electricity Load Projections for the Energy Transition</vt:lpstr>
      <vt:lpstr>PowerPoint Presentation</vt:lpstr>
      <vt:lpstr>PowerPoint Presentation</vt:lpstr>
      <vt:lpstr>PowerPoint Presentation</vt:lpstr>
      <vt:lpstr>Decarbonization Drives Electric Load Growth</vt:lpstr>
      <vt:lpstr>Efficiency and Electrification Drive Load Shifts</vt:lpstr>
      <vt:lpstr>Electrolysis Load Profile System Impacts</vt:lpstr>
      <vt:lpstr>What Are We Seeing Today (through December 2023)?</vt:lpstr>
      <vt:lpstr>PowerPoint Presentation</vt:lpstr>
      <vt:lpstr>eRoadMAP: Interactive Load Map to Hex8 Resolution (0.28 mi2)</vt:lpstr>
      <vt:lpstr>Data Centers are Coming – Can They Be a Grid Resource?</vt:lpstr>
      <vt:lpstr>EPRI Load Forecasting Initiative</vt:lpstr>
      <vt:lpstr>PowerPoint Presentation</vt:lpstr>
      <vt:lpstr>PowerPoint Presentation</vt:lpstr>
      <vt:lpstr>Key Takeaways</vt:lpstr>
      <vt:lpstr>Summer Temperature and Drought Outlook</vt:lpstr>
      <vt:lpstr>Summer Peak Demand Forecast Changes |Year-to-Year</vt:lpstr>
      <vt:lpstr>Reserve Margin Changes</vt:lpstr>
      <vt:lpstr>2024 Summer Reliability Assessment Highlights</vt:lpstr>
      <vt:lpstr>Energy Risks</vt:lpstr>
      <vt:lpstr>Recommendations</vt:lpstr>
      <vt:lpstr>SRA Schedule</vt:lpstr>
      <vt:lpstr>PowerPoint Presentation</vt:lpstr>
      <vt:lpstr>Summer Risk Assessment</vt:lpstr>
      <vt:lpstr>PowerPoint Presentation</vt:lpstr>
      <vt:lpstr>The State of Reliability: Objective</vt:lpstr>
      <vt:lpstr>Preliminary Key Findings</vt:lpstr>
      <vt:lpstr>Severe, yet Routine, Weather Events Confirm Overall Resilience of BPS</vt:lpstr>
      <vt:lpstr>Inverter-Based Resources (IBRs) Performance Impact the BPS</vt:lpstr>
      <vt:lpstr>Generation Forced Outage Rates Continue to Increase</vt:lpstr>
      <vt:lpstr>Generation Forced Outage Rates Continue to Increase</vt:lpstr>
      <vt:lpstr>Texas Interconnection Frequency Response Improvements</vt:lpstr>
      <vt:lpstr>Key Occurrences</vt:lpstr>
      <vt:lpstr>Winter Storm Elliott Report Major Special Studies Released in 2023</vt:lpstr>
      <vt:lpstr>CAISO Battery Storage System Disturbances Major Special Studies Released in 2023</vt:lpstr>
      <vt:lpstr>PowerPoint Presentation</vt:lpstr>
      <vt:lpstr>PowerPoint Presentation</vt:lpstr>
      <vt:lpstr>Project Goals &amp; Objectives</vt:lpstr>
      <vt:lpstr>ITCS Scope – Fiscal Responsibility Act 2023</vt:lpstr>
      <vt:lpstr>Project Status and Timeline</vt:lpstr>
      <vt:lpstr>Study Workload</vt:lpstr>
      <vt:lpstr>Pipe and Bubble Model</vt:lpstr>
      <vt:lpstr>Pipe and Bubble Model</vt:lpstr>
      <vt:lpstr>Energy Margin - Illustrative Example</vt:lpstr>
      <vt:lpstr>Example of Benchmark Cold Weather Event (Future Year)</vt:lpstr>
      <vt:lpstr>What is Technically Prudent Additions to Transfer Capability?</vt:lpstr>
      <vt:lpstr>Method for prioritizing new ITC</vt:lpstr>
      <vt:lpstr>Part 3 Scope: Meet and Maintain</vt:lpstr>
      <vt:lpstr>ITCS Timeline and Report Strategy</vt:lpstr>
      <vt:lpstr>Stakeholder Input and Feedback Channels</vt:lpstr>
      <vt:lpstr>PowerPoint Presentation</vt:lpstr>
      <vt:lpstr>PowerPoint Presentation</vt:lpstr>
      <vt:lpstr>2024 Q2 Overview</vt:lpstr>
      <vt:lpstr>2024 Q1 Mandatory Reports by Region</vt:lpstr>
      <vt:lpstr>2024 Q1 Cyber &amp; Physical Security Reports by Region</vt:lpstr>
      <vt:lpstr>2024 Q1 Events United States &amp; Canada</vt:lpstr>
      <vt:lpstr>Energy Emergency Alert (EEA) 3 Reports 12 Month View</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Quarter Technical Session Presentations</dc:title>
  <dc:creator/>
  <cp:keywords/>
  <cp:lastModifiedBy/>
  <cp:revision>1</cp:revision>
  <dcterms:created xsi:type="dcterms:W3CDTF">2016-05-26T16:18:48Z</dcterms:created>
  <dcterms:modified xsi:type="dcterms:W3CDTF">2024-05-14T14:13:57Z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0x010100EB6C9083C42F5C4CA9C936231205285B</vt:lpwstr>
  </property>
  <property fmtid="{D5CDD505-2E9C-101B-9397-08002B2CF9AE}" pid="3" name="Order">
    <vt:r8>5800</vt:r8>
  </property>
  <property fmtid="{D5CDD505-2E9C-101B-9397-08002B2CF9AE}" pid="4" name="GS_AddingInProgress">
    <vt:lpwstr>False</vt:lpwstr>
  </property>
  <property fmtid="{D5CDD505-2E9C-101B-9397-08002B2CF9AE}" pid="5" name="_dlc_DocIdItemGuid">
    <vt:lpwstr>9c7842c2-01c1-4614-b072-5ef652ee4d40</vt:lpwstr>
  </property>
  <property fmtid="{D5CDD505-2E9C-101B-9397-08002B2CF9AE}" pid="6" name="_dlc_policyId">
    <vt:lpwstr/>
  </property>
  <property fmtid="{D5CDD505-2E9C-101B-9397-08002B2CF9AE}" pid="7" name="ItemRetentionFormula">
    <vt:lpwstr/>
  </property>
  <property fmtid="{D5CDD505-2E9C-101B-9397-08002B2CF9AE}" pid="8" name="TaxKeyword">
    <vt:lpwstr/>
  </property>
  <property fmtid="{D5CDD505-2E9C-101B-9397-08002B2CF9AE}" pid="9" name="Report Year">
    <vt:lpwstr>13586;#2024|2bb234d8-be67-4bf6-9589-b137a7c369e2</vt:lpwstr>
  </property>
  <property fmtid="{D5CDD505-2E9C-101B-9397-08002B2CF9AE}" pid="10" name="Document Status">
    <vt:lpwstr>7;#Draft|cf49adec-bef5-40d5-8c4d-c7eb8bd3c6d3</vt:lpwstr>
  </property>
  <property fmtid="{D5CDD505-2E9C-101B-9397-08002B2CF9AE}" pid="11" name="Data Classification">
    <vt:lpwstr>162;#Public|969d2088-f4a2-40d0-9fc0-dbaa413e93e1</vt:lpwstr>
  </property>
  <property fmtid="{D5CDD505-2E9C-101B-9397-08002B2CF9AE}" pid="12" name="Seasonal Assessments Category">
    <vt:lpwstr>13884;#Presentations|5774b95c-1669-4f47-86d9-0cee1938da43</vt:lpwstr>
  </property>
  <property fmtid="{D5CDD505-2E9C-101B-9397-08002B2CF9AE}" pid="13" name="Meeting Privacy">
    <vt:lpwstr>31;#Open|53d7536a-816a-4349-9dcc-bfe4e89d1bf9</vt:lpwstr>
  </property>
  <property fmtid="{D5CDD505-2E9C-101B-9397-08002B2CF9AE}" pid="14" name="Meeting Format">
    <vt:lpwstr>32;#In-Person|6b584d33-03d6-4308-a03a-669cdd99ef06</vt:lpwstr>
  </property>
  <property fmtid="{D5CDD505-2E9C-101B-9397-08002B2CF9AE}" pid="15" name="Meeting Location">
    <vt:lpwstr>54;#Washington, DC|2021fa1d-6a6a-442f-a194-4422445ffb9e</vt:lpwstr>
  </property>
  <property fmtid="{D5CDD505-2E9C-101B-9397-08002B2CF9AE}" pid="16" name="Meeting Type">
    <vt:lpwstr>33;#Regular|94dfb878-b41a-4ff8-a81b-b933aa3f660d</vt:lpwstr>
  </property>
  <property fmtid="{D5CDD505-2E9C-101B-9397-08002B2CF9AE}" pid="17" name="Committee Name">
    <vt:lpwstr>572;#NERC Quarterly Technical Sessions|d86b185e-0b43-41e4-ab49-bc8558d9fa3e</vt:lpwstr>
  </property>
  <property fmtid="{D5CDD505-2E9C-101B-9397-08002B2CF9AE}" pid="18" name="Meeting Document Type">
    <vt:lpwstr>43;#Presentation|d862f5f9-fa67-4f5b-8e80-af68345cc34a</vt:lpwstr>
  </property>
</Properties>
</file>